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>
      <p:cViewPr>
        <p:scale>
          <a:sx n="75" d="100"/>
          <a:sy n="75" d="100"/>
        </p:scale>
        <p:origin x="-123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54C6C-DD20-46B4-81C6-1BDCAD9EA9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B53FD7-A6C5-4217-B365-ED30165E3BDC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1D2CCB3A-EE9B-4F37-977E-5E44190C297B}" type="parTrans" cxnId="{2A5378E5-08BC-4101-951A-3287C173F298}">
      <dgm:prSet/>
      <dgm:spPr/>
      <dgm:t>
        <a:bodyPr/>
        <a:lstStyle/>
        <a:p>
          <a:endParaRPr lang="zh-CN" altLang="en-US"/>
        </a:p>
      </dgm:t>
    </dgm:pt>
    <dgm:pt modelId="{E98428F0-9EE6-4A9D-9275-5B4DC13CF994}" type="sibTrans" cxnId="{2A5378E5-08BC-4101-951A-3287C173F298}">
      <dgm:prSet/>
      <dgm:spPr/>
      <dgm:t>
        <a:bodyPr/>
        <a:lstStyle/>
        <a:p>
          <a:endParaRPr lang="zh-CN" altLang="en-US"/>
        </a:p>
      </dgm:t>
    </dgm:pt>
    <dgm:pt modelId="{0BE4234A-8C11-4990-B74A-60D277870290}">
      <dgm:prSet phldrT="[文本]"/>
      <dgm:spPr/>
      <dgm:t>
        <a:bodyPr/>
        <a:lstStyle/>
        <a:p>
          <a:r>
            <a:rPr lang="zh-CN" altLang="en-US" dirty="0" smtClean="0"/>
            <a:t>学生信息查询编辑</a:t>
          </a:r>
          <a:endParaRPr lang="zh-CN" altLang="en-US" dirty="0"/>
        </a:p>
      </dgm:t>
    </dgm:pt>
    <dgm:pt modelId="{2809C08E-9C4B-4B46-82E2-60B9A9CDC551}" type="parTrans" cxnId="{F6FC7969-2AC4-45C4-B055-1278C4300588}">
      <dgm:prSet/>
      <dgm:spPr/>
      <dgm:t>
        <a:bodyPr/>
        <a:lstStyle/>
        <a:p>
          <a:endParaRPr lang="zh-CN" altLang="en-US"/>
        </a:p>
      </dgm:t>
    </dgm:pt>
    <dgm:pt modelId="{67C762E4-22F7-46A1-8AA5-C61F9F76F8A8}" type="sibTrans" cxnId="{F6FC7969-2AC4-45C4-B055-1278C4300588}">
      <dgm:prSet/>
      <dgm:spPr/>
      <dgm:t>
        <a:bodyPr/>
        <a:lstStyle/>
        <a:p>
          <a:endParaRPr lang="zh-CN" altLang="en-US"/>
        </a:p>
      </dgm:t>
    </dgm:pt>
    <dgm:pt modelId="{8803AAA8-604A-4232-8EFA-2DABEF65E41A}">
      <dgm:prSet phldrT="[文本]"/>
      <dgm:spPr/>
      <dgm:t>
        <a:bodyPr/>
        <a:lstStyle/>
        <a:p>
          <a:r>
            <a:rPr lang="zh-CN" altLang="en-US" dirty="0" smtClean="0"/>
            <a:t>学生信息查询</a:t>
          </a:r>
          <a:endParaRPr lang="zh-CN" altLang="en-US" dirty="0"/>
        </a:p>
      </dgm:t>
    </dgm:pt>
    <dgm:pt modelId="{B2E8771A-62E4-4054-BE2D-E8EF3315884F}" type="parTrans" cxnId="{E7699DA9-3CCB-48B2-BBBB-3FB13FBD1E36}">
      <dgm:prSet/>
      <dgm:spPr/>
      <dgm:t>
        <a:bodyPr/>
        <a:lstStyle/>
        <a:p>
          <a:endParaRPr lang="zh-CN" altLang="en-US"/>
        </a:p>
      </dgm:t>
    </dgm:pt>
    <dgm:pt modelId="{5DF22278-8EB3-4774-8920-040B8E22CE39}" type="sibTrans" cxnId="{E7699DA9-3CCB-48B2-BBBB-3FB13FBD1E36}">
      <dgm:prSet/>
      <dgm:spPr/>
      <dgm:t>
        <a:bodyPr/>
        <a:lstStyle/>
        <a:p>
          <a:endParaRPr lang="zh-CN" altLang="en-US"/>
        </a:p>
      </dgm:t>
    </dgm:pt>
    <dgm:pt modelId="{895497C9-8050-455F-AE2F-120C47712FD5}">
      <dgm:prSet phldrT="[文本]"/>
      <dgm:spPr/>
      <dgm:t>
        <a:bodyPr/>
        <a:lstStyle/>
        <a:p>
          <a:r>
            <a:rPr lang="zh-CN" altLang="en-US" dirty="0" smtClean="0"/>
            <a:t>学生信息编辑</a:t>
          </a:r>
          <a:endParaRPr lang="zh-CN" altLang="en-US" dirty="0"/>
        </a:p>
      </dgm:t>
    </dgm:pt>
    <dgm:pt modelId="{363E58FE-9B3B-4870-92E6-7DD8499F57DF}" type="parTrans" cxnId="{0BB94726-9AEC-425B-8546-AC2FC97D377E}">
      <dgm:prSet/>
      <dgm:spPr/>
      <dgm:t>
        <a:bodyPr/>
        <a:lstStyle/>
        <a:p>
          <a:endParaRPr lang="zh-CN" altLang="en-US"/>
        </a:p>
      </dgm:t>
    </dgm:pt>
    <dgm:pt modelId="{6A773A85-C912-42D3-8856-2C7D660AA73D}" type="sibTrans" cxnId="{0BB94726-9AEC-425B-8546-AC2FC97D377E}">
      <dgm:prSet/>
      <dgm:spPr/>
      <dgm:t>
        <a:bodyPr/>
        <a:lstStyle/>
        <a:p>
          <a:endParaRPr lang="zh-CN" altLang="en-US"/>
        </a:p>
      </dgm:t>
    </dgm:pt>
    <dgm:pt modelId="{47CF33BD-A0DD-4643-9D59-2CA93FD528E7}">
      <dgm:prSet phldrT="[文本]"/>
      <dgm:spPr/>
      <dgm:t>
        <a:bodyPr/>
        <a:lstStyle/>
        <a:p>
          <a:r>
            <a:rPr lang="zh-CN" altLang="en-US" dirty="0" smtClean="0"/>
            <a:t>学生位置信息浏览</a:t>
          </a:r>
          <a:endParaRPr lang="zh-CN" altLang="en-US" dirty="0"/>
        </a:p>
      </dgm:t>
    </dgm:pt>
    <dgm:pt modelId="{4BB4A817-7CEF-4209-9898-7F2DC50C1DFF}" type="parTrans" cxnId="{B5648DD6-B443-4344-90A2-FA82EBB14AD4}">
      <dgm:prSet/>
      <dgm:spPr/>
      <dgm:t>
        <a:bodyPr/>
        <a:lstStyle/>
        <a:p>
          <a:endParaRPr lang="zh-CN" altLang="en-US"/>
        </a:p>
      </dgm:t>
    </dgm:pt>
    <dgm:pt modelId="{59011C78-BFEC-4C4D-9947-1F47E03831F9}" type="sibTrans" cxnId="{B5648DD6-B443-4344-90A2-FA82EBB14AD4}">
      <dgm:prSet/>
      <dgm:spPr/>
      <dgm:t>
        <a:bodyPr/>
        <a:lstStyle/>
        <a:p>
          <a:endParaRPr lang="zh-CN" altLang="en-US"/>
        </a:p>
      </dgm:t>
    </dgm:pt>
    <dgm:pt modelId="{9E2CF5B6-EE47-499F-88F9-D174B999758D}">
      <dgm:prSet phldrT="[文本]"/>
      <dgm:spPr/>
      <dgm:t>
        <a:bodyPr/>
        <a:lstStyle/>
        <a:p>
          <a:r>
            <a:rPr lang="zh-CN" altLang="en-US" dirty="0" smtClean="0"/>
            <a:t>用户信息管理</a:t>
          </a:r>
          <a:endParaRPr lang="zh-CN" altLang="en-US" dirty="0"/>
        </a:p>
      </dgm:t>
    </dgm:pt>
    <dgm:pt modelId="{910A01BA-93FC-4FDD-856E-59F8A0C35E2F}" type="parTrans" cxnId="{F765190F-618B-4BA8-8CEC-45DFC51F8F43}">
      <dgm:prSet/>
      <dgm:spPr/>
      <dgm:t>
        <a:bodyPr/>
        <a:lstStyle/>
        <a:p>
          <a:endParaRPr lang="zh-CN" altLang="en-US"/>
        </a:p>
      </dgm:t>
    </dgm:pt>
    <dgm:pt modelId="{D767170D-7295-4AA1-9935-F9DA1437DE83}" type="sibTrans" cxnId="{F765190F-618B-4BA8-8CEC-45DFC51F8F43}">
      <dgm:prSet/>
      <dgm:spPr/>
      <dgm:t>
        <a:bodyPr/>
        <a:lstStyle/>
        <a:p>
          <a:endParaRPr lang="zh-CN" altLang="en-US"/>
        </a:p>
      </dgm:t>
    </dgm:pt>
    <dgm:pt modelId="{EB38F07A-533A-4911-A4DB-D1348548616D}">
      <dgm:prSet phldrT="[文本]"/>
      <dgm:spPr/>
      <dgm:t>
        <a:bodyPr/>
        <a:lstStyle/>
        <a:p>
          <a:r>
            <a:rPr lang="zh-CN" altLang="en-US" dirty="0" smtClean="0"/>
            <a:t>常用地图操作</a:t>
          </a:r>
          <a:endParaRPr lang="zh-CN" altLang="en-US" dirty="0"/>
        </a:p>
      </dgm:t>
    </dgm:pt>
    <dgm:pt modelId="{55D3E328-7D8D-497A-B8FA-C8C28CBFA829}" type="parTrans" cxnId="{E5D732B6-5C39-4C82-9E97-C6A8A30CFB7D}">
      <dgm:prSet/>
      <dgm:spPr/>
      <dgm:t>
        <a:bodyPr/>
        <a:lstStyle/>
        <a:p>
          <a:endParaRPr lang="zh-CN" altLang="en-US"/>
        </a:p>
      </dgm:t>
    </dgm:pt>
    <dgm:pt modelId="{B3222BCF-79D7-4B80-BACF-E4A76CB7F199}" type="sibTrans" cxnId="{E5D732B6-5C39-4C82-9E97-C6A8A30CFB7D}">
      <dgm:prSet/>
      <dgm:spPr/>
      <dgm:t>
        <a:bodyPr/>
        <a:lstStyle/>
        <a:p>
          <a:endParaRPr lang="zh-CN" altLang="en-US"/>
        </a:p>
      </dgm:t>
    </dgm:pt>
    <dgm:pt modelId="{9A41BABB-464C-4379-8912-95AB38212BC6}">
      <dgm:prSet phldrT="[文本]"/>
      <dgm:spPr/>
      <dgm:t>
        <a:bodyPr/>
        <a:lstStyle/>
        <a:p>
          <a:r>
            <a:rPr lang="zh-CN" altLang="en-US" dirty="0" smtClean="0"/>
            <a:t>学生位置编辑</a:t>
          </a:r>
          <a:endParaRPr lang="zh-CN" altLang="en-US" dirty="0"/>
        </a:p>
      </dgm:t>
    </dgm:pt>
    <dgm:pt modelId="{C64548E5-084C-4D80-A615-205C262DBEE1}" type="parTrans" cxnId="{F9A0DD2C-9DA9-4950-B940-60CD85E70760}">
      <dgm:prSet/>
      <dgm:spPr/>
      <dgm:t>
        <a:bodyPr/>
        <a:lstStyle/>
        <a:p>
          <a:endParaRPr lang="zh-CN" altLang="en-US"/>
        </a:p>
      </dgm:t>
    </dgm:pt>
    <dgm:pt modelId="{41836232-F0DC-479F-98EA-6F88F3FFC1CC}" type="sibTrans" cxnId="{F9A0DD2C-9DA9-4950-B940-60CD85E70760}">
      <dgm:prSet/>
      <dgm:spPr/>
      <dgm:t>
        <a:bodyPr/>
        <a:lstStyle/>
        <a:p>
          <a:endParaRPr lang="zh-CN" altLang="en-US"/>
        </a:p>
      </dgm:t>
    </dgm:pt>
    <dgm:pt modelId="{FC74192A-3283-46EA-9616-78C25C13014D}">
      <dgm:prSet phldrT="[文本]"/>
      <dgm:spPr/>
      <dgm:t>
        <a:bodyPr/>
        <a:lstStyle/>
        <a:p>
          <a:r>
            <a:rPr lang="zh-CN" altLang="en-US" dirty="0" smtClean="0"/>
            <a:t>用户信息编辑</a:t>
          </a:r>
          <a:endParaRPr lang="zh-CN" altLang="en-US" dirty="0"/>
        </a:p>
      </dgm:t>
    </dgm:pt>
    <dgm:pt modelId="{9A8B976C-1D55-436E-B0DE-E7DA242900ED}" type="parTrans" cxnId="{1C4BD43D-0F86-41D3-AAED-83A17317C2AA}">
      <dgm:prSet/>
      <dgm:spPr/>
      <dgm:t>
        <a:bodyPr/>
        <a:lstStyle/>
        <a:p>
          <a:endParaRPr lang="zh-CN" altLang="en-US"/>
        </a:p>
      </dgm:t>
    </dgm:pt>
    <dgm:pt modelId="{5B0BC3B2-891B-47A2-88BD-F2F68FB3D2A0}" type="sibTrans" cxnId="{1C4BD43D-0F86-41D3-AAED-83A17317C2AA}">
      <dgm:prSet/>
      <dgm:spPr/>
      <dgm:t>
        <a:bodyPr/>
        <a:lstStyle/>
        <a:p>
          <a:endParaRPr lang="zh-CN" altLang="en-US"/>
        </a:p>
      </dgm:t>
    </dgm:pt>
    <dgm:pt modelId="{4B6E934B-95CB-4052-8E7C-236A8A4DC002}">
      <dgm:prSet phldrT="[文本]"/>
      <dgm:spPr/>
      <dgm:t>
        <a:bodyPr/>
        <a:lstStyle/>
        <a:p>
          <a:r>
            <a:rPr lang="zh-CN" altLang="en-US" dirty="0" smtClean="0"/>
            <a:t>密码修改</a:t>
          </a:r>
          <a:endParaRPr lang="zh-CN" altLang="en-US" dirty="0"/>
        </a:p>
      </dgm:t>
    </dgm:pt>
    <dgm:pt modelId="{A2B755ED-BF7D-4C9C-BB3C-F5DB6548E55D}" type="parTrans" cxnId="{F4FB3443-7129-41D0-B2FC-FD031AE22B2E}">
      <dgm:prSet/>
      <dgm:spPr/>
      <dgm:t>
        <a:bodyPr/>
        <a:lstStyle/>
        <a:p>
          <a:endParaRPr lang="zh-CN" altLang="en-US"/>
        </a:p>
      </dgm:t>
    </dgm:pt>
    <dgm:pt modelId="{3287A8E2-8A6A-450F-9F91-1CAED7AC36E4}" type="sibTrans" cxnId="{F4FB3443-7129-41D0-B2FC-FD031AE22B2E}">
      <dgm:prSet/>
      <dgm:spPr/>
      <dgm:t>
        <a:bodyPr/>
        <a:lstStyle/>
        <a:p>
          <a:endParaRPr lang="zh-CN" altLang="en-US"/>
        </a:p>
      </dgm:t>
    </dgm:pt>
    <dgm:pt modelId="{EB7325B1-9FE5-4210-B557-204C93819912}" type="pres">
      <dgm:prSet presAssocID="{7CC54C6C-DD20-46B4-81C6-1BDCAD9EA9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41D5A2-0527-4353-AB28-AF0B32A9044A}" type="pres">
      <dgm:prSet presAssocID="{3CB53FD7-A6C5-4217-B365-ED30165E3BDC}" presName="hierRoot1" presStyleCnt="0"/>
      <dgm:spPr/>
    </dgm:pt>
    <dgm:pt modelId="{5135C690-97DE-40D2-8CB6-9C98BD31AAFC}" type="pres">
      <dgm:prSet presAssocID="{3CB53FD7-A6C5-4217-B365-ED30165E3BDC}" presName="composite" presStyleCnt="0"/>
      <dgm:spPr/>
    </dgm:pt>
    <dgm:pt modelId="{CEBA1E1D-0847-4D64-B923-B04089BC80BE}" type="pres">
      <dgm:prSet presAssocID="{3CB53FD7-A6C5-4217-B365-ED30165E3BDC}" presName="background" presStyleLbl="node0" presStyleIdx="0" presStyleCnt="1"/>
      <dgm:spPr/>
    </dgm:pt>
    <dgm:pt modelId="{AC34AB3D-7778-4EBC-BF57-CD11E36621FF}" type="pres">
      <dgm:prSet presAssocID="{3CB53FD7-A6C5-4217-B365-ED30165E3BD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3688BE-1F68-495F-819A-332BF3D696F4}" type="pres">
      <dgm:prSet presAssocID="{3CB53FD7-A6C5-4217-B365-ED30165E3BDC}" presName="hierChild2" presStyleCnt="0"/>
      <dgm:spPr/>
    </dgm:pt>
    <dgm:pt modelId="{2601AFD6-568B-4D6F-9101-A5EFD69EC8B0}" type="pres">
      <dgm:prSet presAssocID="{2809C08E-9C4B-4B46-82E2-60B9A9CDC551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8C2E6114-4A4F-441F-934E-259D459ED1A3}" type="pres">
      <dgm:prSet presAssocID="{0BE4234A-8C11-4990-B74A-60D277870290}" presName="hierRoot2" presStyleCnt="0"/>
      <dgm:spPr/>
    </dgm:pt>
    <dgm:pt modelId="{A9679073-16B3-47E4-BDDE-BDC43DB3C5FB}" type="pres">
      <dgm:prSet presAssocID="{0BE4234A-8C11-4990-B74A-60D277870290}" presName="composite2" presStyleCnt="0"/>
      <dgm:spPr/>
    </dgm:pt>
    <dgm:pt modelId="{4D152BC6-CA6B-4DE5-8AA9-EBBFEEB9D6E2}" type="pres">
      <dgm:prSet presAssocID="{0BE4234A-8C11-4990-B74A-60D277870290}" presName="background2" presStyleLbl="node2" presStyleIdx="0" presStyleCnt="3"/>
      <dgm:spPr/>
    </dgm:pt>
    <dgm:pt modelId="{B90BDEDC-689B-4F48-8EB8-9ECB71E2CC95}" type="pres">
      <dgm:prSet presAssocID="{0BE4234A-8C11-4990-B74A-60D27787029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B39B0-1697-4079-94D6-EA2C496DF3D6}" type="pres">
      <dgm:prSet presAssocID="{0BE4234A-8C11-4990-B74A-60D277870290}" presName="hierChild3" presStyleCnt="0"/>
      <dgm:spPr/>
    </dgm:pt>
    <dgm:pt modelId="{C816B488-52CC-457B-B129-DE8D70FD6034}" type="pres">
      <dgm:prSet presAssocID="{B2E8771A-62E4-4054-BE2D-E8EF3315884F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88AF28ED-8864-4E3B-AE56-2CA2DB7985FF}" type="pres">
      <dgm:prSet presAssocID="{8803AAA8-604A-4232-8EFA-2DABEF65E41A}" presName="hierRoot3" presStyleCnt="0"/>
      <dgm:spPr/>
    </dgm:pt>
    <dgm:pt modelId="{7F94E049-057D-42BF-A6FA-C3B7257DB88D}" type="pres">
      <dgm:prSet presAssocID="{8803AAA8-604A-4232-8EFA-2DABEF65E41A}" presName="composite3" presStyleCnt="0"/>
      <dgm:spPr/>
    </dgm:pt>
    <dgm:pt modelId="{1E3FAF3E-057E-4423-A779-E169D8B30902}" type="pres">
      <dgm:prSet presAssocID="{8803AAA8-604A-4232-8EFA-2DABEF65E41A}" presName="background3" presStyleLbl="node3" presStyleIdx="0" presStyleCnt="6"/>
      <dgm:spPr/>
    </dgm:pt>
    <dgm:pt modelId="{BD2FD461-F4A8-4CA1-AC12-4DEFF0224CE8}" type="pres">
      <dgm:prSet presAssocID="{8803AAA8-604A-4232-8EFA-2DABEF65E41A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82013-F51D-443A-A4E3-7523DBF95399}" type="pres">
      <dgm:prSet presAssocID="{8803AAA8-604A-4232-8EFA-2DABEF65E41A}" presName="hierChild4" presStyleCnt="0"/>
      <dgm:spPr/>
    </dgm:pt>
    <dgm:pt modelId="{3FFDD8F6-833F-40B4-9B00-A65E0A351903}" type="pres">
      <dgm:prSet presAssocID="{363E58FE-9B3B-4870-92E6-7DD8499F57DF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3BE5177-B55A-4AC1-87FB-C47B764C29C8}" type="pres">
      <dgm:prSet presAssocID="{895497C9-8050-455F-AE2F-120C47712FD5}" presName="hierRoot3" presStyleCnt="0"/>
      <dgm:spPr/>
    </dgm:pt>
    <dgm:pt modelId="{B839B2C6-26B2-43D2-BE15-FEFA11561BE9}" type="pres">
      <dgm:prSet presAssocID="{895497C9-8050-455F-AE2F-120C47712FD5}" presName="composite3" presStyleCnt="0"/>
      <dgm:spPr/>
    </dgm:pt>
    <dgm:pt modelId="{7970A6FB-32EA-476B-8708-A164BFD1FB6C}" type="pres">
      <dgm:prSet presAssocID="{895497C9-8050-455F-AE2F-120C47712FD5}" presName="background3" presStyleLbl="node3" presStyleIdx="1" presStyleCnt="6"/>
      <dgm:spPr/>
    </dgm:pt>
    <dgm:pt modelId="{1B4475C3-C0C2-4605-A097-A614933C23FD}" type="pres">
      <dgm:prSet presAssocID="{895497C9-8050-455F-AE2F-120C47712FD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1ECF81-3367-47EF-A3B5-88523DA814B6}" type="pres">
      <dgm:prSet presAssocID="{895497C9-8050-455F-AE2F-120C47712FD5}" presName="hierChild4" presStyleCnt="0"/>
      <dgm:spPr/>
    </dgm:pt>
    <dgm:pt modelId="{A83D8261-EAEF-4BE8-8952-AE2861321A63}" type="pres">
      <dgm:prSet presAssocID="{4BB4A817-7CEF-4209-9898-7F2DC50C1DFF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0880172E-5108-458D-956C-2A3D44CC050E}" type="pres">
      <dgm:prSet presAssocID="{47CF33BD-A0DD-4643-9D59-2CA93FD528E7}" presName="hierRoot2" presStyleCnt="0"/>
      <dgm:spPr/>
    </dgm:pt>
    <dgm:pt modelId="{51257B82-743A-4BB5-BF24-F1C1C77F82CF}" type="pres">
      <dgm:prSet presAssocID="{47CF33BD-A0DD-4643-9D59-2CA93FD528E7}" presName="composite2" presStyleCnt="0"/>
      <dgm:spPr/>
    </dgm:pt>
    <dgm:pt modelId="{1988D83F-B40C-4CC6-A46F-E8A3BC2FD96A}" type="pres">
      <dgm:prSet presAssocID="{47CF33BD-A0DD-4643-9D59-2CA93FD528E7}" presName="background2" presStyleLbl="node2" presStyleIdx="1" presStyleCnt="3"/>
      <dgm:spPr/>
    </dgm:pt>
    <dgm:pt modelId="{7F890CCD-AA1F-476F-A16A-F9613677F161}" type="pres">
      <dgm:prSet presAssocID="{47CF33BD-A0DD-4643-9D59-2CA93FD528E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12D295-FB2E-4EEC-A0A8-5C8B97429186}" type="pres">
      <dgm:prSet presAssocID="{47CF33BD-A0DD-4643-9D59-2CA93FD528E7}" presName="hierChild3" presStyleCnt="0"/>
      <dgm:spPr/>
    </dgm:pt>
    <dgm:pt modelId="{4DD02173-35FD-49C7-8903-07F712CD0118}" type="pres">
      <dgm:prSet presAssocID="{55D3E328-7D8D-497A-B8FA-C8C28CBFA829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4D21EBC-BD3E-4AEF-8BF2-896CF44C718E}" type="pres">
      <dgm:prSet presAssocID="{EB38F07A-533A-4911-A4DB-D1348548616D}" presName="hierRoot3" presStyleCnt="0"/>
      <dgm:spPr/>
    </dgm:pt>
    <dgm:pt modelId="{2EF6B298-E5EB-453F-868B-891599D8674C}" type="pres">
      <dgm:prSet presAssocID="{EB38F07A-533A-4911-A4DB-D1348548616D}" presName="composite3" presStyleCnt="0"/>
      <dgm:spPr/>
    </dgm:pt>
    <dgm:pt modelId="{4D6F893B-D8C3-4F8B-8E78-7433FD83C100}" type="pres">
      <dgm:prSet presAssocID="{EB38F07A-533A-4911-A4DB-D1348548616D}" presName="background3" presStyleLbl="node3" presStyleIdx="2" presStyleCnt="6"/>
      <dgm:spPr/>
    </dgm:pt>
    <dgm:pt modelId="{F232B9D5-8034-4E99-928E-E6AB7945D443}" type="pres">
      <dgm:prSet presAssocID="{EB38F07A-533A-4911-A4DB-D1348548616D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3FE896-2D71-46C5-87B1-5B918195B9E3}" type="pres">
      <dgm:prSet presAssocID="{EB38F07A-533A-4911-A4DB-D1348548616D}" presName="hierChild4" presStyleCnt="0"/>
      <dgm:spPr/>
    </dgm:pt>
    <dgm:pt modelId="{27A5417C-A777-4706-A17C-9386543BA520}" type="pres">
      <dgm:prSet presAssocID="{C64548E5-084C-4D80-A615-205C262DBEE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10FEBD0A-4700-4E84-836D-11026C345D63}" type="pres">
      <dgm:prSet presAssocID="{9A41BABB-464C-4379-8912-95AB38212BC6}" presName="hierRoot3" presStyleCnt="0"/>
      <dgm:spPr/>
    </dgm:pt>
    <dgm:pt modelId="{B7A3D3FA-CD61-49D8-A2BD-835830D98654}" type="pres">
      <dgm:prSet presAssocID="{9A41BABB-464C-4379-8912-95AB38212BC6}" presName="composite3" presStyleCnt="0"/>
      <dgm:spPr/>
    </dgm:pt>
    <dgm:pt modelId="{3A0946BD-6604-42D5-8853-160BD4D99F97}" type="pres">
      <dgm:prSet presAssocID="{9A41BABB-464C-4379-8912-95AB38212BC6}" presName="background3" presStyleLbl="node3" presStyleIdx="3" presStyleCnt="6"/>
      <dgm:spPr/>
    </dgm:pt>
    <dgm:pt modelId="{E855D6DC-72BD-46B1-BC7A-AA28461FD29D}" type="pres">
      <dgm:prSet presAssocID="{9A41BABB-464C-4379-8912-95AB38212BC6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F487FD-1C73-4EB1-94B6-18EE71AC20A1}" type="pres">
      <dgm:prSet presAssocID="{9A41BABB-464C-4379-8912-95AB38212BC6}" presName="hierChild4" presStyleCnt="0"/>
      <dgm:spPr/>
    </dgm:pt>
    <dgm:pt modelId="{2E7B0BC5-C45D-4287-B5E1-3FF99674CE63}" type="pres">
      <dgm:prSet presAssocID="{910A01BA-93FC-4FDD-856E-59F8A0C35E2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DAA60D1F-A8CB-44A7-A6F5-FC00D2D37B70}" type="pres">
      <dgm:prSet presAssocID="{9E2CF5B6-EE47-499F-88F9-D174B999758D}" presName="hierRoot2" presStyleCnt="0"/>
      <dgm:spPr/>
    </dgm:pt>
    <dgm:pt modelId="{C62C2E42-41E5-4830-8762-0F160B6E7236}" type="pres">
      <dgm:prSet presAssocID="{9E2CF5B6-EE47-499F-88F9-D174B999758D}" presName="composite2" presStyleCnt="0"/>
      <dgm:spPr/>
    </dgm:pt>
    <dgm:pt modelId="{739A8C7C-B5A0-4377-879B-F9B5EC620A92}" type="pres">
      <dgm:prSet presAssocID="{9E2CF5B6-EE47-499F-88F9-D174B999758D}" presName="background2" presStyleLbl="node2" presStyleIdx="2" presStyleCnt="3"/>
      <dgm:spPr/>
    </dgm:pt>
    <dgm:pt modelId="{F8E49370-A95E-47A9-8CA2-A8CB1C7E64D0}" type="pres">
      <dgm:prSet presAssocID="{9E2CF5B6-EE47-499F-88F9-D174B999758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D75EEA-A8C2-4FB9-B5E0-73B874DBBE76}" type="pres">
      <dgm:prSet presAssocID="{9E2CF5B6-EE47-499F-88F9-D174B999758D}" presName="hierChild3" presStyleCnt="0"/>
      <dgm:spPr/>
    </dgm:pt>
    <dgm:pt modelId="{118F2074-CB8F-498F-8353-5FA429232D49}" type="pres">
      <dgm:prSet presAssocID="{9A8B976C-1D55-436E-B0DE-E7DA242900ED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6CF64384-7401-4A5C-A852-F664A35D0C06}" type="pres">
      <dgm:prSet presAssocID="{FC74192A-3283-46EA-9616-78C25C13014D}" presName="hierRoot3" presStyleCnt="0"/>
      <dgm:spPr/>
    </dgm:pt>
    <dgm:pt modelId="{B1BA020F-EEF7-46F5-93D2-98420472280E}" type="pres">
      <dgm:prSet presAssocID="{FC74192A-3283-46EA-9616-78C25C13014D}" presName="composite3" presStyleCnt="0"/>
      <dgm:spPr/>
    </dgm:pt>
    <dgm:pt modelId="{028C7AE2-B155-42E4-993F-37EBA5CD53D1}" type="pres">
      <dgm:prSet presAssocID="{FC74192A-3283-46EA-9616-78C25C13014D}" presName="background3" presStyleLbl="node3" presStyleIdx="4" presStyleCnt="6"/>
      <dgm:spPr/>
    </dgm:pt>
    <dgm:pt modelId="{DA0754DE-D5C2-4429-B32D-40CBF654A2AA}" type="pres">
      <dgm:prSet presAssocID="{FC74192A-3283-46EA-9616-78C25C13014D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2A9D4-21F4-4DB9-9B5A-A4BE4BED1866}" type="pres">
      <dgm:prSet presAssocID="{FC74192A-3283-46EA-9616-78C25C13014D}" presName="hierChild4" presStyleCnt="0"/>
      <dgm:spPr/>
    </dgm:pt>
    <dgm:pt modelId="{846738C6-4F59-4995-9166-117AAC43EF0C}" type="pres">
      <dgm:prSet presAssocID="{A2B755ED-BF7D-4C9C-BB3C-F5DB6548E55D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1FF9AEA9-F8FB-4502-85A5-570FD8F11BBF}" type="pres">
      <dgm:prSet presAssocID="{4B6E934B-95CB-4052-8E7C-236A8A4DC002}" presName="hierRoot3" presStyleCnt="0"/>
      <dgm:spPr/>
    </dgm:pt>
    <dgm:pt modelId="{F5AD2952-26BD-4939-A457-235B51EBEA41}" type="pres">
      <dgm:prSet presAssocID="{4B6E934B-95CB-4052-8E7C-236A8A4DC002}" presName="composite3" presStyleCnt="0"/>
      <dgm:spPr/>
    </dgm:pt>
    <dgm:pt modelId="{3C229F26-22A7-4A75-A1C7-B76EB1E5522D}" type="pres">
      <dgm:prSet presAssocID="{4B6E934B-95CB-4052-8E7C-236A8A4DC002}" presName="background3" presStyleLbl="node3" presStyleIdx="5" presStyleCnt="6"/>
      <dgm:spPr/>
    </dgm:pt>
    <dgm:pt modelId="{E8C6F2F4-1EA8-45D7-AAE6-96C73BC8EC4B}" type="pres">
      <dgm:prSet presAssocID="{4B6E934B-95CB-4052-8E7C-236A8A4DC002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29C5E-6F04-411E-950C-18A8579019F3}" type="pres">
      <dgm:prSet presAssocID="{4B6E934B-95CB-4052-8E7C-236A8A4DC002}" presName="hierChild4" presStyleCnt="0"/>
      <dgm:spPr/>
    </dgm:pt>
  </dgm:ptLst>
  <dgm:cxnLst>
    <dgm:cxn modelId="{66B642BF-1F97-41FA-BBEF-C844031EB93C}" type="presOf" srcId="{2809C08E-9C4B-4B46-82E2-60B9A9CDC551}" destId="{2601AFD6-568B-4D6F-9101-A5EFD69EC8B0}" srcOrd="0" destOrd="0" presId="urn:microsoft.com/office/officeart/2005/8/layout/hierarchy1"/>
    <dgm:cxn modelId="{F6FC7969-2AC4-45C4-B055-1278C4300588}" srcId="{3CB53FD7-A6C5-4217-B365-ED30165E3BDC}" destId="{0BE4234A-8C11-4990-B74A-60D277870290}" srcOrd="0" destOrd="0" parTransId="{2809C08E-9C4B-4B46-82E2-60B9A9CDC551}" sibTransId="{67C762E4-22F7-46A1-8AA5-C61F9F76F8A8}"/>
    <dgm:cxn modelId="{49BB9337-876A-4336-9578-AA460A71D292}" type="presOf" srcId="{3CB53FD7-A6C5-4217-B365-ED30165E3BDC}" destId="{AC34AB3D-7778-4EBC-BF57-CD11E36621FF}" srcOrd="0" destOrd="0" presId="urn:microsoft.com/office/officeart/2005/8/layout/hierarchy1"/>
    <dgm:cxn modelId="{2EAB8421-2AE2-4D3B-A1D3-6107B44EED6B}" type="presOf" srcId="{9E2CF5B6-EE47-499F-88F9-D174B999758D}" destId="{F8E49370-A95E-47A9-8CA2-A8CB1C7E64D0}" srcOrd="0" destOrd="0" presId="urn:microsoft.com/office/officeart/2005/8/layout/hierarchy1"/>
    <dgm:cxn modelId="{E207AF0E-373B-479F-A1C9-9245F3579400}" type="presOf" srcId="{4B6E934B-95CB-4052-8E7C-236A8A4DC002}" destId="{E8C6F2F4-1EA8-45D7-AAE6-96C73BC8EC4B}" srcOrd="0" destOrd="0" presId="urn:microsoft.com/office/officeart/2005/8/layout/hierarchy1"/>
    <dgm:cxn modelId="{E7699DA9-3CCB-48B2-BBBB-3FB13FBD1E36}" srcId="{0BE4234A-8C11-4990-B74A-60D277870290}" destId="{8803AAA8-604A-4232-8EFA-2DABEF65E41A}" srcOrd="0" destOrd="0" parTransId="{B2E8771A-62E4-4054-BE2D-E8EF3315884F}" sibTransId="{5DF22278-8EB3-4774-8920-040B8E22CE39}"/>
    <dgm:cxn modelId="{AD8C456B-669D-4F50-B623-35A367097E0F}" type="presOf" srcId="{363E58FE-9B3B-4870-92E6-7DD8499F57DF}" destId="{3FFDD8F6-833F-40B4-9B00-A65E0A351903}" srcOrd="0" destOrd="0" presId="urn:microsoft.com/office/officeart/2005/8/layout/hierarchy1"/>
    <dgm:cxn modelId="{D40ADB1D-BC6D-4069-A051-E35D6520840D}" type="presOf" srcId="{FC74192A-3283-46EA-9616-78C25C13014D}" destId="{DA0754DE-D5C2-4429-B32D-40CBF654A2AA}" srcOrd="0" destOrd="0" presId="urn:microsoft.com/office/officeart/2005/8/layout/hierarchy1"/>
    <dgm:cxn modelId="{4CC6BA57-CD3D-403C-8C4C-B6EED48572FB}" type="presOf" srcId="{9A41BABB-464C-4379-8912-95AB38212BC6}" destId="{E855D6DC-72BD-46B1-BC7A-AA28461FD29D}" srcOrd="0" destOrd="0" presId="urn:microsoft.com/office/officeart/2005/8/layout/hierarchy1"/>
    <dgm:cxn modelId="{829115E5-D470-4502-9887-989966961DC1}" type="presOf" srcId="{910A01BA-93FC-4FDD-856E-59F8A0C35E2F}" destId="{2E7B0BC5-C45D-4287-B5E1-3FF99674CE63}" srcOrd="0" destOrd="0" presId="urn:microsoft.com/office/officeart/2005/8/layout/hierarchy1"/>
    <dgm:cxn modelId="{F9A0DD2C-9DA9-4950-B940-60CD85E70760}" srcId="{47CF33BD-A0DD-4643-9D59-2CA93FD528E7}" destId="{9A41BABB-464C-4379-8912-95AB38212BC6}" srcOrd="1" destOrd="0" parTransId="{C64548E5-084C-4D80-A615-205C262DBEE1}" sibTransId="{41836232-F0DC-479F-98EA-6F88F3FFC1CC}"/>
    <dgm:cxn modelId="{F4FB3443-7129-41D0-B2FC-FD031AE22B2E}" srcId="{9E2CF5B6-EE47-499F-88F9-D174B999758D}" destId="{4B6E934B-95CB-4052-8E7C-236A8A4DC002}" srcOrd="1" destOrd="0" parTransId="{A2B755ED-BF7D-4C9C-BB3C-F5DB6548E55D}" sibTransId="{3287A8E2-8A6A-450F-9F91-1CAED7AC36E4}"/>
    <dgm:cxn modelId="{B5648DD6-B443-4344-90A2-FA82EBB14AD4}" srcId="{3CB53FD7-A6C5-4217-B365-ED30165E3BDC}" destId="{47CF33BD-A0DD-4643-9D59-2CA93FD528E7}" srcOrd="1" destOrd="0" parTransId="{4BB4A817-7CEF-4209-9898-7F2DC50C1DFF}" sibTransId="{59011C78-BFEC-4C4D-9947-1F47E03831F9}"/>
    <dgm:cxn modelId="{9A1488D3-F1AA-48CA-BED1-993575F9C651}" type="presOf" srcId="{9A8B976C-1D55-436E-B0DE-E7DA242900ED}" destId="{118F2074-CB8F-498F-8353-5FA429232D49}" srcOrd="0" destOrd="0" presId="urn:microsoft.com/office/officeart/2005/8/layout/hierarchy1"/>
    <dgm:cxn modelId="{FB16A4E4-8A4F-4916-878F-9B885CCADCC3}" type="presOf" srcId="{895497C9-8050-455F-AE2F-120C47712FD5}" destId="{1B4475C3-C0C2-4605-A097-A614933C23FD}" srcOrd="0" destOrd="0" presId="urn:microsoft.com/office/officeart/2005/8/layout/hierarchy1"/>
    <dgm:cxn modelId="{1E68B0AA-6159-4987-B83D-EF93434658D5}" type="presOf" srcId="{EB38F07A-533A-4911-A4DB-D1348548616D}" destId="{F232B9D5-8034-4E99-928E-E6AB7945D443}" srcOrd="0" destOrd="0" presId="urn:microsoft.com/office/officeart/2005/8/layout/hierarchy1"/>
    <dgm:cxn modelId="{F765190F-618B-4BA8-8CEC-45DFC51F8F43}" srcId="{3CB53FD7-A6C5-4217-B365-ED30165E3BDC}" destId="{9E2CF5B6-EE47-499F-88F9-D174B999758D}" srcOrd="2" destOrd="0" parTransId="{910A01BA-93FC-4FDD-856E-59F8A0C35E2F}" sibTransId="{D767170D-7295-4AA1-9935-F9DA1437DE83}"/>
    <dgm:cxn modelId="{0BB94726-9AEC-425B-8546-AC2FC97D377E}" srcId="{0BE4234A-8C11-4990-B74A-60D277870290}" destId="{895497C9-8050-455F-AE2F-120C47712FD5}" srcOrd="1" destOrd="0" parTransId="{363E58FE-9B3B-4870-92E6-7DD8499F57DF}" sibTransId="{6A773A85-C912-42D3-8856-2C7D660AA73D}"/>
    <dgm:cxn modelId="{CEA32155-89A2-4099-8542-71A890EC315B}" type="presOf" srcId="{0BE4234A-8C11-4990-B74A-60D277870290}" destId="{B90BDEDC-689B-4F48-8EB8-9ECB71E2CC95}" srcOrd="0" destOrd="0" presId="urn:microsoft.com/office/officeart/2005/8/layout/hierarchy1"/>
    <dgm:cxn modelId="{9D19E93A-97A7-4255-918E-253138100592}" type="presOf" srcId="{4BB4A817-7CEF-4209-9898-7F2DC50C1DFF}" destId="{A83D8261-EAEF-4BE8-8952-AE2861321A63}" srcOrd="0" destOrd="0" presId="urn:microsoft.com/office/officeart/2005/8/layout/hierarchy1"/>
    <dgm:cxn modelId="{9600EE44-CA65-4133-88D7-15000B8F3A2A}" type="presOf" srcId="{47CF33BD-A0DD-4643-9D59-2CA93FD528E7}" destId="{7F890CCD-AA1F-476F-A16A-F9613677F161}" srcOrd="0" destOrd="0" presId="urn:microsoft.com/office/officeart/2005/8/layout/hierarchy1"/>
    <dgm:cxn modelId="{1C4BD43D-0F86-41D3-AAED-83A17317C2AA}" srcId="{9E2CF5B6-EE47-499F-88F9-D174B999758D}" destId="{FC74192A-3283-46EA-9616-78C25C13014D}" srcOrd="0" destOrd="0" parTransId="{9A8B976C-1D55-436E-B0DE-E7DA242900ED}" sibTransId="{5B0BC3B2-891B-47A2-88BD-F2F68FB3D2A0}"/>
    <dgm:cxn modelId="{9EDAB4E9-1E72-4592-802C-DDAC55468B5B}" type="presOf" srcId="{8803AAA8-604A-4232-8EFA-2DABEF65E41A}" destId="{BD2FD461-F4A8-4CA1-AC12-4DEFF0224CE8}" srcOrd="0" destOrd="0" presId="urn:microsoft.com/office/officeart/2005/8/layout/hierarchy1"/>
    <dgm:cxn modelId="{185025A2-4C23-4EB6-8190-128A9F189C2A}" type="presOf" srcId="{C64548E5-084C-4D80-A615-205C262DBEE1}" destId="{27A5417C-A777-4706-A17C-9386543BA520}" srcOrd="0" destOrd="0" presId="urn:microsoft.com/office/officeart/2005/8/layout/hierarchy1"/>
    <dgm:cxn modelId="{5457A8DC-149C-4251-BE17-35AB3599A896}" type="presOf" srcId="{A2B755ED-BF7D-4C9C-BB3C-F5DB6548E55D}" destId="{846738C6-4F59-4995-9166-117AAC43EF0C}" srcOrd="0" destOrd="0" presId="urn:microsoft.com/office/officeart/2005/8/layout/hierarchy1"/>
    <dgm:cxn modelId="{2A5378E5-08BC-4101-951A-3287C173F298}" srcId="{7CC54C6C-DD20-46B4-81C6-1BDCAD9EA9B9}" destId="{3CB53FD7-A6C5-4217-B365-ED30165E3BDC}" srcOrd="0" destOrd="0" parTransId="{1D2CCB3A-EE9B-4F37-977E-5E44190C297B}" sibTransId="{E98428F0-9EE6-4A9D-9275-5B4DC13CF994}"/>
    <dgm:cxn modelId="{1DA9FA48-0502-496D-8D96-3FA880314A29}" type="presOf" srcId="{B2E8771A-62E4-4054-BE2D-E8EF3315884F}" destId="{C816B488-52CC-457B-B129-DE8D70FD6034}" srcOrd="0" destOrd="0" presId="urn:microsoft.com/office/officeart/2005/8/layout/hierarchy1"/>
    <dgm:cxn modelId="{B3AC58E7-2D3F-47AB-AF12-710F18B4B1CC}" type="presOf" srcId="{7CC54C6C-DD20-46B4-81C6-1BDCAD9EA9B9}" destId="{EB7325B1-9FE5-4210-B557-204C93819912}" srcOrd="0" destOrd="0" presId="urn:microsoft.com/office/officeart/2005/8/layout/hierarchy1"/>
    <dgm:cxn modelId="{3D1919C9-9DED-4F67-B839-2815503B9A11}" type="presOf" srcId="{55D3E328-7D8D-497A-B8FA-C8C28CBFA829}" destId="{4DD02173-35FD-49C7-8903-07F712CD0118}" srcOrd="0" destOrd="0" presId="urn:microsoft.com/office/officeart/2005/8/layout/hierarchy1"/>
    <dgm:cxn modelId="{E5D732B6-5C39-4C82-9E97-C6A8A30CFB7D}" srcId="{47CF33BD-A0DD-4643-9D59-2CA93FD528E7}" destId="{EB38F07A-533A-4911-A4DB-D1348548616D}" srcOrd="0" destOrd="0" parTransId="{55D3E328-7D8D-497A-B8FA-C8C28CBFA829}" sibTransId="{B3222BCF-79D7-4B80-BACF-E4A76CB7F199}"/>
    <dgm:cxn modelId="{9A7456E4-2B58-422E-87C5-4AF2B8DCC41E}" type="presParOf" srcId="{EB7325B1-9FE5-4210-B557-204C93819912}" destId="{9941D5A2-0527-4353-AB28-AF0B32A9044A}" srcOrd="0" destOrd="0" presId="urn:microsoft.com/office/officeart/2005/8/layout/hierarchy1"/>
    <dgm:cxn modelId="{DBA06D41-277B-4492-A0F3-6D172F875CAE}" type="presParOf" srcId="{9941D5A2-0527-4353-AB28-AF0B32A9044A}" destId="{5135C690-97DE-40D2-8CB6-9C98BD31AAFC}" srcOrd="0" destOrd="0" presId="urn:microsoft.com/office/officeart/2005/8/layout/hierarchy1"/>
    <dgm:cxn modelId="{57948367-6F47-430E-83AC-6904D0114990}" type="presParOf" srcId="{5135C690-97DE-40D2-8CB6-9C98BD31AAFC}" destId="{CEBA1E1D-0847-4D64-B923-B04089BC80BE}" srcOrd="0" destOrd="0" presId="urn:microsoft.com/office/officeart/2005/8/layout/hierarchy1"/>
    <dgm:cxn modelId="{62A77D76-213D-4EF2-B374-CBBBA8A71059}" type="presParOf" srcId="{5135C690-97DE-40D2-8CB6-9C98BD31AAFC}" destId="{AC34AB3D-7778-4EBC-BF57-CD11E36621FF}" srcOrd="1" destOrd="0" presId="urn:microsoft.com/office/officeart/2005/8/layout/hierarchy1"/>
    <dgm:cxn modelId="{AF4C9C4B-9A42-44C1-A0F9-8556545981AF}" type="presParOf" srcId="{9941D5A2-0527-4353-AB28-AF0B32A9044A}" destId="{073688BE-1F68-495F-819A-332BF3D696F4}" srcOrd="1" destOrd="0" presId="urn:microsoft.com/office/officeart/2005/8/layout/hierarchy1"/>
    <dgm:cxn modelId="{9E46883E-7141-4E49-AD4C-580FB61B0B87}" type="presParOf" srcId="{073688BE-1F68-495F-819A-332BF3D696F4}" destId="{2601AFD6-568B-4D6F-9101-A5EFD69EC8B0}" srcOrd="0" destOrd="0" presId="urn:microsoft.com/office/officeart/2005/8/layout/hierarchy1"/>
    <dgm:cxn modelId="{2682F3D0-C29B-4161-8DDE-3BD9D66ECA86}" type="presParOf" srcId="{073688BE-1F68-495F-819A-332BF3D696F4}" destId="{8C2E6114-4A4F-441F-934E-259D459ED1A3}" srcOrd="1" destOrd="0" presId="urn:microsoft.com/office/officeart/2005/8/layout/hierarchy1"/>
    <dgm:cxn modelId="{0D07010C-5A98-4603-88D0-0011E74A55F5}" type="presParOf" srcId="{8C2E6114-4A4F-441F-934E-259D459ED1A3}" destId="{A9679073-16B3-47E4-BDDE-BDC43DB3C5FB}" srcOrd="0" destOrd="0" presId="urn:microsoft.com/office/officeart/2005/8/layout/hierarchy1"/>
    <dgm:cxn modelId="{36A33862-FEB6-4717-AE2A-131C3B882580}" type="presParOf" srcId="{A9679073-16B3-47E4-BDDE-BDC43DB3C5FB}" destId="{4D152BC6-CA6B-4DE5-8AA9-EBBFEEB9D6E2}" srcOrd="0" destOrd="0" presId="urn:microsoft.com/office/officeart/2005/8/layout/hierarchy1"/>
    <dgm:cxn modelId="{64697D69-8696-4DAD-ABE6-14B4208948A8}" type="presParOf" srcId="{A9679073-16B3-47E4-BDDE-BDC43DB3C5FB}" destId="{B90BDEDC-689B-4F48-8EB8-9ECB71E2CC95}" srcOrd="1" destOrd="0" presId="urn:microsoft.com/office/officeart/2005/8/layout/hierarchy1"/>
    <dgm:cxn modelId="{BD2C3D6E-8331-4C72-BCFD-EADB9BD387FA}" type="presParOf" srcId="{8C2E6114-4A4F-441F-934E-259D459ED1A3}" destId="{722B39B0-1697-4079-94D6-EA2C496DF3D6}" srcOrd="1" destOrd="0" presId="urn:microsoft.com/office/officeart/2005/8/layout/hierarchy1"/>
    <dgm:cxn modelId="{5C5B3748-94D1-4328-8A1D-68548F052669}" type="presParOf" srcId="{722B39B0-1697-4079-94D6-EA2C496DF3D6}" destId="{C816B488-52CC-457B-B129-DE8D70FD6034}" srcOrd="0" destOrd="0" presId="urn:microsoft.com/office/officeart/2005/8/layout/hierarchy1"/>
    <dgm:cxn modelId="{94B52CDB-0A4F-406B-A91D-5891C60D5E6B}" type="presParOf" srcId="{722B39B0-1697-4079-94D6-EA2C496DF3D6}" destId="{88AF28ED-8864-4E3B-AE56-2CA2DB7985FF}" srcOrd="1" destOrd="0" presId="urn:microsoft.com/office/officeart/2005/8/layout/hierarchy1"/>
    <dgm:cxn modelId="{88E6A17F-DEC8-4280-9D83-2944CD75F29C}" type="presParOf" srcId="{88AF28ED-8864-4E3B-AE56-2CA2DB7985FF}" destId="{7F94E049-057D-42BF-A6FA-C3B7257DB88D}" srcOrd="0" destOrd="0" presId="urn:microsoft.com/office/officeart/2005/8/layout/hierarchy1"/>
    <dgm:cxn modelId="{09CE196B-CAE8-4FA5-88A9-0C8B909BE897}" type="presParOf" srcId="{7F94E049-057D-42BF-A6FA-C3B7257DB88D}" destId="{1E3FAF3E-057E-4423-A779-E169D8B30902}" srcOrd="0" destOrd="0" presId="urn:microsoft.com/office/officeart/2005/8/layout/hierarchy1"/>
    <dgm:cxn modelId="{7E1DE2A5-13E8-4F36-9A9A-E508EC604B27}" type="presParOf" srcId="{7F94E049-057D-42BF-A6FA-C3B7257DB88D}" destId="{BD2FD461-F4A8-4CA1-AC12-4DEFF0224CE8}" srcOrd="1" destOrd="0" presId="urn:microsoft.com/office/officeart/2005/8/layout/hierarchy1"/>
    <dgm:cxn modelId="{DBA0CCE9-73F7-4F96-AF33-433B6A8584A9}" type="presParOf" srcId="{88AF28ED-8864-4E3B-AE56-2CA2DB7985FF}" destId="{AAC82013-F51D-443A-A4E3-7523DBF95399}" srcOrd="1" destOrd="0" presId="urn:microsoft.com/office/officeart/2005/8/layout/hierarchy1"/>
    <dgm:cxn modelId="{316ED28C-142B-42EE-9D56-E29299A51E08}" type="presParOf" srcId="{722B39B0-1697-4079-94D6-EA2C496DF3D6}" destId="{3FFDD8F6-833F-40B4-9B00-A65E0A351903}" srcOrd="2" destOrd="0" presId="urn:microsoft.com/office/officeart/2005/8/layout/hierarchy1"/>
    <dgm:cxn modelId="{940BECBD-92EE-4074-9D98-78C4FE8F16B1}" type="presParOf" srcId="{722B39B0-1697-4079-94D6-EA2C496DF3D6}" destId="{13BE5177-B55A-4AC1-87FB-C47B764C29C8}" srcOrd="3" destOrd="0" presId="urn:microsoft.com/office/officeart/2005/8/layout/hierarchy1"/>
    <dgm:cxn modelId="{FB6220C1-B913-4BBA-92FD-C17F336C6FAF}" type="presParOf" srcId="{13BE5177-B55A-4AC1-87FB-C47B764C29C8}" destId="{B839B2C6-26B2-43D2-BE15-FEFA11561BE9}" srcOrd="0" destOrd="0" presId="urn:microsoft.com/office/officeart/2005/8/layout/hierarchy1"/>
    <dgm:cxn modelId="{6EB6A297-445F-4F83-A501-17973D225599}" type="presParOf" srcId="{B839B2C6-26B2-43D2-BE15-FEFA11561BE9}" destId="{7970A6FB-32EA-476B-8708-A164BFD1FB6C}" srcOrd="0" destOrd="0" presId="urn:microsoft.com/office/officeart/2005/8/layout/hierarchy1"/>
    <dgm:cxn modelId="{CFDAB85F-ADB8-4C7D-B74A-ABC406D6A1AF}" type="presParOf" srcId="{B839B2C6-26B2-43D2-BE15-FEFA11561BE9}" destId="{1B4475C3-C0C2-4605-A097-A614933C23FD}" srcOrd="1" destOrd="0" presId="urn:microsoft.com/office/officeart/2005/8/layout/hierarchy1"/>
    <dgm:cxn modelId="{9FB9ADF3-8AEF-4A95-940E-304CFF3CE32E}" type="presParOf" srcId="{13BE5177-B55A-4AC1-87FB-C47B764C29C8}" destId="{561ECF81-3367-47EF-A3B5-88523DA814B6}" srcOrd="1" destOrd="0" presId="urn:microsoft.com/office/officeart/2005/8/layout/hierarchy1"/>
    <dgm:cxn modelId="{B6021E5E-9988-417C-A422-C60D02620812}" type="presParOf" srcId="{073688BE-1F68-495F-819A-332BF3D696F4}" destId="{A83D8261-EAEF-4BE8-8952-AE2861321A63}" srcOrd="2" destOrd="0" presId="urn:microsoft.com/office/officeart/2005/8/layout/hierarchy1"/>
    <dgm:cxn modelId="{49085449-83A4-4DFB-953A-92D12FD80596}" type="presParOf" srcId="{073688BE-1F68-495F-819A-332BF3D696F4}" destId="{0880172E-5108-458D-956C-2A3D44CC050E}" srcOrd="3" destOrd="0" presId="urn:microsoft.com/office/officeart/2005/8/layout/hierarchy1"/>
    <dgm:cxn modelId="{011E3298-4D75-439F-BDBE-157C0B0A7F6B}" type="presParOf" srcId="{0880172E-5108-458D-956C-2A3D44CC050E}" destId="{51257B82-743A-4BB5-BF24-F1C1C77F82CF}" srcOrd="0" destOrd="0" presId="urn:microsoft.com/office/officeart/2005/8/layout/hierarchy1"/>
    <dgm:cxn modelId="{4AA479FA-39A1-47C5-9C7D-92791F6F5B9A}" type="presParOf" srcId="{51257B82-743A-4BB5-BF24-F1C1C77F82CF}" destId="{1988D83F-B40C-4CC6-A46F-E8A3BC2FD96A}" srcOrd="0" destOrd="0" presId="urn:microsoft.com/office/officeart/2005/8/layout/hierarchy1"/>
    <dgm:cxn modelId="{951727E3-0937-4526-8C91-F09995DEE7CD}" type="presParOf" srcId="{51257B82-743A-4BB5-BF24-F1C1C77F82CF}" destId="{7F890CCD-AA1F-476F-A16A-F9613677F161}" srcOrd="1" destOrd="0" presId="urn:microsoft.com/office/officeart/2005/8/layout/hierarchy1"/>
    <dgm:cxn modelId="{21EE2C47-1137-4AF2-9C53-E2FD2972AC64}" type="presParOf" srcId="{0880172E-5108-458D-956C-2A3D44CC050E}" destId="{9112D295-FB2E-4EEC-A0A8-5C8B97429186}" srcOrd="1" destOrd="0" presId="urn:microsoft.com/office/officeart/2005/8/layout/hierarchy1"/>
    <dgm:cxn modelId="{7D493493-FE92-4D20-AD5E-A08B41AE66C5}" type="presParOf" srcId="{9112D295-FB2E-4EEC-A0A8-5C8B97429186}" destId="{4DD02173-35FD-49C7-8903-07F712CD0118}" srcOrd="0" destOrd="0" presId="urn:microsoft.com/office/officeart/2005/8/layout/hierarchy1"/>
    <dgm:cxn modelId="{65F3E3A6-FA47-4E18-B9A5-60CAFD1B0AC2}" type="presParOf" srcId="{9112D295-FB2E-4EEC-A0A8-5C8B97429186}" destId="{64D21EBC-BD3E-4AEF-8BF2-896CF44C718E}" srcOrd="1" destOrd="0" presId="urn:microsoft.com/office/officeart/2005/8/layout/hierarchy1"/>
    <dgm:cxn modelId="{1A4ED791-7938-470E-A909-29B80526418E}" type="presParOf" srcId="{64D21EBC-BD3E-4AEF-8BF2-896CF44C718E}" destId="{2EF6B298-E5EB-453F-868B-891599D8674C}" srcOrd="0" destOrd="0" presId="urn:microsoft.com/office/officeart/2005/8/layout/hierarchy1"/>
    <dgm:cxn modelId="{3BF82024-E6BC-4970-BDE6-2209C4F24A8F}" type="presParOf" srcId="{2EF6B298-E5EB-453F-868B-891599D8674C}" destId="{4D6F893B-D8C3-4F8B-8E78-7433FD83C100}" srcOrd="0" destOrd="0" presId="urn:microsoft.com/office/officeart/2005/8/layout/hierarchy1"/>
    <dgm:cxn modelId="{A0DD3B68-67FD-45BA-98ED-995C30307DE0}" type="presParOf" srcId="{2EF6B298-E5EB-453F-868B-891599D8674C}" destId="{F232B9D5-8034-4E99-928E-E6AB7945D443}" srcOrd="1" destOrd="0" presId="urn:microsoft.com/office/officeart/2005/8/layout/hierarchy1"/>
    <dgm:cxn modelId="{F2AC9368-0947-4935-87AD-FAFBFD8B82BE}" type="presParOf" srcId="{64D21EBC-BD3E-4AEF-8BF2-896CF44C718E}" destId="{063FE896-2D71-46C5-87B1-5B918195B9E3}" srcOrd="1" destOrd="0" presId="urn:microsoft.com/office/officeart/2005/8/layout/hierarchy1"/>
    <dgm:cxn modelId="{0D305DA3-42D7-4B8F-AE65-6042677448C0}" type="presParOf" srcId="{9112D295-FB2E-4EEC-A0A8-5C8B97429186}" destId="{27A5417C-A777-4706-A17C-9386543BA520}" srcOrd="2" destOrd="0" presId="urn:microsoft.com/office/officeart/2005/8/layout/hierarchy1"/>
    <dgm:cxn modelId="{EA3D4A5B-4405-4F43-9B19-2A0A00E12F9A}" type="presParOf" srcId="{9112D295-FB2E-4EEC-A0A8-5C8B97429186}" destId="{10FEBD0A-4700-4E84-836D-11026C345D63}" srcOrd="3" destOrd="0" presId="urn:microsoft.com/office/officeart/2005/8/layout/hierarchy1"/>
    <dgm:cxn modelId="{659D9CA7-027E-4BB0-A710-6CC2C83D474E}" type="presParOf" srcId="{10FEBD0A-4700-4E84-836D-11026C345D63}" destId="{B7A3D3FA-CD61-49D8-A2BD-835830D98654}" srcOrd="0" destOrd="0" presId="urn:microsoft.com/office/officeart/2005/8/layout/hierarchy1"/>
    <dgm:cxn modelId="{19CC8EE0-5876-43A6-AD9F-48081AC63493}" type="presParOf" srcId="{B7A3D3FA-CD61-49D8-A2BD-835830D98654}" destId="{3A0946BD-6604-42D5-8853-160BD4D99F97}" srcOrd="0" destOrd="0" presId="urn:microsoft.com/office/officeart/2005/8/layout/hierarchy1"/>
    <dgm:cxn modelId="{A08A2BAC-E68F-4CBA-979C-F549DF65077F}" type="presParOf" srcId="{B7A3D3FA-CD61-49D8-A2BD-835830D98654}" destId="{E855D6DC-72BD-46B1-BC7A-AA28461FD29D}" srcOrd="1" destOrd="0" presId="urn:microsoft.com/office/officeart/2005/8/layout/hierarchy1"/>
    <dgm:cxn modelId="{84C9AFD9-EDE7-470D-8F6A-40C4F5A583F4}" type="presParOf" srcId="{10FEBD0A-4700-4E84-836D-11026C345D63}" destId="{BDF487FD-1C73-4EB1-94B6-18EE71AC20A1}" srcOrd="1" destOrd="0" presId="urn:microsoft.com/office/officeart/2005/8/layout/hierarchy1"/>
    <dgm:cxn modelId="{A4C59342-B921-4B77-A370-7182C53955F1}" type="presParOf" srcId="{073688BE-1F68-495F-819A-332BF3D696F4}" destId="{2E7B0BC5-C45D-4287-B5E1-3FF99674CE63}" srcOrd="4" destOrd="0" presId="urn:microsoft.com/office/officeart/2005/8/layout/hierarchy1"/>
    <dgm:cxn modelId="{65A1E84F-6031-4B44-A24C-D4B0A4088CA5}" type="presParOf" srcId="{073688BE-1F68-495F-819A-332BF3D696F4}" destId="{DAA60D1F-A8CB-44A7-A6F5-FC00D2D37B70}" srcOrd="5" destOrd="0" presId="urn:microsoft.com/office/officeart/2005/8/layout/hierarchy1"/>
    <dgm:cxn modelId="{D286AC14-EF7D-4262-A314-96F544733328}" type="presParOf" srcId="{DAA60D1F-A8CB-44A7-A6F5-FC00D2D37B70}" destId="{C62C2E42-41E5-4830-8762-0F160B6E7236}" srcOrd="0" destOrd="0" presId="urn:microsoft.com/office/officeart/2005/8/layout/hierarchy1"/>
    <dgm:cxn modelId="{0980B7F7-2304-487E-B87B-5BBFDE96F7F2}" type="presParOf" srcId="{C62C2E42-41E5-4830-8762-0F160B6E7236}" destId="{739A8C7C-B5A0-4377-879B-F9B5EC620A92}" srcOrd="0" destOrd="0" presId="urn:microsoft.com/office/officeart/2005/8/layout/hierarchy1"/>
    <dgm:cxn modelId="{7D638776-7BC7-4E20-8E6F-7744721786C2}" type="presParOf" srcId="{C62C2E42-41E5-4830-8762-0F160B6E7236}" destId="{F8E49370-A95E-47A9-8CA2-A8CB1C7E64D0}" srcOrd="1" destOrd="0" presId="urn:microsoft.com/office/officeart/2005/8/layout/hierarchy1"/>
    <dgm:cxn modelId="{B5F14F25-0EA2-42E5-916C-C29831AB6403}" type="presParOf" srcId="{DAA60D1F-A8CB-44A7-A6F5-FC00D2D37B70}" destId="{90D75EEA-A8C2-4FB9-B5E0-73B874DBBE76}" srcOrd="1" destOrd="0" presId="urn:microsoft.com/office/officeart/2005/8/layout/hierarchy1"/>
    <dgm:cxn modelId="{21B54022-0C10-433E-9E45-243D38A1E774}" type="presParOf" srcId="{90D75EEA-A8C2-4FB9-B5E0-73B874DBBE76}" destId="{118F2074-CB8F-498F-8353-5FA429232D49}" srcOrd="0" destOrd="0" presId="urn:microsoft.com/office/officeart/2005/8/layout/hierarchy1"/>
    <dgm:cxn modelId="{FE4A12BE-F2B4-473E-9C25-EA4294659E6C}" type="presParOf" srcId="{90D75EEA-A8C2-4FB9-B5E0-73B874DBBE76}" destId="{6CF64384-7401-4A5C-A852-F664A35D0C06}" srcOrd="1" destOrd="0" presId="urn:microsoft.com/office/officeart/2005/8/layout/hierarchy1"/>
    <dgm:cxn modelId="{30C8B75E-84F6-4124-B892-69D57C83306F}" type="presParOf" srcId="{6CF64384-7401-4A5C-A852-F664A35D0C06}" destId="{B1BA020F-EEF7-46F5-93D2-98420472280E}" srcOrd="0" destOrd="0" presId="urn:microsoft.com/office/officeart/2005/8/layout/hierarchy1"/>
    <dgm:cxn modelId="{7669B9E2-9B5B-42FC-8821-57C963C6E47B}" type="presParOf" srcId="{B1BA020F-EEF7-46F5-93D2-98420472280E}" destId="{028C7AE2-B155-42E4-993F-37EBA5CD53D1}" srcOrd="0" destOrd="0" presId="urn:microsoft.com/office/officeart/2005/8/layout/hierarchy1"/>
    <dgm:cxn modelId="{E04A3CC8-1CC2-497D-A069-57E5A20E709C}" type="presParOf" srcId="{B1BA020F-EEF7-46F5-93D2-98420472280E}" destId="{DA0754DE-D5C2-4429-B32D-40CBF654A2AA}" srcOrd="1" destOrd="0" presId="urn:microsoft.com/office/officeart/2005/8/layout/hierarchy1"/>
    <dgm:cxn modelId="{B1260392-3A15-4B58-B295-CA3A4A1B5DEF}" type="presParOf" srcId="{6CF64384-7401-4A5C-A852-F664A35D0C06}" destId="{8222A9D4-21F4-4DB9-9B5A-A4BE4BED1866}" srcOrd="1" destOrd="0" presId="urn:microsoft.com/office/officeart/2005/8/layout/hierarchy1"/>
    <dgm:cxn modelId="{ED351FDD-C0A9-467C-AEDD-259C9923477E}" type="presParOf" srcId="{90D75EEA-A8C2-4FB9-B5E0-73B874DBBE76}" destId="{846738C6-4F59-4995-9166-117AAC43EF0C}" srcOrd="2" destOrd="0" presId="urn:microsoft.com/office/officeart/2005/8/layout/hierarchy1"/>
    <dgm:cxn modelId="{24953564-A320-4319-A0E9-F5C250F60CF9}" type="presParOf" srcId="{90D75EEA-A8C2-4FB9-B5E0-73B874DBBE76}" destId="{1FF9AEA9-F8FB-4502-85A5-570FD8F11BBF}" srcOrd="3" destOrd="0" presId="urn:microsoft.com/office/officeart/2005/8/layout/hierarchy1"/>
    <dgm:cxn modelId="{506B6841-EB63-4207-B570-5A0405658B5F}" type="presParOf" srcId="{1FF9AEA9-F8FB-4502-85A5-570FD8F11BBF}" destId="{F5AD2952-26BD-4939-A457-235B51EBEA41}" srcOrd="0" destOrd="0" presId="urn:microsoft.com/office/officeart/2005/8/layout/hierarchy1"/>
    <dgm:cxn modelId="{B5561133-B866-4061-A9A3-D3B5B8A1E488}" type="presParOf" srcId="{F5AD2952-26BD-4939-A457-235B51EBEA41}" destId="{3C229F26-22A7-4A75-A1C7-B76EB1E5522D}" srcOrd="0" destOrd="0" presId="urn:microsoft.com/office/officeart/2005/8/layout/hierarchy1"/>
    <dgm:cxn modelId="{78C8D01F-E5BB-41BD-8238-F44E97C96CF0}" type="presParOf" srcId="{F5AD2952-26BD-4939-A457-235B51EBEA41}" destId="{E8C6F2F4-1EA8-45D7-AAE6-96C73BC8EC4B}" srcOrd="1" destOrd="0" presId="urn:microsoft.com/office/officeart/2005/8/layout/hierarchy1"/>
    <dgm:cxn modelId="{915C38CC-6F3C-491E-A664-E0DF9BE87AC2}" type="presParOf" srcId="{1FF9AEA9-F8FB-4502-85A5-570FD8F11BBF}" destId="{8D929C5E-6F04-411E-950C-18A857901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00DC18-BAEE-4917-8553-57B17A267D68}" type="presOf" srcId="{2B376AE5-9A04-4B7E-83A2-688418BDF749}" destId="{0C9FB6CB-428C-4F66-9518-3880F9CD9281}" srcOrd="1" destOrd="0" presId="urn:microsoft.com/office/officeart/2005/8/layout/list1"/>
    <dgm:cxn modelId="{941D8DE6-B9D5-4DBC-BF61-ED4105FCF058}" type="presOf" srcId="{824338ED-EAC0-4DC0-94F8-1A473B708D4A}" destId="{0187C9BD-A366-4C69-9498-6DCCC7FF9C30}" srcOrd="0" destOrd="0" presId="urn:microsoft.com/office/officeart/2005/8/layout/list1"/>
    <dgm:cxn modelId="{84F72E69-29FF-44EA-B46E-FD05BE4A3D99}" type="presOf" srcId="{824338ED-EAC0-4DC0-94F8-1A473B708D4A}" destId="{14FD82B9-AA19-48EC-8DFB-98A3277A973B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E8EABA56-54A2-420E-AB03-7D8485717B9C}" type="presOf" srcId="{DC1359F4-B110-4F73-8ED8-94A32C5593FE}" destId="{EB6DC83C-20B1-47DB-ADBB-B5F95C4BD389}" srcOrd="0" destOrd="0" presId="urn:microsoft.com/office/officeart/2005/8/layout/list1"/>
    <dgm:cxn modelId="{1111871D-786D-415D-92BF-375137D1E2B9}" type="presOf" srcId="{3A31DE3D-1055-410C-A021-28A376FEACC2}" destId="{1CB36304-901A-485B-85D9-43DD03489844}" srcOrd="0" destOrd="0" presId="urn:microsoft.com/office/officeart/2005/8/layout/list1"/>
    <dgm:cxn modelId="{FE7952F1-D8F3-40D2-9B51-B8CA5C49053F}" type="presOf" srcId="{DC1359F4-B110-4F73-8ED8-94A32C5593FE}" destId="{DD7771EF-A4D4-4653-AA65-BC5CCF890128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0E9A3CB1-3BF8-47A0-B99F-1A414CB1E41A}" type="presOf" srcId="{2B376AE5-9A04-4B7E-83A2-688418BDF749}" destId="{FEEE4024-16EC-414D-BCCE-28FDE676920F}" srcOrd="0" destOrd="0" presId="urn:microsoft.com/office/officeart/2005/8/layout/list1"/>
    <dgm:cxn modelId="{51F0C100-F6E2-41BF-8D06-BDEBD218C083}" type="presParOf" srcId="{1CB36304-901A-485B-85D9-43DD03489844}" destId="{336D71C5-A26A-4BEB-87A4-3A12BB128159}" srcOrd="0" destOrd="0" presId="urn:microsoft.com/office/officeart/2005/8/layout/list1"/>
    <dgm:cxn modelId="{123FCE21-8E19-4C55-A186-59B8811FF74B}" type="presParOf" srcId="{336D71C5-A26A-4BEB-87A4-3A12BB128159}" destId="{0187C9BD-A366-4C69-9498-6DCCC7FF9C30}" srcOrd="0" destOrd="0" presId="urn:microsoft.com/office/officeart/2005/8/layout/list1"/>
    <dgm:cxn modelId="{DBBEE46C-47B8-459E-B60F-0914F17F130B}" type="presParOf" srcId="{336D71C5-A26A-4BEB-87A4-3A12BB128159}" destId="{14FD82B9-AA19-48EC-8DFB-98A3277A973B}" srcOrd="1" destOrd="0" presId="urn:microsoft.com/office/officeart/2005/8/layout/list1"/>
    <dgm:cxn modelId="{754C9058-891F-40EF-8460-9C14C075804A}" type="presParOf" srcId="{1CB36304-901A-485B-85D9-43DD03489844}" destId="{53FC005A-3351-4171-84D6-9B1185DE4925}" srcOrd="1" destOrd="0" presId="urn:microsoft.com/office/officeart/2005/8/layout/list1"/>
    <dgm:cxn modelId="{EB1E907C-DED3-4D95-9775-DC94813DED67}" type="presParOf" srcId="{1CB36304-901A-485B-85D9-43DD03489844}" destId="{BACEA64F-CEF2-4277-840E-14A10808945C}" srcOrd="2" destOrd="0" presId="urn:microsoft.com/office/officeart/2005/8/layout/list1"/>
    <dgm:cxn modelId="{B8C3CEC1-429E-4D93-8BE4-E24D9E2AF094}" type="presParOf" srcId="{1CB36304-901A-485B-85D9-43DD03489844}" destId="{8AA38369-60EA-4EB1-8BA3-7D3E4DD63E74}" srcOrd="3" destOrd="0" presId="urn:microsoft.com/office/officeart/2005/8/layout/list1"/>
    <dgm:cxn modelId="{7751F2C3-F167-4C56-8E6E-107C4BAC4FA3}" type="presParOf" srcId="{1CB36304-901A-485B-85D9-43DD03489844}" destId="{BBF4DDC4-A50D-4C7A-B37D-3111E5B9E068}" srcOrd="4" destOrd="0" presId="urn:microsoft.com/office/officeart/2005/8/layout/list1"/>
    <dgm:cxn modelId="{38C7F960-6142-4330-8F71-9453DACB6BC7}" type="presParOf" srcId="{BBF4DDC4-A50D-4C7A-B37D-3111E5B9E068}" destId="{EB6DC83C-20B1-47DB-ADBB-B5F95C4BD389}" srcOrd="0" destOrd="0" presId="urn:microsoft.com/office/officeart/2005/8/layout/list1"/>
    <dgm:cxn modelId="{0484810D-25C8-4239-A964-960A37CC6176}" type="presParOf" srcId="{BBF4DDC4-A50D-4C7A-B37D-3111E5B9E068}" destId="{DD7771EF-A4D4-4653-AA65-BC5CCF890128}" srcOrd="1" destOrd="0" presId="urn:microsoft.com/office/officeart/2005/8/layout/list1"/>
    <dgm:cxn modelId="{B716294C-22EB-4772-9A20-36B8BD218EB5}" type="presParOf" srcId="{1CB36304-901A-485B-85D9-43DD03489844}" destId="{02F36BB2-88C1-4569-8A6E-02F96E2A1053}" srcOrd="5" destOrd="0" presId="urn:microsoft.com/office/officeart/2005/8/layout/list1"/>
    <dgm:cxn modelId="{6005FAEE-FFB4-416D-93E6-9A425298DAC2}" type="presParOf" srcId="{1CB36304-901A-485B-85D9-43DD03489844}" destId="{EBB9C504-24CF-49D8-AD06-7A5B6C48489A}" srcOrd="6" destOrd="0" presId="urn:microsoft.com/office/officeart/2005/8/layout/list1"/>
    <dgm:cxn modelId="{B531959C-9D85-471E-BFE1-8463878BB4AF}" type="presParOf" srcId="{1CB36304-901A-485B-85D9-43DD03489844}" destId="{B0D44A80-D485-46AD-9EC0-4692A5E7547C}" srcOrd="7" destOrd="0" presId="urn:microsoft.com/office/officeart/2005/8/layout/list1"/>
    <dgm:cxn modelId="{958B92A0-AAEA-47E4-A8A4-900A2A0DF301}" type="presParOf" srcId="{1CB36304-901A-485B-85D9-43DD03489844}" destId="{D1755172-1278-44C4-AEFC-94DE8CADD76E}" srcOrd="8" destOrd="0" presId="urn:microsoft.com/office/officeart/2005/8/layout/list1"/>
    <dgm:cxn modelId="{9AF7F3B6-9D57-42F2-99C7-508B3BE9B210}" type="presParOf" srcId="{D1755172-1278-44C4-AEFC-94DE8CADD76E}" destId="{FEEE4024-16EC-414D-BCCE-28FDE676920F}" srcOrd="0" destOrd="0" presId="urn:microsoft.com/office/officeart/2005/8/layout/list1"/>
    <dgm:cxn modelId="{9DE1F8C2-1BE5-465B-B7EC-C5AA81C1C265}" type="presParOf" srcId="{D1755172-1278-44C4-AEFC-94DE8CADD76E}" destId="{0C9FB6CB-428C-4F66-9518-3880F9CD9281}" srcOrd="1" destOrd="0" presId="urn:microsoft.com/office/officeart/2005/8/layout/list1"/>
    <dgm:cxn modelId="{08380E3F-1BC6-435B-BE7F-2F410C92632A}" type="presParOf" srcId="{1CB36304-901A-485B-85D9-43DD03489844}" destId="{69A99AFE-9AF5-43EF-9CC4-FD249178A531}" srcOrd="9" destOrd="0" presId="urn:microsoft.com/office/officeart/2005/8/layout/list1"/>
    <dgm:cxn modelId="{D2A0FCE0-7DD7-4AF3-AE53-820BD90CCD85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64E14A36-2EFA-4C32-B646-F690EA9D20ED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FB060D55-15B4-42D5-85C9-814388CA190D}" type="presOf" srcId="{3A31DE3D-1055-410C-A021-28A376FEACC2}" destId="{1CB36304-901A-485B-85D9-43DD03489844}" srcOrd="0" destOrd="0" presId="urn:microsoft.com/office/officeart/2005/8/layout/list1"/>
    <dgm:cxn modelId="{474A342F-10DC-492A-A46C-FA1B82B8F9B3}" type="presOf" srcId="{824338ED-EAC0-4DC0-94F8-1A473B708D4A}" destId="{0187C9BD-A366-4C69-9498-6DCCC7FF9C30}" srcOrd="0" destOrd="0" presId="urn:microsoft.com/office/officeart/2005/8/layout/list1"/>
    <dgm:cxn modelId="{C1293B8C-EA6A-4EF4-AF4F-9F2025B26FF7}" type="presOf" srcId="{DC1359F4-B110-4F73-8ED8-94A32C5593FE}" destId="{EB6DC83C-20B1-47DB-ADBB-B5F95C4BD389}" srcOrd="0" destOrd="0" presId="urn:microsoft.com/office/officeart/2005/8/layout/list1"/>
    <dgm:cxn modelId="{46981914-18EC-4247-A95D-308FE269F5DF}" type="presOf" srcId="{2B376AE5-9A04-4B7E-83A2-688418BDF749}" destId="{0C9FB6CB-428C-4F66-9518-3880F9CD9281}" srcOrd="1" destOrd="0" presId="urn:microsoft.com/office/officeart/2005/8/layout/list1"/>
    <dgm:cxn modelId="{22FA84F7-2050-4FD5-A16C-E7E19437EC07}" type="presOf" srcId="{DC1359F4-B110-4F73-8ED8-94A32C5593FE}" destId="{DD7771EF-A4D4-4653-AA65-BC5CCF890128}" srcOrd="1" destOrd="0" presId="urn:microsoft.com/office/officeart/2005/8/layout/list1"/>
    <dgm:cxn modelId="{A7EEDBF4-F8AE-4034-A419-3240621FECB2}" type="presOf" srcId="{824338ED-EAC0-4DC0-94F8-1A473B708D4A}" destId="{14FD82B9-AA19-48EC-8DFB-98A3277A973B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7FEC39FA-80D5-461A-8B7E-EDBD60F2AAF0}" type="presParOf" srcId="{1CB36304-901A-485B-85D9-43DD03489844}" destId="{336D71C5-A26A-4BEB-87A4-3A12BB128159}" srcOrd="0" destOrd="0" presId="urn:microsoft.com/office/officeart/2005/8/layout/list1"/>
    <dgm:cxn modelId="{0FC9CF72-7D93-4237-9C45-82242C71ABC5}" type="presParOf" srcId="{336D71C5-A26A-4BEB-87A4-3A12BB128159}" destId="{0187C9BD-A366-4C69-9498-6DCCC7FF9C30}" srcOrd="0" destOrd="0" presId="urn:microsoft.com/office/officeart/2005/8/layout/list1"/>
    <dgm:cxn modelId="{98B6DF73-3A34-4EE5-8825-9326926D6368}" type="presParOf" srcId="{336D71C5-A26A-4BEB-87A4-3A12BB128159}" destId="{14FD82B9-AA19-48EC-8DFB-98A3277A973B}" srcOrd="1" destOrd="0" presId="urn:microsoft.com/office/officeart/2005/8/layout/list1"/>
    <dgm:cxn modelId="{D0D5E1E4-74D5-493D-906F-0AECB9AC0F18}" type="presParOf" srcId="{1CB36304-901A-485B-85D9-43DD03489844}" destId="{53FC005A-3351-4171-84D6-9B1185DE4925}" srcOrd="1" destOrd="0" presId="urn:microsoft.com/office/officeart/2005/8/layout/list1"/>
    <dgm:cxn modelId="{DC39F9AC-E91D-4965-A94D-1498DE692C8F}" type="presParOf" srcId="{1CB36304-901A-485B-85D9-43DD03489844}" destId="{BACEA64F-CEF2-4277-840E-14A10808945C}" srcOrd="2" destOrd="0" presId="urn:microsoft.com/office/officeart/2005/8/layout/list1"/>
    <dgm:cxn modelId="{06E0DDFD-D51D-497D-B594-5E12A2F3BD97}" type="presParOf" srcId="{1CB36304-901A-485B-85D9-43DD03489844}" destId="{8AA38369-60EA-4EB1-8BA3-7D3E4DD63E74}" srcOrd="3" destOrd="0" presId="urn:microsoft.com/office/officeart/2005/8/layout/list1"/>
    <dgm:cxn modelId="{9E53D52B-0028-4253-B6F2-F00F82CE66B0}" type="presParOf" srcId="{1CB36304-901A-485B-85D9-43DD03489844}" destId="{BBF4DDC4-A50D-4C7A-B37D-3111E5B9E068}" srcOrd="4" destOrd="0" presId="urn:microsoft.com/office/officeart/2005/8/layout/list1"/>
    <dgm:cxn modelId="{BA29AA34-ED62-4F10-9AFA-576D8165658C}" type="presParOf" srcId="{BBF4DDC4-A50D-4C7A-B37D-3111E5B9E068}" destId="{EB6DC83C-20B1-47DB-ADBB-B5F95C4BD389}" srcOrd="0" destOrd="0" presId="urn:microsoft.com/office/officeart/2005/8/layout/list1"/>
    <dgm:cxn modelId="{E4DE2E99-4E8B-47B9-9DC8-78D26850987C}" type="presParOf" srcId="{BBF4DDC4-A50D-4C7A-B37D-3111E5B9E068}" destId="{DD7771EF-A4D4-4653-AA65-BC5CCF890128}" srcOrd="1" destOrd="0" presId="urn:microsoft.com/office/officeart/2005/8/layout/list1"/>
    <dgm:cxn modelId="{C813F684-3500-4461-ABAD-3D8A90B02304}" type="presParOf" srcId="{1CB36304-901A-485B-85D9-43DD03489844}" destId="{02F36BB2-88C1-4569-8A6E-02F96E2A1053}" srcOrd="5" destOrd="0" presId="urn:microsoft.com/office/officeart/2005/8/layout/list1"/>
    <dgm:cxn modelId="{9AED7E60-A442-4DC1-8B6B-6C7FDD19CE23}" type="presParOf" srcId="{1CB36304-901A-485B-85D9-43DD03489844}" destId="{EBB9C504-24CF-49D8-AD06-7A5B6C48489A}" srcOrd="6" destOrd="0" presId="urn:microsoft.com/office/officeart/2005/8/layout/list1"/>
    <dgm:cxn modelId="{7FE4F3CC-8E8D-47C5-AAF7-677EDDEFEC9F}" type="presParOf" srcId="{1CB36304-901A-485B-85D9-43DD03489844}" destId="{B0D44A80-D485-46AD-9EC0-4692A5E7547C}" srcOrd="7" destOrd="0" presId="urn:microsoft.com/office/officeart/2005/8/layout/list1"/>
    <dgm:cxn modelId="{0BA59188-85E1-4E71-BCF4-CD7040D7E9C7}" type="presParOf" srcId="{1CB36304-901A-485B-85D9-43DD03489844}" destId="{D1755172-1278-44C4-AEFC-94DE8CADD76E}" srcOrd="8" destOrd="0" presId="urn:microsoft.com/office/officeart/2005/8/layout/list1"/>
    <dgm:cxn modelId="{9CFE17A9-99F6-4464-AEC4-E64D5B653E9A}" type="presParOf" srcId="{D1755172-1278-44C4-AEFC-94DE8CADD76E}" destId="{FEEE4024-16EC-414D-BCCE-28FDE676920F}" srcOrd="0" destOrd="0" presId="urn:microsoft.com/office/officeart/2005/8/layout/list1"/>
    <dgm:cxn modelId="{CBCE929A-43DD-4CCE-95B4-B146B0DD0CBA}" type="presParOf" srcId="{D1755172-1278-44C4-AEFC-94DE8CADD76E}" destId="{0C9FB6CB-428C-4F66-9518-3880F9CD9281}" srcOrd="1" destOrd="0" presId="urn:microsoft.com/office/officeart/2005/8/layout/list1"/>
    <dgm:cxn modelId="{25C54AF3-90A3-414C-B59B-2CECDFCCA57F}" type="presParOf" srcId="{1CB36304-901A-485B-85D9-43DD03489844}" destId="{69A99AFE-9AF5-43EF-9CC4-FD249178A531}" srcOrd="9" destOrd="0" presId="urn:microsoft.com/office/officeart/2005/8/layout/list1"/>
    <dgm:cxn modelId="{D6ED8C12-1E3C-413A-BCB3-DAB9C670A15F}" type="presParOf" srcId="{1CB36304-901A-485B-85D9-43DD03489844}" destId="{36E0E154-44E7-4E3F-A04B-A8BBAC895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06F4D-3309-4295-B484-ACA6BF8C4D2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9F05C-939D-48AD-86AE-25B2482127C4}">
      <dgm:prSet phldrT="[文本]"/>
      <dgm:spPr/>
      <dgm:t>
        <a:bodyPr/>
        <a:lstStyle/>
        <a:p>
          <a:r>
            <a:rPr lang="zh-CN" altLang="en-US" dirty="0" smtClean="0"/>
            <a:t>主界面</a:t>
          </a:r>
          <a:endParaRPr lang="zh-CN" altLang="en-US" dirty="0"/>
        </a:p>
      </dgm:t>
    </dgm:pt>
    <dgm:pt modelId="{4D72672F-64EA-4818-9D0F-F3997D71067D}" type="parTrans" cxnId="{29DA0FA4-0152-456B-9A9A-F45196075570}">
      <dgm:prSet/>
      <dgm:spPr/>
      <dgm:t>
        <a:bodyPr/>
        <a:lstStyle/>
        <a:p>
          <a:endParaRPr lang="zh-CN" altLang="en-US"/>
        </a:p>
      </dgm:t>
    </dgm:pt>
    <dgm:pt modelId="{BEE52BAA-01E6-4F7C-839B-AEF872E64816}" type="sibTrans" cxnId="{29DA0FA4-0152-456B-9A9A-F45196075570}">
      <dgm:prSet/>
      <dgm:spPr/>
      <dgm:t>
        <a:bodyPr/>
        <a:lstStyle/>
        <a:p>
          <a:endParaRPr lang="zh-CN" altLang="en-US"/>
        </a:p>
      </dgm:t>
    </dgm:pt>
    <dgm:pt modelId="{D2ED279F-7173-4A63-A2BF-6B11FA365817}">
      <dgm:prSet phldrT="[文本]"/>
      <dgm:spPr/>
      <dgm:t>
        <a:bodyPr/>
        <a:lstStyle/>
        <a:p>
          <a:r>
            <a:rPr lang="zh-CN" altLang="en-US" dirty="0" smtClean="0"/>
            <a:t>菜单</a:t>
          </a:r>
          <a:endParaRPr lang="zh-CN" altLang="en-US" dirty="0"/>
        </a:p>
      </dgm:t>
    </dgm:pt>
    <dgm:pt modelId="{7544E88F-76E5-4955-A8A5-4BCE18570EFC}" type="parTrans" cxnId="{1687E598-D60D-43D3-90C7-0E1CB5DBCAE0}">
      <dgm:prSet/>
      <dgm:spPr/>
      <dgm:t>
        <a:bodyPr/>
        <a:lstStyle/>
        <a:p>
          <a:endParaRPr lang="zh-CN" altLang="en-US"/>
        </a:p>
      </dgm:t>
    </dgm:pt>
    <dgm:pt modelId="{6D3C4AF6-28B7-4CF4-A28E-8BDD08023EF6}" type="sibTrans" cxnId="{1687E598-D60D-43D3-90C7-0E1CB5DBCAE0}">
      <dgm:prSet/>
      <dgm:spPr/>
      <dgm:t>
        <a:bodyPr/>
        <a:lstStyle/>
        <a:p>
          <a:endParaRPr lang="zh-CN" altLang="en-US"/>
        </a:p>
      </dgm:t>
    </dgm:pt>
    <dgm:pt modelId="{F9D916EE-0BF5-4C59-86D9-45C79D4BD181}">
      <dgm:prSet phldrT="[文本]"/>
      <dgm:spPr/>
      <dgm:t>
        <a:bodyPr/>
        <a:lstStyle/>
        <a:p>
          <a:r>
            <a:rPr lang="zh-CN" altLang="en-US" dirty="0" smtClean="0"/>
            <a:t>工具条</a:t>
          </a:r>
          <a:endParaRPr lang="zh-CN" altLang="en-US" dirty="0"/>
        </a:p>
      </dgm:t>
    </dgm:pt>
    <dgm:pt modelId="{5194D4F9-41BC-4ADF-A443-ACF36EA326A3}" type="parTrans" cxnId="{C74CAAF5-431C-4E8B-B142-A7FC94826EA3}">
      <dgm:prSet/>
      <dgm:spPr/>
      <dgm:t>
        <a:bodyPr/>
        <a:lstStyle/>
        <a:p>
          <a:endParaRPr lang="zh-CN" altLang="en-US"/>
        </a:p>
      </dgm:t>
    </dgm:pt>
    <dgm:pt modelId="{DC732E07-3C27-49D1-AD39-48F3A3F4E856}" type="sibTrans" cxnId="{C74CAAF5-431C-4E8B-B142-A7FC94826EA3}">
      <dgm:prSet/>
      <dgm:spPr/>
      <dgm:t>
        <a:bodyPr/>
        <a:lstStyle/>
        <a:p>
          <a:endParaRPr lang="zh-CN" altLang="en-US"/>
        </a:p>
      </dgm:t>
    </dgm:pt>
    <dgm:pt modelId="{89181035-6DEA-463F-B43B-0EC7C672025A}">
      <dgm:prSet phldrT="[文本]"/>
      <dgm:spPr/>
      <dgm:t>
        <a:bodyPr/>
        <a:lstStyle/>
        <a:p>
          <a:r>
            <a:rPr lang="zh-CN" altLang="en-US" dirty="0" smtClean="0"/>
            <a:t>地图内容</a:t>
          </a:r>
          <a:endParaRPr lang="zh-CN" altLang="en-US" dirty="0"/>
        </a:p>
      </dgm:t>
    </dgm:pt>
    <dgm:pt modelId="{A82AEC75-B57D-4C7C-B55F-2EE1E7D46BA2}" type="parTrans" cxnId="{7AF30568-0FD7-4FA6-827A-4F18CF3EF8E6}">
      <dgm:prSet/>
      <dgm:spPr/>
      <dgm:t>
        <a:bodyPr/>
        <a:lstStyle/>
        <a:p>
          <a:endParaRPr lang="zh-CN" altLang="en-US"/>
        </a:p>
      </dgm:t>
    </dgm:pt>
    <dgm:pt modelId="{E96B64BF-8C3A-41E6-B75E-9EF4681515DD}" type="sibTrans" cxnId="{7AF30568-0FD7-4FA6-827A-4F18CF3EF8E6}">
      <dgm:prSet/>
      <dgm:spPr/>
      <dgm:t>
        <a:bodyPr/>
        <a:lstStyle/>
        <a:p>
          <a:endParaRPr lang="zh-CN" altLang="en-US"/>
        </a:p>
      </dgm:t>
    </dgm:pt>
    <dgm:pt modelId="{AC0224EC-E207-4554-916D-DFB129A01E07}">
      <dgm:prSet phldrT="[文本]"/>
      <dgm:spPr/>
      <dgm:t>
        <a:bodyPr/>
        <a:lstStyle/>
        <a:p>
          <a:r>
            <a:rPr lang="zh-CN" altLang="en-US" dirty="0" smtClean="0"/>
            <a:t>信息表</a:t>
          </a:r>
          <a:endParaRPr lang="zh-CN" altLang="en-US" dirty="0"/>
        </a:p>
      </dgm:t>
    </dgm:pt>
    <dgm:pt modelId="{94101E34-6CCC-4167-9ACF-54B8AFFEFFBF}" type="parTrans" cxnId="{8B2F9677-3A84-4D59-A4C9-2180CE89BA66}">
      <dgm:prSet/>
      <dgm:spPr/>
      <dgm:t>
        <a:bodyPr/>
        <a:lstStyle/>
        <a:p>
          <a:endParaRPr lang="zh-CN" altLang="en-US"/>
        </a:p>
      </dgm:t>
    </dgm:pt>
    <dgm:pt modelId="{4670CE3B-429F-45B9-9C69-12DEC1CB01EA}" type="sibTrans" cxnId="{8B2F9677-3A84-4D59-A4C9-2180CE89BA66}">
      <dgm:prSet/>
      <dgm:spPr/>
      <dgm:t>
        <a:bodyPr/>
        <a:lstStyle/>
        <a:p>
          <a:endParaRPr lang="zh-CN" altLang="en-US"/>
        </a:p>
      </dgm:t>
    </dgm:pt>
    <dgm:pt modelId="{DAEB0DDA-F728-49C5-A0A8-17D4E2097C75}">
      <dgm:prSet phldrT="[文本]"/>
      <dgm:spPr/>
      <dgm:t>
        <a:bodyPr/>
        <a:lstStyle/>
        <a:p>
          <a:r>
            <a:rPr lang="zh-CN" altLang="en-US" dirty="0" smtClean="0"/>
            <a:t>状态栏</a:t>
          </a:r>
          <a:endParaRPr lang="zh-CN" altLang="en-US" dirty="0"/>
        </a:p>
      </dgm:t>
    </dgm:pt>
    <dgm:pt modelId="{138A6805-AF3C-468E-91AA-5009125758E5}" type="parTrans" cxnId="{7750C979-FCF2-41FD-8576-F895AF601988}">
      <dgm:prSet/>
      <dgm:spPr/>
      <dgm:t>
        <a:bodyPr/>
        <a:lstStyle/>
        <a:p>
          <a:endParaRPr lang="zh-CN" altLang="en-US"/>
        </a:p>
      </dgm:t>
    </dgm:pt>
    <dgm:pt modelId="{17EAB3D5-EDBD-487C-BCE7-C8B277AD21DC}" type="sibTrans" cxnId="{7750C979-FCF2-41FD-8576-F895AF601988}">
      <dgm:prSet/>
      <dgm:spPr/>
      <dgm:t>
        <a:bodyPr/>
        <a:lstStyle/>
        <a:p>
          <a:endParaRPr lang="zh-CN" altLang="en-US"/>
        </a:p>
      </dgm:t>
    </dgm:pt>
    <dgm:pt modelId="{1E7ABC7E-C110-4B64-A415-E1661FE23748}" type="pres">
      <dgm:prSet presAssocID="{F4206F4D-3309-4295-B484-ACA6BF8C4D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E7DA9D0-36F4-4BE1-B918-312DFB17A4DE}" type="pres">
      <dgm:prSet presAssocID="{0919F05C-939D-48AD-86AE-25B2482127C4}" presName="hierRoot1" presStyleCnt="0">
        <dgm:presLayoutVars>
          <dgm:hierBranch val="init"/>
        </dgm:presLayoutVars>
      </dgm:prSet>
      <dgm:spPr/>
    </dgm:pt>
    <dgm:pt modelId="{8326B745-02D1-46A2-BA81-1BB446097B65}" type="pres">
      <dgm:prSet presAssocID="{0919F05C-939D-48AD-86AE-25B2482127C4}" presName="rootComposite1" presStyleCnt="0"/>
      <dgm:spPr/>
    </dgm:pt>
    <dgm:pt modelId="{9D5688EF-DE61-46DD-8C7B-0D9356716BEC}" type="pres">
      <dgm:prSet presAssocID="{0919F05C-939D-48AD-86AE-25B2482127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2E34D4-4F47-4FE2-B166-2C89C25C037B}" type="pres">
      <dgm:prSet presAssocID="{0919F05C-939D-48AD-86AE-25B2482127C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7B6A02F-9DC8-4705-8FBF-97BE6E5ABC02}" type="pres">
      <dgm:prSet presAssocID="{0919F05C-939D-48AD-86AE-25B2482127C4}" presName="hierChild2" presStyleCnt="0"/>
      <dgm:spPr/>
    </dgm:pt>
    <dgm:pt modelId="{5DE8A601-D601-4D0D-8A85-4AF282FA695E}" type="pres">
      <dgm:prSet presAssocID="{7544E88F-76E5-4955-A8A5-4BCE18570EFC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0FC579DD-CC70-44D9-8F1F-FD962AC1A0E7}" type="pres">
      <dgm:prSet presAssocID="{D2ED279F-7173-4A63-A2BF-6B11FA365817}" presName="hierRoot2" presStyleCnt="0">
        <dgm:presLayoutVars>
          <dgm:hierBranch val="init"/>
        </dgm:presLayoutVars>
      </dgm:prSet>
      <dgm:spPr/>
    </dgm:pt>
    <dgm:pt modelId="{9B929020-7CA7-4702-A994-CCD75C0C9D43}" type="pres">
      <dgm:prSet presAssocID="{D2ED279F-7173-4A63-A2BF-6B11FA365817}" presName="rootComposite" presStyleCnt="0"/>
      <dgm:spPr/>
    </dgm:pt>
    <dgm:pt modelId="{CFA287DA-3B29-4FEE-9298-B960AF7255CE}" type="pres">
      <dgm:prSet presAssocID="{D2ED279F-7173-4A63-A2BF-6B11FA36581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09045B-8D0F-4FE7-B304-7AFA285A8E6B}" type="pres">
      <dgm:prSet presAssocID="{D2ED279F-7173-4A63-A2BF-6B11FA36581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989A1CD9-834B-4FEA-9016-99C832526C26}" type="pres">
      <dgm:prSet presAssocID="{D2ED279F-7173-4A63-A2BF-6B11FA365817}" presName="hierChild4" presStyleCnt="0"/>
      <dgm:spPr/>
    </dgm:pt>
    <dgm:pt modelId="{7B42D46E-5CA8-4720-9BF2-DD045155B8E2}" type="pres">
      <dgm:prSet presAssocID="{D2ED279F-7173-4A63-A2BF-6B11FA365817}" presName="hierChild5" presStyleCnt="0"/>
      <dgm:spPr/>
    </dgm:pt>
    <dgm:pt modelId="{56FF298D-576F-4E67-8491-ED78D52FF435}" type="pres">
      <dgm:prSet presAssocID="{5194D4F9-41BC-4ADF-A443-ACF36EA326A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BA519E57-40AA-4533-8E89-A1D8AD443D8D}" type="pres">
      <dgm:prSet presAssocID="{F9D916EE-0BF5-4C59-86D9-45C79D4BD181}" presName="hierRoot2" presStyleCnt="0">
        <dgm:presLayoutVars>
          <dgm:hierBranch val="init"/>
        </dgm:presLayoutVars>
      </dgm:prSet>
      <dgm:spPr/>
    </dgm:pt>
    <dgm:pt modelId="{04164112-CAB3-4CBF-A637-A81BF0DEE5E1}" type="pres">
      <dgm:prSet presAssocID="{F9D916EE-0BF5-4C59-86D9-45C79D4BD181}" presName="rootComposite" presStyleCnt="0"/>
      <dgm:spPr/>
    </dgm:pt>
    <dgm:pt modelId="{E99E4DB1-32D0-416D-8A4E-EC8E28A11A6C}" type="pres">
      <dgm:prSet presAssocID="{F9D916EE-0BF5-4C59-86D9-45C79D4BD18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967558-1B75-496D-B4F0-11FA0E58EE54}" type="pres">
      <dgm:prSet presAssocID="{F9D916EE-0BF5-4C59-86D9-45C79D4BD181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1DF7388-9A69-4EB1-BC14-EEE734CB6E5C}" type="pres">
      <dgm:prSet presAssocID="{F9D916EE-0BF5-4C59-86D9-45C79D4BD181}" presName="hierChild4" presStyleCnt="0"/>
      <dgm:spPr/>
    </dgm:pt>
    <dgm:pt modelId="{E7711116-2B12-416E-91B9-23121E5E152E}" type="pres">
      <dgm:prSet presAssocID="{F9D916EE-0BF5-4C59-86D9-45C79D4BD181}" presName="hierChild5" presStyleCnt="0"/>
      <dgm:spPr/>
    </dgm:pt>
    <dgm:pt modelId="{1C228804-4B82-4B52-B9A1-B5AF369DE321}" type="pres">
      <dgm:prSet presAssocID="{A82AEC75-B57D-4C7C-B55F-2EE1E7D46BA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1DFB22B0-71E4-45D9-A584-6F47B4E74C89}" type="pres">
      <dgm:prSet presAssocID="{89181035-6DEA-463F-B43B-0EC7C672025A}" presName="hierRoot2" presStyleCnt="0">
        <dgm:presLayoutVars>
          <dgm:hierBranch val="init"/>
        </dgm:presLayoutVars>
      </dgm:prSet>
      <dgm:spPr/>
    </dgm:pt>
    <dgm:pt modelId="{0B5E19E4-8915-45D2-8CD7-AA58C5F9A6DE}" type="pres">
      <dgm:prSet presAssocID="{89181035-6DEA-463F-B43B-0EC7C672025A}" presName="rootComposite" presStyleCnt="0"/>
      <dgm:spPr/>
    </dgm:pt>
    <dgm:pt modelId="{410659BE-36B7-41D6-B252-A563B6B6F98B}" type="pres">
      <dgm:prSet presAssocID="{89181035-6DEA-463F-B43B-0EC7C672025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04E382-FAC1-4BBD-A7C2-DFE51D2F2FF5}" type="pres">
      <dgm:prSet presAssocID="{89181035-6DEA-463F-B43B-0EC7C672025A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B8F363CF-95DC-488C-8451-25E3AB6902D6}" type="pres">
      <dgm:prSet presAssocID="{89181035-6DEA-463F-B43B-0EC7C672025A}" presName="hierChild4" presStyleCnt="0"/>
      <dgm:spPr/>
    </dgm:pt>
    <dgm:pt modelId="{907B3534-04DA-44D1-98A7-6EAA28F12EE0}" type="pres">
      <dgm:prSet presAssocID="{89181035-6DEA-463F-B43B-0EC7C672025A}" presName="hierChild5" presStyleCnt="0"/>
      <dgm:spPr/>
    </dgm:pt>
    <dgm:pt modelId="{F8D5850F-1BEB-4667-B93F-51576D33FB06}" type="pres">
      <dgm:prSet presAssocID="{94101E34-6CCC-4167-9ACF-54B8AFFEFFBF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21EB1656-C5C0-493F-98E0-743A15F2DBEA}" type="pres">
      <dgm:prSet presAssocID="{AC0224EC-E207-4554-916D-DFB129A01E07}" presName="hierRoot2" presStyleCnt="0">
        <dgm:presLayoutVars>
          <dgm:hierBranch val="init"/>
        </dgm:presLayoutVars>
      </dgm:prSet>
      <dgm:spPr/>
    </dgm:pt>
    <dgm:pt modelId="{619F72DB-1049-4FF3-85DE-35C5321B081B}" type="pres">
      <dgm:prSet presAssocID="{AC0224EC-E207-4554-916D-DFB129A01E07}" presName="rootComposite" presStyleCnt="0"/>
      <dgm:spPr/>
    </dgm:pt>
    <dgm:pt modelId="{23F830C8-7B66-4229-863C-45E2C6F5D909}" type="pres">
      <dgm:prSet presAssocID="{AC0224EC-E207-4554-916D-DFB129A01E0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89508C-3DA4-4B08-9769-91B46803BD26}" type="pres">
      <dgm:prSet presAssocID="{AC0224EC-E207-4554-916D-DFB129A01E07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B9CD9C17-63C1-4E4F-90B4-7581338045C6}" type="pres">
      <dgm:prSet presAssocID="{AC0224EC-E207-4554-916D-DFB129A01E07}" presName="hierChild4" presStyleCnt="0"/>
      <dgm:spPr/>
    </dgm:pt>
    <dgm:pt modelId="{ECDFB824-BA7B-41DB-AD3B-0DE5322924A5}" type="pres">
      <dgm:prSet presAssocID="{AC0224EC-E207-4554-916D-DFB129A01E07}" presName="hierChild5" presStyleCnt="0"/>
      <dgm:spPr/>
    </dgm:pt>
    <dgm:pt modelId="{2AF44E4B-DBA6-415C-B616-4AF5D0AAB8DC}" type="pres">
      <dgm:prSet presAssocID="{138A6805-AF3C-468E-91AA-5009125758E5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BF03F877-66BE-42A4-9D02-7444C16E979E}" type="pres">
      <dgm:prSet presAssocID="{DAEB0DDA-F728-49C5-A0A8-17D4E2097C75}" presName="hierRoot2" presStyleCnt="0">
        <dgm:presLayoutVars>
          <dgm:hierBranch val="init"/>
        </dgm:presLayoutVars>
      </dgm:prSet>
      <dgm:spPr/>
    </dgm:pt>
    <dgm:pt modelId="{B77E430B-864F-4A79-9DDA-D564245740EA}" type="pres">
      <dgm:prSet presAssocID="{DAEB0DDA-F728-49C5-A0A8-17D4E2097C75}" presName="rootComposite" presStyleCnt="0"/>
      <dgm:spPr/>
    </dgm:pt>
    <dgm:pt modelId="{5937193B-B845-4825-8006-E44289F8D1A1}" type="pres">
      <dgm:prSet presAssocID="{DAEB0DDA-F728-49C5-A0A8-17D4E2097C7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0602B1-8E89-4DC0-B004-DD0F8AD10831}" type="pres">
      <dgm:prSet presAssocID="{DAEB0DDA-F728-49C5-A0A8-17D4E2097C75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D4437644-B1EE-4DA1-88C6-84EC8329B56B}" type="pres">
      <dgm:prSet presAssocID="{DAEB0DDA-F728-49C5-A0A8-17D4E2097C75}" presName="hierChild4" presStyleCnt="0"/>
      <dgm:spPr/>
    </dgm:pt>
    <dgm:pt modelId="{56E7DEA4-7179-4879-AA17-C41188B419F2}" type="pres">
      <dgm:prSet presAssocID="{DAEB0DDA-F728-49C5-A0A8-17D4E2097C75}" presName="hierChild5" presStyleCnt="0"/>
      <dgm:spPr/>
    </dgm:pt>
    <dgm:pt modelId="{774B07EA-9658-44AF-B1E9-EB88071033EC}" type="pres">
      <dgm:prSet presAssocID="{0919F05C-939D-48AD-86AE-25B2482127C4}" presName="hierChild3" presStyleCnt="0"/>
      <dgm:spPr/>
    </dgm:pt>
  </dgm:ptLst>
  <dgm:cxnLst>
    <dgm:cxn modelId="{C62C87F8-4F0F-4941-A644-633B43702042}" type="presOf" srcId="{5194D4F9-41BC-4ADF-A443-ACF36EA326A3}" destId="{56FF298D-576F-4E67-8491-ED78D52FF435}" srcOrd="0" destOrd="0" presId="urn:microsoft.com/office/officeart/2005/8/layout/orgChart1"/>
    <dgm:cxn modelId="{3850B655-63D2-4861-AC75-DFF9C9AB5146}" type="presOf" srcId="{138A6805-AF3C-468E-91AA-5009125758E5}" destId="{2AF44E4B-DBA6-415C-B616-4AF5D0AAB8DC}" srcOrd="0" destOrd="0" presId="urn:microsoft.com/office/officeart/2005/8/layout/orgChart1"/>
    <dgm:cxn modelId="{7380D359-7F81-414A-9DC2-AA00B1784BCC}" type="presOf" srcId="{0919F05C-939D-48AD-86AE-25B2482127C4}" destId="{9D5688EF-DE61-46DD-8C7B-0D9356716BEC}" srcOrd="0" destOrd="0" presId="urn:microsoft.com/office/officeart/2005/8/layout/orgChart1"/>
    <dgm:cxn modelId="{7AF30568-0FD7-4FA6-827A-4F18CF3EF8E6}" srcId="{0919F05C-939D-48AD-86AE-25B2482127C4}" destId="{89181035-6DEA-463F-B43B-0EC7C672025A}" srcOrd="2" destOrd="0" parTransId="{A82AEC75-B57D-4C7C-B55F-2EE1E7D46BA2}" sibTransId="{E96B64BF-8C3A-41E6-B75E-9EF4681515DD}"/>
    <dgm:cxn modelId="{29DA0FA4-0152-456B-9A9A-F45196075570}" srcId="{F4206F4D-3309-4295-B484-ACA6BF8C4D2F}" destId="{0919F05C-939D-48AD-86AE-25B2482127C4}" srcOrd="0" destOrd="0" parTransId="{4D72672F-64EA-4818-9D0F-F3997D71067D}" sibTransId="{BEE52BAA-01E6-4F7C-839B-AEF872E64816}"/>
    <dgm:cxn modelId="{2DE3D91B-0352-4FF4-B6B7-BE3AA1402C64}" type="presOf" srcId="{89181035-6DEA-463F-B43B-0EC7C672025A}" destId="{8304E382-FAC1-4BBD-A7C2-DFE51D2F2FF5}" srcOrd="1" destOrd="0" presId="urn:microsoft.com/office/officeart/2005/8/layout/orgChart1"/>
    <dgm:cxn modelId="{D463E576-679D-4E9A-A003-2905D0FAB1F5}" type="presOf" srcId="{A82AEC75-B57D-4C7C-B55F-2EE1E7D46BA2}" destId="{1C228804-4B82-4B52-B9A1-B5AF369DE321}" srcOrd="0" destOrd="0" presId="urn:microsoft.com/office/officeart/2005/8/layout/orgChart1"/>
    <dgm:cxn modelId="{08188BC0-6CC8-4398-8EA3-C2D1E558C12E}" type="presOf" srcId="{AC0224EC-E207-4554-916D-DFB129A01E07}" destId="{F789508C-3DA4-4B08-9769-91B46803BD26}" srcOrd="1" destOrd="0" presId="urn:microsoft.com/office/officeart/2005/8/layout/orgChart1"/>
    <dgm:cxn modelId="{2AF55D34-E535-49E6-A658-3D6F25DEA713}" type="presOf" srcId="{DAEB0DDA-F728-49C5-A0A8-17D4E2097C75}" destId="{800602B1-8E89-4DC0-B004-DD0F8AD10831}" srcOrd="1" destOrd="0" presId="urn:microsoft.com/office/officeart/2005/8/layout/orgChart1"/>
    <dgm:cxn modelId="{A63B3C5C-6A1B-4D17-A52E-05BD3562681A}" type="presOf" srcId="{89181035-6DEA-463F-B43B-0EC7C672025A}" destId="{410659BE-36B7-41D6-B252-A563B6B6F98B}" srcOrd="0" destOrd="0" presId="urn:microsoft.com/office/officeart/2005/8/layout/orgChart1"/>
    <dgm:cxn modelId="{CFBA2B12-E232-4D58-9F4C-2FD35B7F449E}" type="presOf" srcId="{0919F05C-939D-48AD-86AE-25B2482127C4}" destId="{6B2E34D4-4F47-4FE2-B166-2C89C25C037B}" srcOrd="1" destOrd="0" presId="urn:microsoft.com/office/officeart/2005/8/layout/orgChart1"/>
    <dgm:cxn modelId="{BD299E66-6619-4BAD-B94B-00BC041FFFA8}" type="presOf" srcId="{D2ED279F-7173-4A63-A2BF-6B11FA365817}" destId="{CFA287DA-3B29-4FEE-9298-B960AF7255CE}" srcOrd="0" destOrd="0" presId="urn:microsoft.com/office/officeart/2005/8/layout/orgChart1"/>
    <dgm:cxn modelId="{E1732BFF-B998-4B18-92BF-C08C83E84D5D}" type="presOf" srcId="{F4206F4D-3309-4295-B484-ACA6BF8C4D2F}" destId="{1E7ABC7E-C110-4B64-A415-E1661FE23748}" srcOrd="0" destOrd="0" presId="urn:microsoft.com/office/officeart/2005/8/layout/orgChart1"/>
    <dgm:cxn modelId="{F74E065F-1FF2-45EF-8673-EF658388D729}" type="presOf" srcId="{94101E34-6CCC-4167-9ACF-54B8AFFEFFBF}" destId="{F8D5850F-1BEB-4667-B93F-51576D33FB06}" srcOrd="0" destOrd="0" presId="urn:microsoft.com/office/officeart/2005/8/layout/orgChart1"/>
    <dgm:cxn modelId="{BF4BC168-E3A4-4E89-9F79-26D6BA660C1B}" type="presOf" srcId="{AC0224EC-E207-4554-916D-DFB129A01E07}" destId="{23F830C8-7B66-4229-863C-45E2C6F5D909}" srcOrd="0" destOrd="0" presId="urn:microsoft.com/office/officeart/2005/8/layout/orgChart1"/>
    <dgm:cxn modelId="{F7FFAFA7-3FE6-4636-B830-2DC46529C053}" type="presOf" srcId="{D2ED279F-7173-4A63-A2BF-6B11FA365817}" destId="{B409045B-8D0F-4FE7-B304-7AFA285A8E6B}" srcOrd="1" destOrd="0" presId="urn:microsoft.com/office/officeart/2005/8/layout/orgChart1"/>
    <dgm:cxn modelId="{C74CAAF5-431C-4E8B-B142-A7FC94826EA3}" srcId="{0919F05C-939D-48AD-86AE-25B2482127C4}" destId="{F9D916EE-0BF5-4C59-86D9-45C79D4BD181}" srcOrd="1" destOrd="0" parTransId="{5194D4F9-41BC-4ADF-A443-ACF36EA326A3}" sibTransId="{DC732E07-3C27-49D1-AD39-48F3A3F4E856}"/>
    <dgm:cxn modelId="{7750C979-FCF2-41FD-8576-F895AF601988}" srcId="{0919F05C-939D-48AD-86AE-25B2482127C4}" destId="{DAEB0DDA-F728-49C5-A0A8-17D4E2097C75}" srcOrd="4" destOrd="0" parTransId="{138A6805-AF3C-468E-91AA-5009125758E5}" sibTransId="{17EAB3D5-EDBD-487C-BCE7-C8B277AD21DC}"/>
    <dgm:cxn modelId="{B8DC2263-6B3D-4379-8C8B-EAC1E576BF12}" type="presOf" srcId="{DAEB0DDA-F728-49C5-A0A8-17D4E2097C75}" destId="{5937193B-B845-4825-8006-E44289F8D1A1}" srcOrd="0" destOrd="0" presId="urn:microsoft.com/office/officeart/2005/8/layout/orgChart1"/>
    <dgm:cxn modelId="{A69C117F-65F2-46DD-AC93-B80333F53A38}" type="presOf" srcId="{F9D916EE-0BF5-4C59-86D9-45C79D4BD181}" destId="{84967558-1B75-496D-B4F0-11FA0E58EE54}" srcOrd="1" destOrd="0" presId="urn:microsoft.com/office/officeart/2005/8/layout/orgChart1"/>
    <dgm:cxn modelId="{33FF44FC-2A5F-4FC9-88BA-BBE14403CE36}" type="presOf" srcId="{7544E88F-76E5-4955-A8A5-4BCE18570EFC}" destId="{5DE8A601-D601-4D0D-8A85-4AF282FA695E}" srcOrd="0" destOrd="0" presId="urn:microsoft.com/office/officeart/2005/8/layout/orgChart1"/>
    <dgm:cxn modelId="{1687E598-D60D-43D3-90C7-0E1CB5DBCAE0}" srcId="{0919F05C-939D-48AD-86AE-25B2482127C4}" destId="{D2ED279F-7173-4A63-A2BF-6B11FA365817}" srcOrd="0" destOrd="0" parTransId="{7544E88F-76E5-4955-A8A5-4BCE18570EFC}" sibTransId="{6D3C4AF6-28B7-4CF4-A28E-8BDD08023EF6}"/>
    <dgm:cxn modelId="{2CDE2DFA-BCD5-41FC-BEBF-D05B63119CB2}" type="presOf" srcId="{F9D916EE-0BF5-4C59-86D9-45C79D4BD181}" destId="{E99E4DB1-32D0-416D-8A4E-EC8E28A11A6C}" srcOrd="0" destOrd="0" presId="urn:microsoft.com/office/officeart/2005/8/layout/orgChart1"/>
    <dgm:cxn modelId="{8B2F9677-3A84-4D59-A4C9-2180CE89BA66}" srcId="{0919F05C-939D-48AD-86AE-25B2482127C4}" destId="{AC0224EC-E207-4554-916D-DFB129A01E07}" srcOrd="3" destOrd="0" parTransId="{94101E34-6CCC-4167-9ACF-54B8AFFEFFBF}" sibTransId="{4670CE3B-429F-45B9-9C69-12DEC1CB01EA}"/>
    <dgm:cxn modelId="{4FAD2D74-B88C-4DF3-BE82-FA260084CE52}" type="presParOf" srcId="{1E7ABC7E-C110-4B64-A415-E1661FE23748}" destId="{7E7DA9D0-36F4-4BE1-B918-312DFB17A4DE}" srcOrd="0" destOrd="0" presId="urn:microsoft.com/office/officeart/2005/8/layout/orgChart1"/>
    <dgm:cxn modelId="{3B0C7332-9079-48D4-9AFB-12D59560B2A4}" type="presParOf" srcId="{7E7DA9D0-36F4-4BE1-B918-312DFB17A4DE}" destId="{8326B745-02D1-46A2-BA81-1BB446097B65}" srcOrd="0" destOrd="0" presId="urn:microsoft.com/office/officeart/2005/8/layout/orgChart1"/>
    <dgm:cxn modelId="{34477003-3DB9-4F2A-8E33-F03CFBC8F647}" type="presParOf" srcId="{8326B745-02D1-46A2-BA81-1BB446097B65}" destId="{9D5688EF-DE61-46DD-8C7B-0D9356716BEC}" srcOrd="0" destOrd="0" presId="urn:microsoft.com/office/officeart/2005/8/layout/orgChart1"/>
    <dgm:cxn modelId="{5E016572-5E45-405F-A139-D42D4DB2A3FC}" type="presParOf" srcId="{8326B745-02D1-46A2-BA81-1BB446097B65}" destId="{6B2E34D4-4F47-4FE2-B166-2C89C25C037B}" srcOrd="1" destOrd="0" presId="urn:microsoft.com/office/officeart/2005/8/layout/orgChart1"/>
    <dgm:cxn modelId="{EA06361F-59A2-4D69-8ABF-F34FDB6088B6}" type="presParOf" srcId="{7E7DA9D0-36F4-4BE1-B918-312DFB17A4DE}" destId="{07B6A02F-9DC8-4705-8FBF-97BE6E5ABC02}" srcOrd="1" destOrd="0" presId="urn:microsoft.com/office/officeart/2005/8/layout/orgChart1"/>
    <dgm:cxn modelId="{D409F783-4C92-428E-A6C0-FDC647B2D839}" type="presParOf" srcId="{07B6A02F-9DC8-4705-8FBF-97BE6E5ABC02}" destId="{5DE8A601-D601-4D0D-8A85-4AF282FA695E}" srcOrd="0" destOrd="0" presId="urn:microsoft.com/office/officeart/2005/8/layout/orgChart1"/>
    <dgm:cxn modelId="{F92ED550-55E1-4D15-8CC6-7B73402F2C55}" type="presParOf" srcId="{07B6A02F-9DC8-4705-8FBF-97BE6E5ABC02}" destId="{0FC579DD-CC70-44D9-8F1F-FD962AC1A0E7}" srcOrd="1" destOrd="0" presId="urn:microsoft.com/office/officeart/2005/8/layout/orgChart1"/>
    <dgm:cxn modelId="{6D63C087-E61B-45F0-BA99-6A55971CA793}" type="presParOf" srcId="{0FC579DD-CC70-44D9-8F1F-FD962AC1A0E7}" destId="{9B929020-7CA7-4702-A994-CCD75C0C9D43}" srcOrd="0" destOrd="0" presId="urn:microsoft.com/office/officeart/2005/8/layout/orgChart1"/>
    <dgm:cxn modelId="{CE814489-ED5B-4757-8A26-DAC093D30C2E}" type="presParOf" srcId="{9B929020-7CA7-4702-A994-CCD75C0C9D43}" destId="{CFA287DA-3B29-4FEE-9298-B960AF7255CE}" srcOrd="0" destOrd="0" presId="urn:microsoft.com/office/officeart/2005/8/layout/orgChart1"/>
    <dgm:cxn modelId="{CA1F957F-3484-4411-8392-B20CF0393585}" type="presParOf" srcId="{9B929020-7CA7-4702-A994-CCD75C0C9D43}" destId="{B409045B-8D0F-4FE7-B304-7AFA285A8E6B}" srcOrd="1" destOrd="0" presId="urn:microsoft.com/office/officeart/2005/8/layout/orgChart1"/>
    <dgm:cxn modelId="{102FE769-96C0-40ED-A603-72B54D9E8C7B}" type="presParOf" srcId="{0FC579DD-CC70-44D9-8F1F-FD962AC1A0E7}" destId="{989A1CD9-834B-4FEA-9016-99C832526C26}" srcOrd="1" destOrd="0" presId="urn:microsoft.com/office/officeart/2005/8/layout/orgChart1"/>
    <dgm:cxn modelId="{28D7C8F5-1EA9-4F00-8956-271574AC50FD}" type="presParOf" srcId="{0FC579DD-CC70-44D9-8F1F-FD962AC1A0E7}" destId="{7B42D46E-5CA8-4720-9BF2-DD045155B8E2}" srcOrd="2" destOrd="0" presId="urn:microsoft.com/office/officeart/2005/8/layout/orgChart1"/>
    <dgm:cxn modelId="{8FE69E29-DF5E-4BF5-AB2F-53626D1A0C95}" type="presParOf" srcId="{07B6A02F-9DC8-4705-8FBF-97BE6E5ABC02}" destId="{56FF298D-576F-4E67-8491-ED78D52FF435}" srcOrd="2" destOrd="0" presId="urn:microsoft.com/office/officeart/2005/8/layout/orgChart1"/>
    <dgm:cxn modelId="{DA70ADC0-4D02-4E03-85A8-FC50CDA9FFF0}" type="presParOf" srcId="{07B6A02F-9DC8-4705-8FBF-97BE6E5ABC02}" destId="{BA519E57-40AA-4533-8E89-A1D8AD443D8D}" srcOrd="3" destOrd="0" presId="urn:microsoft.com/office/officeart/2005/8/layout/orgChart1"/>
    <dgm:cxn modelId="{CB42039D-D6C8-4184-B742-65B3898B6598}" type="presParOf" srcId="{BA519E57-40AA-4533-8E89-A1D8AD443D8D}" destId="{04164112-CAB3-4CBF-A637-A81BF0DEE5E1}" srcOrd="0" destOrd="0" presId="urn:microsoft.com/office/officeart/2005/8/layout/orgChart1"/>
    <dgm:cxn modelId="{1284C0DB-8997-4FC4-BD68-2E103DFBB090}" type="presParOf" srcId="{04164112-CAB3-4CBF-A637-A81BF0DEE5E1}" destId="{E99E4DB1-32D0-416D-8A4E-EC8E28A11A6C}" srcOrd="0" destOrd="0" presId="urn:microsoft.com/office/officeart/2005/8/layout/orgChart1"/>
    <dgm:cxn modelId="{EDAF1B22-846D-4060-A8D4-77A970460499}" type="presParOf" srcId="{04164112-CAB3-4CBF-A637-A81BF0DEE5E1}" destId="{84967558-1B75-496D-B4F0-11FA0E58EE54}" srcOrd="1" destOrd="0" presId="urn:microsoft.com/office/officeart/2005/8/layout/orgChart1"/>
    <dgm:cxn modelId="{15784EED-6F0F-4B97-91AB-10E951666A67}" type="presParOf" srcId="{BA519E57-40AA-4533-8E89-A1D8AD443D8D}" destId="{91DF7388-9A69-4EB1-BC14-EEE734CB6E5C}" srcOrd="1" destOrd="0" presId="urn:microsoft.com/office/officeart/2005/8/layout/orgChart1"/>
    <dgm:cxn modelId="{CF46EE70-4692-4843-B230-463EEF0E8AEC}" type="presParOf" srcId="{BA519E57-40AA-4533-8E89-A1D8AD443D8D}" destId="{E7711116-2B12-416E-91B9-23121E5E152E}" srcOrd="2" destOrd="0" presId="urn:microsoft.com/office/officeart/2005/8/layout/orgChart1"/>
    <dgm:cxn modelId="{52156F6E-D87F-42B2-A58A-BF09811801DF}" type="presParOf" srcId="{07B6A02F-9DC8-4705-8FBF-97BE6E5ABC02}" destId="{1C228804-4B82-4B52-B9A1-B5AF369DE321}" srcOrd="4" destOrd="0" presId="urn:microsoft.com/office/officeart/2005/8/layout/orgChart1"/>
    <dgm:cxn modelId="{401D7C5E-6892-41A6-9989-1574C864B873}" type="presParOf" srcId="{07B6A02F-9DC8-4705-8FBF-97BE6E5ABC02}" destId="{1DFB22B0-71E4-45D9-A584-6F47B4E74C89}" srcOrd="5" destOrd="0" presId="urn:microsoft.com/office/officeart/2005/8/layout/orgChart1"/>
    <dgm:cxn modelId="{FDB9527E-9BFB-4F8D-824D-F787F1A7BA4B}" type="presParOf" srcId="{1DFB22B0-71E4-45D9-A584-6F47B4E74C89}" destId="{0B5E19E4-8915-45D2-8CD7-AA58C5F9A6DE}" srcOrd="0" destOrd="0" presId="urn:microsoft.com/office/officeart/2005/8/layout/orgChart1"/>
    <dgm:cxn modelId="{4BBFBC31-FE1F-44B8-96C2-833A63F20D8F}" type="presParOf" srcId="{0B5E19E4-8915-45D2-8CD7-AA58C5F9A6DE}" destId="{410659BE-36B7-41D6-B252-A563B6B6F98B}" srcOrd="0" destOrd="0" presId="urn:microsoft.com/office/officeart/2005/8/layout/orgChart1"/>
    <dgm:cxn modelId="{1C2F4F3A-BCA9-4563-A2F0-30F8ADDED54A}" type="presParOf" srcId="{0B5E19E4-8915-45D2-8CD7-AA58C5F9A6DE}" destId="{8304E382-FAC1-4BBD-A7C2-DFE51D2F2FF5}" srcOrd="1" destOrd="0" presId="urn:microsoft.com/office/officeart/2005/8/layout/orgChart1"/>
    <dgm:cxn modelId="{907525EB-0129-44E3-B2DC-2EE167208075}" type="presParOf" srcId="{1DFB22B0-71E4-45D9-A584-6F47B4E74C89}" destId="{B8F363CF-95DC-488C-8451-25E3AB6902D6}" srcOrd="1" destOrd="0" presId="urn:microsoft.com/office/officeart/2005/8/layout/orgChart1"/>
    <dgm:cxn modelId="{E9BDA5F4-3D9E-4BC9-9817-776B73F4B127}" type="presParOf" srcId="{1DFB22B0-71E4-45D9-A584-6F47B4E74C89}" destId="{907B3534-04DA-44D1-98A7-6EAA28F12EE0}" srcOrd="2" destOrd="0" presId="urn:microsoft.com/office/officeart/2005/8/layout/orgChart1"/>
    <dgm:cxn modelId="{1149455F-27CC-467D-A531-EA8545D4CAA2}" type="presParOf" srcId="{07B6A02F-9DC8-4705-8FBF-97BE6E5ABC02}" destId="{F8D5850F-1BEB-4667-B93F-51576D33FB06}" srcOrd="6" destOrd="0" presId="urn:microsoft.com/office/officeart/2005/8/layout/orgChart1"/>
    <dgm:cxn modelId="{E84C36E3-3446-4AE2-91A0-C3863E1B5982}" type="presParOf" srcId="{07B6A02F-9DC8-4705-8FBF-97BE6E5ABC02}" destId="{21EB1656-C5C0-493F-98E0-743A15F2DBEA}" srcOrd="7" destOrd="0" presId="urn:microsoft.com/office/officeart/2005/8/layout/orgChart1"/>
    <dgm:cxn modelId="{3C713A7E-BB9D-4809-9446-28A257712526}" type="presParOf" srcId="{21EB1656-C5C0-493F-98E0-743A15F2DBEA}" destId="{619F72DB-1049-4FF3-85DE-35C5321B081B}" srcOrd="0" destOrd="0" presId="urn:microsoft.com/office/officeart/2005/8/layout/orgChart1"/>
    <dgm:cxn modelId="{EF98717A-A748-467E-9EF1-7D0215A0268B}" type="presParOf" srcId="{619F72DB-1049-4FF3-85DE-35C5321B081B}" destId="{23F830C8-7B66-4229-863C-45E2C6F5D909}" srcOrd="0" destOrd="0" presId="urn:microsoft.com/office/officeart/2005/8/layout/orgChart1"/>
    <dgm:cxn modelId="{8307D1EF-5D13-49A6-8FF6-7C60B1978A9A}" type="presParOf" srcId="{619F72DB-1049-4FF3-85DE-35C5321B081B}" destId="{F789508C-3DA4-4B08-9769-91B46803BD26}" srcOrd="1" destOrd="0" presId="urn:microsoft.com/office/officeart/2005/8/layout/orgChart1"/>
    <dgm:cxn modelId="{28990BB4-AD2B-4EFE-BB38-1344C16E9B51}" type="presParOf" srcId="{21EB1656-C5C0-493F-98E0-743A15F2DBEA}" destId="{B9CD9C17-63C1-4E4F-90B4-7581338045C6}" srcOrd="1" destOrd="0" presId="urn:microsoft.com/office/officeart/2005/8/layout/orgChart1"/>
    <dgm:cxn modelId="{E9379848-77E6-44E9-A8B4-BC65D6DD0459}" type="presParOf" srcId="{21EB1656-C5C0-493F-98E0-743A15F2DBEA}" destId="{ECDFB824-BA7B-41DB-AD3B-0DE5322924A5}" srcOrd="2" destOrd="0" presId="urn:microsoft.com/office/officeart/2005/8/layout/orgChart1"/>
    <dgm:cxn modelId="{CC928BA9-5CB0-4971-AA5D-31FAEF755041}" type="presParOf" srcId="{07B6A02F-9DC8-4705-8FBF-97BE6E5ABC02}" destId="{2AF44E4B-DBA6-415C-B616-4AF5D0AAB8DC}" srcOrd="8" destOrd="0" presId="urn:microsoft.com/office/officeart/2005/8/layout/orgChart1"/>
    <dgm:cxn modelId="{4A2FEEEB-B661-4827-8D56-2B8CC32A2000}" type="presParOf" srcId="{07B6A02F-9DC8-4705-8FBF-97BE6E5ABC02}" destId="{BF03F877-66BE-42A4-9D02-7444C16E979E}" srcOrd="9" destOrd="0" presId="urn:microsoft.com/office/officeart/2005/8/layout/orgChart1"/>
    <dgm:cxn modelId="{5732C3C1-6712-49DD-B89A-F63DD2491780}" type="presParOf" srcId="{BF03F877-66BE-42A4-9D02-7444C16E979E}" destId="{B77E430B-864F-4A79-9DDA-D564245740EA}" srcOrd="0" destOrd="0" presId="urn:microsoft.com/office/officeart/2005/8/layout/orgChart1"/>
    <dgm:cxn modelId="{6F6391AE-82E8-42E9-A7A5-7915A5788E94}" type="presParOf" srcId="{B77E430B-864F-4A79-9DDA-D564245740EA}" destId="{5937193B-B845-4825-8006-E44289F8D1A1}" srcOrd="0" destOrd="0" presId="urn:microsoft.com/office/officeart/2005/8/layout/orgChart1"/>
    <dgm:cxn modelId="{2F1092AF-FA8F-4E3C-A450-772BF1876EA7}" type="presParOf" srcId="{B77E430B-864F-4A79-9DDA-D564245740EA}" destId="{800602B1-8E89-4DC0-B004-DD0F8AD10831}" srcOrd="1" destOrd="0" presId="urn:microsoft.com/office/officeart/2005/8/layout/orgChart1"/>
    <dgm:cxn modelId="{4A44FA7F-C5B3-4F5F-A047-68982D376AFA}" type="presParOf" srcId="{BF03F877-66BE-42A4-9D02-7444C16E979E}" destId="{D4437644-B1EE-4DA1-88C6-84EC8329B56B}" srcOrd="1" destOrd="0" presId="urn:microsoft.com/office/officeart/2005/8/layout/orgChart1"/>
    <dgm:cxn modelId="{32E255A8-5780-43A3-899F-398189AA67C8}" type="presParOf" srcId="{BF03F877-66BE-42A4-9D02-7444C16E979E}" destId="{56E7DEA4-7179-4879-AA17-C41188B419F2}" srcOrd="2" destOrd="0" presId="urn:microsoft.com/office/officeart/2005/8/layout/orgChart1"/>
    <dgm:cxn modelId="{B4208BBF-4393-403B-8957-156B6C78C5F5}" type="presParOf" srcId="{7E7DA9D0-36F4-4BE1-B918-312DFB17A4DE}" destId="{774B07EA-9658-44AF-B1E9-EB88071033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753AD3-504B-4062-B366-947BB3482CD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0B6B88-B822-48BB-99B5-2D71A1A5C1EA}">
      <dgm:prSet phldrT="[文本]"/>
      <dgm:spPr/>
      <dgm:t>
        <a:bodyPr/>
        <a:lstStyle/>
        <a:p>
          <a:r>
            <a:rPr lang="zh-CN" altLang="en-US" dirty="0" smtClean="0"/>
            <a:t>菜单</a:t>
          </a:r>
          <a:endParaRPr lang="zh-CN" altLang="en-US" dirty="0"/>
        </a:p>
      </dgm:t>
    </dgm:pt>
    <dgm:pt modelId="{F62DEB32-523D-4010-9F99-857FEF28CF0A}" type="parTrans" cxnId="{3C4379A5-C593-4B18-AFC8-504F00F12C49}">
      <dgm:prSet/>
      <dgm:spPr/>
      <dgm:t>
        <a:bodyPr/>
        <a:lstStyle/>
        <a:p>
          <a:endParaRPr lang="zh-CN" altLang="en-US"/>
        </a:p>
      </dgm:t>
    </dgm:pt>
    <dgm:pt modelId="{5120E17F-7B8B-4B34-B11A-230DCEBA519E}" type="sibTrans" cxnId="{3C4379A5-C593-4B18-AFC8-504F00F12C49}">
      <dgm:prSet/>
      <dgm:spPr/>
      <dgm:t>
        <a:bodyPr/>
        <a:lstStyle/>
        <a:p>
          <a:endParaRPr lang="zh-CN" altLang="en-US"/>
        </a:p>
      </dgm:t>
    </dgm:pt>
    <dgm:pt modelId="{2B417E30-A3FE-4854-B2EE-A54AB67B0ADB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3F6B30C2-BFCD-4277-8721-47CAEE498EC7}" type="parTrans" cxnId="{ECB1996D-2B22-4DFA-A593-70849D157206}">
      <dgm:prSet/>
      <dgm:spPr/>
      <dgm:t>
        <a:bodyPr/>
        <a:lstStyle/>
        <a:p>
          <a:endParaRPr lang="zh-CN" altLang="en-US"/>
        </a:p>
      </dgm:t>
    </dgm:pt>
    <dgm:pt modelId="{C952C00E-D459-4618-ACA7-56430E56D93A}" type="sibTrans" cxnId="{ECB1996D-2B22-4DFA-A593-70849D157206}">
      <dgm:prSet/>
      <dgm:spPr/>
      <dgm:t>
        <a:bodyPr/>
        <a:lstStyle/>
        <a:p>
          <a:endParaRPr lang="zh-CN" altLang="en-US"/>
        </a:p>
      </dgm:t>
    </dgm:pt>
    <dgm:pt modelId="{44CFD218-0A3E-460A-846D-67D49F13FB5A}">
      <dgm:prSet phldrT="[文本]"/>
      <dgm:spPr/>
      <dgm:t>
        <a:bodyPr/>
        <a:lstStyle/>
        <a:p>
          <a:r>
            <a:rPr lang="zh-CN" altLang="en-US" dirty="0" smtClean="0"/>
            <a:t>地图操作</a:t>
          </a:r>
          <a:endParaRPr lang="zh-CN" altLang="en-US" dirty="0"/>
        </a:p>
      </dgm:t>
    </dgm:pt>
    <dgm:pt modelId="{85A6971E-CFD1-40B4-A656-B1982CE2B0CC}" type="parTrans" cxnId="{22E5FD1E-76E9-4E03-9C44-397A96A843EE}">
      <dgm:prSet/>
      <dgm:spPr/>
      <dgm:t>
        <a:bodyPr/>
        <a:lstStyle/>
        <a:p>
          <a:endParaRPr lang="zh-CN" altLang="en-US"/>
        </a:p>
      </dgm:t>
    </dgm:pt>
    <dgm:pt modelId="{98662834-58AE-4C37-8C92-279989B19612}" type="sibTrans" cxnId="{22E5FD1E-76E9-4E03-9C44-397A96A843EE}">
      <dgm:prSet/>
      <dgm:spPr/>
      <dgm:t>
        <a:bodyPr/>
        <a:lstStyle/>
        <a:p>
          <a:endParaRPr lang="zh-CN" altLang="en-US"/>
        </a:p>
      </dgm:t>
    </dgm:pt>
    <dgm:pt modelId="{26F10ACA-C912-4370-9E79-3D624F855C63}">
      <dgm:prSet phldrT="[文本]"/>
      <dgm:spPr/>
      <dgm:t>
        <a:bodyPr/>
        <a:lstStyle/>
        <a:p>
          <a:r>
            <a:rPr lang="zh-CN" altLang="en-US" dirty="0" smtClean="0"/>
            <a:t>信息查询</a:t>
          </a:r>
          <a:endParaRPr lang="zh-CN" altLang="en-US" dirty="0"/>
        </a:p>
      </dgm:t>
    </dgm:pt>
    <dgm:pt modelId="{A6927CA7-CCDD-4373-A91F-201C87794D42}" type="parTrans" cxnId="{E25F2C42-D115-4267-90A9-68F5142CA240}">
      <dgm:prSet/>
      <dgm:spPr/>
      <dgm:t>
        <a:bodyPr/>
        <a:lstStyle/>
        <a:p>
          <a:endParaRPr lang="zh-CN" altLang="en-US"/>
        </a:p>
      </dgm:t>
    </dgm:pt>
    <dgm:pt modelId="{019E8725-9E77-439E-AEAB-853F41495D6A}" type="sibTrans" cxnId="{E25F2C42-D115-4267-90A9-68F5142CA240}">
      <dgm:prSet/>
      <dgm:spPr/>
      <dgm:t>
        <a:bodyPr/>
        <a:lstStyle/>
        <a:p>
          <a:endParaRPr lang="zh-CN" altLang="en-US"/>
        </a:p>
      </dgm:t>
    </dgm:pt>
    <dgm:pt modelId="{CF637369-2FED-45FD-A1F7-A2E9C3EA4EC5}">
      <dgm:prSet phldrT="[文本]"/>
      <dgm:spPr/>
      <dgm:t>
        <a:bodyPr/>
        <a:lstStyle/>
        <a:p>
          <a:r>
            <a:rPr lang="zh-CN" altLang="en-US" dirty="0" smtClean="0"/>
            <a:t>信息编辑</a:t>
          </a:r>
          <a:endParaRPr lang="zh-CN" altLang="en-US" dirty="0"/>
        </a:p>
      </dgm:t>
    </dgm:pt>
    <dgm:pt modelId="{F693BEC8-425D-43A4-8FF6-867F5F8C636A}" type="parTrans" cxnId="{C238DA1C-D916-434B-9D4D-F0B1CF7B5883}">
      <dgm:prSet/>
      <dgm:spPr/>
      <dgm:t>
        <a:bodyPr/>
        <a:lstStyle/>
        <a:p>
          <a:endParaRPr lang="zh-CN" altLang="en-US"/>
        </a:p>
      </dgm:t>
    </dgm:pt>
    <dgm:pt modelId="{FEF76B6C-CB7C-4A66-85EF-E537018E244E}" type="sibTrans" cxnId="{C238DA1C-D916-434B-9D4D-F0B1CF7B5883}">
      <dgm:prSet/>
      <dgm:spPr/>
      <dgm:t>
        <a:bodyPr/>
        <a:lstStyle/>
        <a:p>
          <a:endParaRPr lang="zh-CN" altLang="en-US"/>
        </a:p>
      </dgm:t>
    </dgm:pt>
    <dgm:pt modelId="{E2413977-C351-4F0C-91C3-9273CA125E46}">
      <dgm:prSet phldrT="[文本]"/>
      <dgm:spPr/>
      <dgm:t>
        <a:bodyPr/>
        <a:lstStyle/>
        <a:p>
          <a:r>
            <a:rPr lang="zh-CN" altLang="en-US" dirty="0" smtClean="0"/>
            <a:t>地图浏览</a:t>
          </a:r>
          <a:endParaRPr lang="zh-CN" altLang="en-US" dirty="0"/>
        </a:p>
      </dgm:t>
    </dgm:pt>
    <dgm:pt modelId="{CE4F8EAA-735A-4917-93A2-EA859ED87F83}" type="parTrans" cxnId="{70594578-AA79-4C34-8C74-8E8DA849BAB1}">
      <dgm:prSet/>
      <dgm:spPr/>
      <dgm:t>
        <a:bodyPr/>
        <a:lstStyle/>
        <a:p>
          <a:endParaRPr lang="zh-CN" altLang="en-US"/>
        </a:p>
      </dgm:t>
    </dgm:pt>
    <dgm:pt modelId="{A2B12CD8-2BFA-481E-BBC2-4673C1E825AF}" type="sibTrans" cxnId="{70594578-AA79-4C34-8C74-8E8DA849BAB1}">
      <dgm:prSet/>
      <dgm:spPr/>
      <dgm:t>
        <a:bodyPr/>
        <a:lstStyle/>
        <a:p>
          <a:endParaRPr lang="zh-CN" altLang="en-US"/>
        </a:p>
      </dgm:t>
    </dgm:pt>
    <dgm:pt modelId="{10A042D0-645E-43D6-B0D9-3BD21ABEB729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366AF9E8-EF40-407D-A527-B8C4D2F86537}" type="parTrans" cxnId="{B96093D1-C0D0-42D8-881C-46403DE8D6CF}">
      <dgm:prSet/>
      <dgm:spPr/>
      <dgm:t>
        <a:bodyPr/>
        <a:lstStyle/>
        <a:p>
          <a:endParaRPr lang="zh-CN" altLang="en-US"/>
        </a:p>
      </dgm:t>
    </dgm:pt>
    <dgm:pt modelId="{65E6BA79-BA70-40EE-8D93-357964864C31}" type="sibTrans" cxnId="{B96093D1-C0D0-42D8-881C-46403DE8D6CF}">
      <dgm:prSet/>
      <dgm:spPr/>
      <dgm:t>
        <a:bodyPr/>
        <a:lstStyle/>
        <a:p>
          <a:endParaRPr lang="zh-CN" altLang="en-US"/>
        </a:p>
      </dgm:t>
    </dgm:pt>
    <dgm:pt modelId="{6C9B7C17-A918-4DA1-B233-2E54A1876EDD}">
      <dgm:prSet phldrT="[文本]"/>
      <dgm:spPr/>
      <dgm:t>
        <a:bodyPr/>
        <a:lstStyle/>
        <a:p>
          <a:r>
            <a:rPr lang="zh-CN" altLang="en-US" dirty="0" smtClean="0"/>
            <a:t>地图信息查询</a:t>
          </a:r>
          <a:endParaRPr lang="zh-CN" altLang="en-US" dirty="0"/>
        </a:p>
      </dgm:t>
    </dgm:pt>
    <dgm:pt modelId="{1CDBC081-BED1-45BF-B402-05A87B23925A}" type="parTrans" cxnId="{0B1A429C-3FF6-493A-A34B-279477FE73DE}">
      <dgm:prSet/>
      <dgm:spPr/>
      <dgm:t>
        <a:bodyPr/>
        <a:lstStyle/>
        <a:p>
          <a:endParaRPr lang="zh-CN" altLang="en-US"/>
        </a:p>
      </dgm:t>
    </dgm:pt>
    <dgm:pt modelId="{4BA45681-A881-41C2-9049-B340392700A9}" type="sibTrans" cxnId="{0B1A429C-3FF6-493A-A34B-279477FE73DE}">
      <dgm:prSet/>
      <dgm:spPr/>
      <dgm:t>
        <a:bodyPr/>
        <a:lstStyle/>
        <a:p>
          <a:endParaRPr lang="zh-CN" altLang="en-US"/>
        </a:p>
      </dgm:t>
    </dgm:pt>
    <dgm:pt modelId="{AA0344A6-0A8B-4956-8AC1-A4D441C69096}">
      <dgm:prSet phldrT="[文本]"/>
      <dgm:spPr/>
      <dgm:t>
        <a:bodyPr/>
        <a:lstStyle/>
        <a:p>
          <a:r>
            <a:rPr lang="zh-CN" altLang="en-US" dirty="0" smtClean="0"/>
            <a:t>信息查询</a:t>
          </a:r>
          <a:endParaRPr lang="zh-CN" altLang="en-US" dirty="0"/>
        </a:p>
      </dgm:t>
    </dgm:pt>
    <dgm:pt modelId="{A0566880-329A-4D9A-B598-C01B348F81D0}" type="parTrans" cxnId="{22E52389-B495-40A6-8BCE-480A4AF51E4A}">
      <dgm:prSet/>
      <dgm:spPr/>
      <dgm:t>
        <a:bodyPr/>
        <a:lstStyle/>
        <a:p>
          <a:endParaRPr lang="zh-CN" altLang="en-US"/>
        </a:p>
      </dgm:t>
    </dgm:pt>
    <dgm:pt modelId="{575FC778-4C4A-482E-9DF0-162F2F46E5AC}" type="sibTrans" cxnId="{22E52389-B495-40A6-8BCE-480A4AF51E4A}">
      <dgm:prSet/>
      <dgm:spPr/>
      <dgm:t>
        <a:bodyPr/>
        <a:lstStyle/>
        <a:p>
          <a:endParaRPr lang="zh-CN" altLang="en-US"/>
        </a:p>
      </dgm:t>
    </dgm:pt>
    <dgm:pt modelId="{FAD2D619-DEF8-4163-9FCA-30734CDFF8D1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AB5C66B2-B1A9-4693-86D7-6BF36451DDF1}" type="parTrans" cxnId="{FD364791-CA38-44D5-80F8-776749FB9F79}">
      <dgm:prSet/>
      <dgm:spPr/>
      <dgm:t>
        <a:bodyPr/>
        <a:lstStyle/>
        <a:p>
          <a:endParaRPr lang="zh-CN" altLang="en-US"/>
        </a:p>
      </dgm:t>
    </dgm:pt>
    <dgm:pt modelId="{46ACB881-7081-43FB-9EB7-A54A4FF5B0FD}" type="sibTrans" cxnId="{FD364791-CA38-44D5-80F8-776749FB9F79}">
      <dgm:prSet/>
      <dgm:spPr/>
      <dgm:t>
        <a:bodyPr/>
        <a:lstStyle/>
        <a:p>
          <a:endParaRPr lang="zh-CN" altLang="en-US"/>
        </a:p>
      </dgm:t>
    </dgm:pt>
    <dgm:pt modelId="{8D8AFE0F-B040-43AA-83D6-AA30B3A2DBE0}">
      <dgm:prSet phldrT="[文本]"/>
      <dgm:spPr/>
      <dgm:t>
        <a:bodyPr/>
        <a:lstStyle/>
        <a:p>
          <a:r>
            <a:rPr lang="zh-CN" altLang="en-US" dirty="0" smtClean="0"/>
            <a:t>添加信息</a:t>
          </a:r>
          <a:endParaRPr lang="zh-CN" altLang="en-US" dirty="0"/>
        </a:p>
      </dgm:t>
    </dgm:pt>
    <dgm:pt modelId="{F599AE14-3FD3-4DFC-8264-10B61FEA3E22}" type="parTrans" cxnId="{52AC991F-9E01-4A2A-B3E4-1128A76776C0}">
      <dgm:prSet/>
      <dgm:spPr/>
      <dgm:t>
        <a:bodyPr/>
        <a:lstStyle/>
        <a:p>
          <a:endParaRPr lang="zh-CN" altLang="en-US"/>
        </a:p>
      </dgm:t>
    </dgm:pt>
    <dgm:pt modelId="{16CFCC53-8495-4DF2-A0CD-266431AC2D42}" type="sibTrans" cxnId="{52AC991F-9E01-4A2A-B3E4-1128A76776C0}">
      <dgm:prSet/>
      <dgm:spPr/>
      <dgm:t>
        <a:bodyPr/>
        <a:lstStyle/>
        <a:p>
          <a:endParaRPr lang="zh-CN" altLang="en-US"/>
        </a:p>
      </dgm:t>
    </dgm:pt>
    <dgm:pt modelId="{9889856F-079E-4043-ABF9-5075633AE6BA}">
      <dgm:prSet phldrT="[文本]"/>
      <dgm:spPr/>
      <dgm:t>
        <a:bodyPr/>
        <a:lstStyle/>
        <a:p>
          <a:r>
            <a:rPr lang="zh-CN" altLang="en-US" dirty="0" smtClean="0"/>
            <a:t>修改信息</a:t>
          </a:r>
          <a:endParaRPr lang="zh-CN" altLang="en-US" dirty="0"/>
        </a:p>
      </dgm:t>
    </dgm:pt>
    <dgm:pt modelId="{6FFA4476-8A24-4B9C-B580-60DAC31EBAEC}" type="parTrans" cxnId="{ACC9ABF5-44C0-44A1-AED2-66D0DCF0441A}">
      <dgm:prSet/>
      <dgm:spPr/>
      <dgm:t>
        <a:bodyPr/>
        <a:lstStyle/>
        <a:p>
          <a:endParaRPr lang="zh-CN" altLang="en-US"/>
        </a:p>
      </dgm:t>
    </dgm:pt>
    <dgm:pt modelId="{00EE9D3F-82E3-48C8-B8D1-2C9DE98C8474}" type="sibTrans" cxnId="{ACC9ABF5-44C0-44A1-AED2-66D0DCF0441A}">
      <dgm:prSet/>
      <dgm:spPr/>
      <dgm:t>
        <a:bodyPr/>
        <a:lstStyle/>
        <a:p>
          <a:endParaRPr lang="zh-CN" altLang="en-US"/>
        </a:p>
      </dgm:t>
    </dgm:pt>
    <dgm:pt modelId="{7656A26A-E52B-498B-BEBE-695ABEFA96E6}">
      <dgm:prSet phldrT="[文本]"/>
      <dgm:spPr/>
      <dgm:t>
        <a:bodyPr/>
        <a:lstStyle/>
        <a:p>
          <a:r>
            <a:rPr lang="zh-CN" altLang="en-US" dirty="0" smtClean="0"/>
            <a:t>删除信息</a:t>
          </a:r>
          <a:endParaRPr lang="zh-CN" altLang="en-US" dirty="0"/>
        </a:p>
      </dgm:t>
    </dgm:pt>
    <dgm:pt modelId="{FE92009C-C323-4F16-9778-7238A542D94D}" type="parTrans" cxnId="{33F42FAC-EF9E-4D39-9881-F714BB1890C6}">
      <dgm:prSet/>
      <dgm:spPr/>
      <dgm:t>
        <a:bodyPr/>
        <a:lstStyle/>
        <a:p>
          <a:endParaRPr lang="zh-CN" altLang="en-US"/>
        </a:p>
      </dgm:t>
    </dgm:pt>
    <dgm:pt modelId="{8B7157DA-DE8D-4384-A6BA-03351EC2BBB1}" type="sibTrans" cxnId="{33F42FAC-EF9E-4D39-9881-F714BB1890C6}">
      <dgm:prSet/>
      <dgm:spPr/>
      <dgm:t>
        <a:bodyPr/>
        <a:lstStyle/>
        <a:p>
          <a:endParaRPr lang="zh-CN" altLang="en-US"/>
        </a:p>
      </dgm:t>
    </dgm:pt>
    <dgm:pt modelId="{A067E025-548F-4045-8A7E-2356B48A6E4D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E9B74A34-6FEF-4B2C-98CC-27482B04C108}" type="parTrans" cxnId="{2431D4CF-CB9C-4DDA-A5CF-B5EAD5487100}">
      <dgm:prSet/>
      <dgm:spPr/>
      <dgm:t>
        <a:bodyPr/>
        <a:lstStyle/>
        <a:p>
          <a:endParaRPr lang="zh-CN" altLang="en-US"/>
        </a:p>
      </dgm:t>
    </dgm:pt>
    <dgm:pt modelId="{4DCD397F-9820-40CC-A9BF-377F717E3213}" type="sibTrans" cxnId="{2431D4CF-CB9C-4DDA-A5CF-B5EAD5487100}">
      <dgm:prSet/>
      <dgm:spPr/>
      <dgm:t>
        <a:bodyPr/>
        <a:lstStyle/>
        <a:p>
          <a:endParaRPr lang="zh-CN" altLang="en-US"/>
        </a:p>
      </dgm:t>
    </dgm:pt>
    <dgm:pt modelId="{989A2825-3203-40C0-83BF-E5578BA674D7}">
      <dgm:prSet phldrT="[文本]"/>
      <dgm:spPr/>
      <dgm:t>
        <a:bodyPr/>
        <a:lstStyle/>
        <a:p>
          <a:r>
            <a:rPr lang="zh-CN" altLang="en-US" dirty="0" smtClean="0"/>
            <a:t>密码修改</a:t>
          </a:r>
          <a:endParaRPr lang="zh-CN" altLang="en-US" dirty="0"/>
        </a:p>
      </dgm:t>
    </dgm:pt>
    <dgm:pt modelId="{BBDE3E3F-33A1-4D6C-8DAB-7ECF8917A4FF}" type="parTrans" cxnId="{3931EA2C-1FB0-415E-A1A1-D4E3A2DF98C2}">
      <dgm:prSet/>
      <dgm:spPr/>
      <dgm:t>
        <a:bodyPr/>
        <a:lstStyle/>
        <a:p>
          <a:endParaRPr lang="zh-CN" altLang="en-US"/>
        </a:p>
      </dgm:t>
    </dgm:pt>
    <dgm:pt modelId="{38C879AA-B10D-4C33-801B-EF3BECBC1AB7}" type="sibTrans" cxnId="{3931EA2C-1FB0-415E-A1A1-D4E3A2DF98C2}">
      <dgm:prSet/>
      <dgm:spPr/>
      <dgm:t>
        <a:bodyPr/>
        <a:lstStyle/>
        <a:p>
          <a:endParaRPr lang="zh-CN" altLang="en-US"/>
        </a:p>
      </dgm:t>
    </dgm:pt>
    <dgm:pt modelId="{281F5400-FEED-4DEB-B505-462E54D1B3F9}" type="pres">
      <dgm:prSet presAssocID="{11753AD3-504B-4062-B366-947BB3482C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433960-A949-4D86-87EC-253570F85B66}" type="pres">
      <dgm:prSet presAssocID="{E30B6B88-B822-48BB-99B5-2D71A1A5C1EA}" presName="hierRoot1" presStyleCnt="0">
        <dgm:presLayoutVars>
          <dgm:hierBranch val="init"/>
        </dgm:presLayoutVars>
      </dgm:prSet>
      <dgm:spPr/>
    </dgm:pt>
    <dgm:pt modelId="{E8F9E70E-FACC-499D-9446-D5D370775F35}" type="pres">
      <dgm:prSet presAssocID="{E30B6B88-B822-48BB-99B5-2D71A1A5C1EA}" presName="rootComposite1" presStyleCnt="0"/>
      <dgm:spPr/>
    </dgm:pt>
    <dgm:pt modelId="{98724568-06BE-47BC-95E8-F692BB96EFFB}" type="pres">
      <dgm:prSet presAssocID="{E30B6B88-B822-48BB-99B5-2D71A1A5C1E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689A29-885A-4716-9E94-96EE4D64E229}" type="pres">
      <dgm:prSet presAssocID="{E30B6B88-B822-48BB-99B5-2D71A1A5C1E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6711DB0-7A1F-4BE0-9289-1115AC3CA554}" type="pres">
      <dgm:prSet presAssocID="{E30B6B88-B822-48BB-99B5-2D71A1A5C1EA}" presName="hierChild2" presStyleCnt="0"/>
      <dgm:spPr/>
    </dgm:pt>
    <dgm:pt modelId="{8D8E97D0-D442-47D3-83E9-A665F37BC5AD}" type="pres">
      <dgm:prSet presAssocID="{85A6971E-CFD1-40B4-A656-B1982CE2B0CC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7898B08E-46BB-48D8-BE81-6ABA7CF9C1E9}" type="pres">
      <dgm:prSet presAssocID="{44CFD218-0A3E-460A-846D-67D49F13FB5A}" presName="hierRoot2" presStyleCnt="0">
        <dgm:presLayoutVars>
          <dgm:hierBranch val="init"/>
        </dgm:presLayoutVars>
      </dgm:prSet>
      <dgm:spPr/>
    </dgm:pt>
    <dgm:pt modelId="{10C8BD54-E657-47C2-A3B0-617B7A2E4A0B}" type="pres">
      <dgm:prSet presAssocID="{44CFD218-0A3E-460A-846D-67D49F13FB5A}" presName="rootComposite" presStyleCnt="0"/>
      <dgm:spPr/>
    </dgm:pt>
    <dgm:pt modelId="{D551B2F3-76FA-4C5A-B9B8-54DB4A6A1CDE}" type="pres">
      <dgm:prSet presAssocID="{44CFD218-0A3E-460A-846D-67D49F13FB5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809D24-4171-4C9A-93A3-8AC1AA6FEC4A}" type="pres">
      <dgm:prSet presAssocID="{44CFD218-0A3E-460A-846D-67D49F13FB5A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30775DD5-07D8-45CC-8221-EC2E0F9B060C}" type="pres">
      <dgm:prSet presAssocID="{44CFD218-0A3E-460A-846D-67D49F13FB5A}" presName="hierChild4" presStyleCnt="0"/>
      <dgm:spPr/>
    </dgm:pt>
    <dgm:pt modelId="{0739BD05-0FDE-4213-9935-DDD62EFB2355}" type="pres">
      <dgm:prSet presAssocID="{CE4F8EAA-735A-4917-93A2-EA859ED87F83}" presName="Name37" presStyleLbl="parChTrans1D3" presStyleIdx="0" presStyleCnt="10"/>
      <dgm:spPr/>
      <dgm:t>
        <a:bodyPr/>
        <a:lstStyle/>
        <a:p>
          <a:endParaRPr lang="zh-CN" altLang="en-US"/>
        </a:p>
      </dgm:t>
    </dgm:pt>
    <dgm:pt modelId="{02E571CF-26A5-42A8-BDB7-1E13914EAFCD}" type="pres">
      <dgm:prSet presAssocID="{E2413977-C351-4F0C-91C3-9273CA125E46}" presName="hierRoot2" presStyleCnt="0">
        <dgm:presLayoutVars>
          <dgm:hierBranch val="init"/>
        </dgm:presLayoutVars>
      </dgm:prSet>
      <dgm:spPr/>
    </dgm:pt>
    <dgm:pt modelId="{796CCBB3-2CE8-41C1-B90E-6F9DA0D4EDF0}" type="pres">
      <dgm:prSet presAssocID="{E2413977-C351-4F0C-91C3-9273CA125E46}" presName="rootComposite" presStyleCnt="0"/>
      <dgm:spPr/>
    </dgm:pt>
    <dgm:pt modelId="{06A53741-39EC-4BC1-8D09-33F945BCD871}" type="pres">
      <dgm:prSet presAssocID="{E2413977-C351-4F0C-91C3-9273CA125E4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AF7A3A-445C-4204-B01A-56F52008E4DE}" type="pres">
      <dgm:prSet presAssocID="{E2413977-C351-4F0C-91C3-9273CA125E46}" presName="rootConnector" presStyleLbl="node3" presStyleIdx="0" presStyleCnt="10"/>
      <dgm:spPr/>
      <dgm:t>
        <a:bodyPr/>
        <a:lstStyle/>
        <a:p>
          <a:endParaRPr lang="zh-CN" altLang="en-US"/>
        </a:p>
      </dgm:t>
    </dgm:pt>
    <dgm:pt modelId="{10536F38-E5CE-4D0A-9553-6FD3444BBAA6}" type="pres">
      <dgm:prSet presAssocID="{E2413977-C351-4F0C-91C3-9273CA125E46}" presName="hierChild4" presStyleCnt="0"/>
      <dgm:spPr/>
    </dgm:pt>
    <dgm:pt modelId="{B4619C24-3E62-4E07-8D14-3AB7271ADE17}" type="pres">
      <dgm:prSet presAssocID="{E2413977-C351-4F0C-91C3-9273CA125E46}" presName="hierChild5" presStyleCnt="0"/>
      <dgm:spPr/>
    </dgm:pt>
    <dgm:pt modelId="{285D79CC-D33B-4A9B-A0C4-F251C9DB7C32}" type="pres">
      <dgm:prSet presAssocID="{366AF9E8-EF40-407D-A527-B8C4D2F86537}" presName="Name37" presStyleLbl="parChTrans1D3" presStyleIdx="1" presStyleCnt="10"/>
      <dgm:spPr/>
      <dgm:t>
        <a:bodyPr/>
        <a:lstStyle/>
        <a:p>
          <a:endParaRPr lang="zh-CN" altLang="en-US"/>
        </a:p>
      </dgm:t>
    </dgm:pt>
    <dgm:pt modelId="{7D53E83F-80A2-41C9-B4A8-91F346DB8B62}" type="pres">
      <dgm:prSet presAssocID="{10A042D0-645E-43D6-B0D9-3BD21ABEB729}" presName="hierRoot2" presStyleCnt="0">
        <dgm:presLayoutVars>
          <dgm:hierBranch val="init"/>
        </dgm:presLayoutVars>
      </dgm:prSet>
      <dgm:spPr/>
    </dgm:pt>
    <dgm:pt modelId="{83A8F616-595A-484A-A68F-1202BF877FF3}" type="pres">
      <dgm:prSet presAssocID="{10A042D0-645E-43D6-B0D9-3BD21ABEB729}" presName="rootComposite" presStyleCnt="0"/>
      <dgm:spPr/>
    </dgm:pt>
    <dgm:pt modelId="{875F0E33-BDE2-430B-A6CD-10F3A5477A7F}" type="pres">
      <dgm:prSet presAssocID="{10A042D0-645E-43D6-B0D9-3BD21ABEB729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5F5023-14E5-4594-BB16-270B66093399}" type="pres">
      <dgm:prSet presAssocID="{10A042D0-645E-43D6-B0D9-3BD21ABEB729}" presName="rootConnector" presStyleLbl="node3" presStyleIdx="1" presStyleCnt="10"/>
      <dgm:spPr/>
      <dgm:t>
        <a:bodyPr/>
        <a:lstStyle/>
        <a:p>
          <a:endParaRPr lang="zh-CN" altLang="en-US"/>
        </a:p>
      </dgm:t>
    </dgm:pt>
    <dgm:pt modelId="{48B1EBA9-4BAF-4CEF-9A3A-32AC5B61556E}" type="pres">
      <dgm:prSet presAssocID="{10A042D0-645E-43D6-B0D9-3BD21ABEB729}" presName="hierChild4" presStyleCnt="0"/>
      <dgm:spPr/>
    </dgm:pt>
    <dgm:pt modelId="{24722476-01DC-4FBC-A0AA-499D9E7AD38A}" type="pres">
      <dgm:prSet presAssocID="{10A042D0-645E-43D6-B0D9-3BD21ABEB729}" presName="hierChild5" presStyleCnt="0"/>
      <dgm:spPr/>
    </dgm:pt>
    <dgm:pt modelId="{56B1D198-2109-41CB-9196-2DAF0DF7FCBF}" type="pres">
      <dgm:prSet presAssocID="{1CDBC081-BED1-45BF-B402-05A87B23925A}" presName="Name37" presStyleLbl="parChTrans1D3" presStyleIdx="2" presStyleCnt="10"/>
      <dgm:spPr/>
      <dgm:t>
        <a:bodyPr/>
        <a:lstStyle/>
        <a:p>
          <a:endParaRPr lang="zh-CN" altLang="en-US"/>
        </a:p>
      </dgm:t>
    </dgm:pt>
    <dgm:pt modelId="{348C197A-5A04-417B-9331-AC9705DDECB9}" type="pres">
      <dgm:prSet presAssocID="{6C9B7C17-A918-4DA1-B233-2E54A1876EDD}" presName="hierRoot2" presStyleCnt="0">
        <dgm:presLayoutVars>
          <dgm:hierBranch val="init"/>
        </dgm:presLayoutVars>
      </dgm:prSet>
      <dgm:spPr/>
    </dgm:pt>
    <dgm:pt modelId="{812D2959-4AAC-4FA1-BD14-8F862EAA878E}" type="pres">
      <dgm:prSet presAssocID="{6C9B7C17-A918-4DA1-B233-2E54A1876EDD}" presName="rootComposite" presStyleCnt="0"/>
      <dgm:spPr/>
    </dgm:pt>
    <dgm:pt modelId="{96209A7D-C77F-494D-8D97-FEEDD7F6B1A3}" type="pres">
      <dgm:prSet presAssocID="{6C9B7C17-A918-4DA1-B233-2E54A1876EDD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BC415-5234-407F-B733-AA9E971B0696}" type="pres">
      <dgm:prSet presAssocID="{6C9B7C17-A918-4DA1-B233-2E54A1876EDD}" presName="rootConnector" presStyleLbl="node3" presStyleIdx="2" presStyleCnt="10"/>
      <dgm:spPr/>
      <dgm:t>
        <a:bodyPr/>
        <a:lstStyle/>
        <a:p>
          <a:endParaRPr lang="zh-CN" altLang="en-US"/>
        </a:p>
      </dgm:t>
    </dgm:pt>
    <dgm:pt modelId="{60FCC89D-D579-47BB-85D9-E1164C6709ED}" type="pres">
      <dgm:prSet presAssocID="{6C9B7C17-A918-4DA1-B233-2E54A1876EDD}" presName="hierChild4" presStyleCnt="0"/>
      <dgm:spPr/>
    </dgm:pt>
    <dgm:pt modelId="{687855C5-490C-4F63-AEF6-ACDB0CC0D9C4}" type="pres">
      <dgm:prSet presAssocID="{6C9B7C17-A918-4DA1-B233-2E54A1876EDD}" presName="hierChild5" presStyleCnt="0"/>
      <dgm:spPr/>
    </dgm:pt>
    <dgm:pt modelId="{3005D5DD-E09E-41A2-ADF6-C73E2807AF68}" type="pres">
      <dgm:prSet presAssocID="{44CFD218-0A3E-460A-846D-67D49F13FB5A}" presName="hierChild5" presStyleCnt="0"/>
      <dgm:spPr/>
    </dgm:pt>
    <dgm:pt modelId="{EED911E7-0ED1-4FA1-B10C-FA94135E8B5A}" type="pres">
      <dgm:prSet presAssocID="{A6927CA7-CCDD-4373-A91F-201C87794D42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9D148737-8476-4CA6-9D5D-06031A1AA142}" type="pres">
      <dgm:prSet presAssocID="{26F10ACA-C912-4370-9E79-3D624F855C63}" presName="hierRoot2" presStyleCnt="0">
        <dgm:presLayoutVars>
          <dgm:hierBranch val="init"/>
        </dgm:presLayoutVars>
      </dgm:prSet>
      <dgm:spPr/>
    </dgm:pt>
    <dgm:pt modelId="{3F712311-1719-4107-A345-A5431CE5E0FB}" type="pres">
      <dgm:prSet presAssocID="{26F10ACA-C912-4370-9E79-3D624F855C63}" presName="rootComposite" presStyleCnt="0"/>
      <dgm:spPr/>
    </dgm:pt>
    <dgm:pt modelId="{8D39FBE6-A1C4-4DDB-891E-05FA4C2FE18F}" type="pres">
      <dgm:prSet presAssocID="{26F10ACA-C912-4370-9E79-3D624F855C6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ADB7B8-2D00-4631-B1FF-1D196FC532C9}" type="pres">
      <dgm:prSet presAssocID="{26F10ACA-C912-4370-9E79-3D624F855C6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B91A4CD1-0C13-4E9D-87DA-95A864F2357C}" type="pres">
      <dgm:prSet presAssocID="{26F10ACA-C912-4370-9E79-3D624F855C63}" presName="hierChild4" presStyleCnt="0"/>
      <dgm:spPr/>
    </dgm:pt>
    <dgm:pt modelId="{2C457A73-DF0D-4963-A83B-F51F2F7F798C}" type="pres">
      <dgm:prSet presAssocID="{A0566880-329A-4D9A-B598-C01B348F81D0}" presName="Name37" presStyleLbl="parChTrans1D3" presStyleIdx="3" presStyleCnt="10"/>
      <dgm:spPr/>
      <dgm:t>
        <a:bodyPr/>
        <a:lstStyle/>
        <a:p>
          <a:endParaRPr lang="zh-CN" altLang="en-US"/>
        </a:p>
      </dgm:t>
    </dgm:pt>
    <dgm:pt modelId="{59575B44-1867-456F-A962-ED86CC4F491E}" type="pres">
      <dgm:prSet presAssocID="{AA0344A6-0A8B-4956-8AC1-A4D441C69096}" presName="hierRoot2" presStyleCnt="0">
        <dgm:presLayoutVars>
          <dgm:hierBranch val="init"/>
        </dgm:presLayoutVars>
      </dgm:prSet>
      <dgm:spPr/>
    </dgm:pt>
    <dgm:pt modelId="{E7DF2FB3-8C71-4178-8F54-F10BD423BE59}" type="pres">
      <dgm:prSet presAssocID="{AA0344A6-0A8B-4956-8AC1-A4D441C69096}" presName="rootComposite" presStyleCnt="0"/>
      <dgm:spPr/>
    </dgm:pt>
    <dgm:pt modelId="{CFA174CA-1749-466B-9912-75E740FF4BF0}" type="pres">
      <dgm:prSet presAssocID="{AA0344A6-0A8B-4956-8AC1-A4D441C69096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CE022F-F9C2-44C2-AF67-1CE2E1D9FC78}" type="pres">
      <dgm:prSet presAssocID="{AA0344A6-0A8B-4956-8AC1-A4D441C69096}" presName="rootConnector" presStyleLbl="node3" presStyleIdx="3" presStyleCnt="10"/>
      <dgm:spPr/>
      <dgm:t>
        <a:bodyPr/>
        <a:lstStyle/>
        <a:p>
          <a:endParaRPr lang="zh-CN" altLang="en-US"/>
        </a:p>
      </dgm:t>
    </dgm:pt>
    <dgm:pt modelId="{95738FA2-2D6F-4C8B-B7C7-8A038E4E99B1}" type="pres">
      <dgm:prSet presAssocID="{AA0344A6-0A8B-4956-8AC1-A4D441C69096}" presName="hierChild4" presStyleCnt="0"/>
      <dgm:spPr/>
    </dgm:pt>
    <dgm:pt modelId="{1B1D7F27-C4F9-41D5-A891-9481E0D28527}" type="pres">
      <dgm:prSet presAssocID="{AA0344A6-0A8B-4956-8AC1-A4D441C69096}" presName="hierChild5" presStyleCnt="0"/>
      <dgm:spPr/>
    </dgm:pt>
    <dgm:pt modelId="{E9064A91-CF11-4514-9E1C-A67B1364AC0C}" type="pres">
      <dgm:prSet presAssocID="{AB5C66B2-B1A9-4693-86D7-6BF36451DDF1}" presName="Name37" presStyleLbl="parChTrans1D3" presStyleIdx="4" presStyleCnt="10"/>
      <dgm:spPr/>
      <dgm:t>
        <a:bodyPr/>
        <a:lstStyle/>
        <a:p>
          <a:endParaRPr lang="zh-CN" altLang="en-US"/>
        </a:p>
      </dgm:t>
    </dgm:pt>
    <dgm:pt modelId="{57BD933D-3211-43DC-818A-AEC0B4AF1AD6}" type="pres">
      <dgm:prSet presAssocID="{FAD2D619-DEF8-4163-9FCA-30734CDFF8D1}" presName="hierRoot2" presStyleCnt="0">
        <dgm:presLayoutVars>
          <dgm:hierBranch val="init"/>
        </dgm:presLayoutVars>
      </dgm:prSet>
      <dgm:spPr/>
    </dgm:pt>
    <dgm:pt modelId="{0F9C7C78-AE97-469E-9D12-81A7A5B7EF7C}" type="pres">
      <dgm:prSet presAssocID="{FAD2D619-DEF8-4163-9FCA-30734CDFF8D1}" presName="rootComposite" presStyleCnt="0"/>
      <dgm:spPr/>
    </dgm:pt>
    <dgm:pt modelId="{1BDDF7FA-3DB4-4893-912E-F041243140D3}" type="pres">
      <dgm:prSet presAssocID="{FAD2D619-DEF8-4163-9FCA-30734CDFF8D1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D7863-FF33-4C24-949D-6AB66E390D69}" type="pres">
      <dgm:prSet presAssocID="{FAD2D619-DEF8-4163-9FCA-30734CDFF8D1}" presName="rootConnector" presStyleLbl="node3" presStyleIdx="4" presStyleCnt="10"/>
      <dgm:spPr/>
      <dgm:t>
        <a:bodyPr/>
        <a:lstStyle/>
        <a:p>
          <a:endParaRPr lang="zh-CN" altLang="en-US"/>
        </a:p>
      </dgm:t>
    </dgm:pt>
    <dgm:pt modelId="{B6DF8686-7690-4886-8336-AB1678DAD1DC}" type="pres">
      <dgm:prSet presAssocID="{FAD2D619-DEF8-4163-9FCA-30734CDFF8D1}" presName="hierChild4" presStyleCnt="0"/>
      <dgm:spPr/>
    </dgm:pt>
    <dgm:pt modelId="{B371C8FA-685A-4F41-B1B8-284CB78B6453}" type="pres">
      <dgm:prSet presAssocID="{FAD2D619-DEF8-4163-9FCA-30734CDFF8D1}" presName="hierChild5" presStyleCnt="0"/>
      <dgm:spPr/>
    </dgm:pt>
    <dgm:pt modelId="{6DE6A4CD-E970-4C6F-8363-1E490ADA0819}" type="pres">
      <dgm:prSet presAssocID="{26F10ACA-C912-4370-9E79-3D624F855C63}" presName="hierChild5" presStyleCnt="0"/>
      <dgm:spPr/>
    </dgm:pt>
    <dgm:pt modelId="{3359A6DE-9EDA-4A35-99CA-7D0ACAEDBBE9}" type="pres">
      <dgm:prSet presAssocID="{F693BEC8-425D-43A4-8FF6-867F5F8C636A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F5F3FDF6-3B00-4957-BEBE-978DABE866FF}" type="pres">
      <dgm:prSet presAssocID="{CF637369-2FED-45FD-A1F7-A2E9C3EA4EC5}" presName="hierRoot2" presStyleCnt="0">
        <dgm:presLayoutVars>
          <dgm:hierBranch val="init"/>
        </dgm:presLayoutVars>
      </dgm:prSet>
      <dgm:spPr/>
    </dgm:pt>
    <dgm:pt modelId="{FA79139E-A9D4-4192-8FC8-2B63D637D6D6}" type="pres">
      <dgm:prSet presAssocID="{CF637369-2FED-45FD-A1F7-A2E9C3EA4EC5}" presName="rootComposite" presStyleCnt="0"/>
      <dgm:spPr/>
    </dgm:pt>
    <dgm:pt modelId="{A19DB6A6-96AE-4D9F-A8A5-8823CE2DAE26}" type="pres">
      <dgm:prSet presAssocID="{CF637369-2FED-45FD-A1F7-A2E9C3EA4EC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EBE09F-A3B7-43F4-8998-4BA00C333C80}" type="pres">
      <dgm:prSet presAssocID="{CF637369-2FED-45FD-A1F7-A2E9C3EA4EC5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4445B9B0-BC9D-4D6F-80F3-51AFCBCE79A4}" type="pres">
      <dgm:prSet presAssocID="{CF637369-2FED-45FD-A1F7-A2E9C3EA4EC5}" presName="hierChild4" presStyleCnt="0"/>
      <dgm:spPr/>
    </dgm:pt>
    <dgm:pt modelId="{A0CB5B38-7A29-4613-8D96-ED7A525C8CED}" type="pres">
      <dgm:prSet presAssocID="{F599AE14-3FD3-4DFC-8264-10B61FEA3E22}" presName="Name37" presStyleLbl="parChTrans1D3" presStyleIdx="5" presStyleCnt="10"/>
      <dgm:spPr/>
      <dgm:t>
        <a:bodyPr/>
        <a:lstStyle/>
        <a:p>
          <a:endParaRPr lang="zh-CN" altLang="en-US"/>
        </a:p>
      </dgm:t>
    </dgm:pt>
    <dgm:pt modelId="{21782807-D8F6-4BDC-962D-52752BDD1F6A}" type="pres">
      <dgm:prSet presAssocID="{8D8AFE0F-B040-43AA-83D6-AA30B3A2DBE0}" presName="hierRoot2" presStyleCnt="0">
        <dgm:presLayoutVars>
          <dgm:hierBranch val="init"/>
        </dgm:presLayoutVars>
      </dgm:prSet>
      <dgm:spPr/>
    </dgm:pt>
    <dgm:pt modelId="{E913FCB7-632B-4836-9C08-6B0A2F775AB0}" type="pres">
      <dgm:prSet presAssocID="{8D8AFE0F-B040-43AA-83D6-AA30B3A2DBE0}" presName="rootComposite" presStyleCnt="0"/>
      <dgm:spPr/>
    </dgm:pt>
    <dgm:pt modelId="{083A9A8F-CF28-47EE-A43D-336C146D1286}" type="pres">
      <dgm:prSet presAssocID="{8D8AFE0F-B040-43AA-83D6-AA30B3A2DBE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2E1E47-F30F-477C-8E03-F8F768C57B4E}" type="pres">
      <dgm:prSet presAssocID="{8D8AFE0F-B040-43AA-83D6-AA30B3A2DBE0}" presName="rootConnector" presStyleLbl="node3" presStyleIdx="5" presStyleCnt="10"/>
      <dgm:spPr/>
      <dgm:t>
        <a:bodyPr/>
        <a:lstStyle/>
        <a:p>
          <a:endParaRPr lang="zh-CN" altLang="en-US"/>
        </a:p>
      </dgm:t>
    </dgm:pt>
    <dgm:pt modelId="{2F39E5BD-C3A8-405F-8D38-17CBA1923287}" type="pres">
      <dgm:prSet presAssocID="{8D8AFE0F-B040-43AA-83D6-AA30B3A2DBE0}" presName="hierChild4" presStyleCnt="0"/>
      <dgm:spPr/>
    </dgm:pt>
    <dgm:pt modelId="{86A9EF15-CE63-4D4F-A568-94121472C2CA}" type="pres">
      <dgm:prSet presAssocID="{8D8AFE0F-B040-43AA-83D6-AA30B3A2DBE0}" presName="hierChild5" presStyleCnt="0"/>
      <dgm:spPr/>
    </dgm:pt>
    <dgm:pt modelId="{738ABFAA-2A8B-4C2C-AAD3-C3C07FF3B5A7}" type="pres">
      <dgm:prSet presAssocID="{6FFA4476-8A24-4B9C-B580-60DAC31EBAEC}" presName="Name37" presStyleLbl="parChTrans1D3" presStyleIdx="6" presStyleCnt="10"/>
      <dgm:spPr/>
      <dgm:t>
        <a:bodyPr/>
        <a:lstStyle/>
        <a:p>
          <a:endParaRPr lang="zh-CN" altLang="en-US"/>
        </a:p>
      </dgm:t>
    </dgm:pt>
    <dgm:pt modelId="{4770BD15-326F-493A-BA10-708A44908912}" type="pres">
      <dgm:prSet presAssocID="{9889856F-079E-4043-ABF9-5075633AE6BA}" presName="hierRoot2" presStyleCnt="0">
        <dgm:presLayoutVars>
          <dgm:hierBranch val="init"/>
        </dgm:presLayoutVars>
      </dgm:prSet>
      <dgm:spPr/>
    </dgm:pt>
    <dgm:pt modelId="{1F3F995D-F925-4210-AC78-19D9EE61DA66}" type="pres">
      <dgm:prSet presAssocID="{9889856F-079E-4043-ABF9-5075633AE6BA}" presName="rootComposite" presStyleCnt="0"/>
      <dgm:spPr/>
    </dgm:pt>
    <dgm:pt modelId="{CFAACAA1-612E-457A-B00B-25E244E52486}" type="pres">
      <dgm:prSet presAssocID="{9889856F-079E-4043-ABF9-5075633AE6BA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22C694-7292-45BA-AE11-F50F46E3731B}" type="pres">
      <dgm:prSet presAssocID="{9889856F-079E-4043-ABF9-5075633AE6BA}" presName="rootConnector" presStyleLbl="node3" presStyleIdx="6" presStyleCnt="10"/>
      <dgm:spPr/>
      <dgm:t>
        <a:bodyPr/>
        <a:lstStyle/>
        <a:p>
          <a:endParaRPr lang="zh-CN" altLang="en-US"/>
        </a:p>
      </dgm:t>
    </dgm:pt>
    <dgm:pt modelId="{C608C760-004F-43C0-BA0D-8042D090BB66}" type="pres">
      <dgm:prSet presAssocID="{9889856F-079E-4043-ABF9-5075633AE6BA}" presName="hierChild4" presStyleCnt="0"/>
      <dgm:spPr/>
    </dgm:pt>
    <dgm:pt modelId="{A405B0CD-9191-403A-8BED-80EA19BDF4E1}" type="pres">
      <dgm:prSet presAssocID="{9889856F-079E-4043-ABF9-5075633AE6BA}" presName="hierChild5" presStyleCnt="0"/>
      <dgm:spPr/>
    </dgm:pt>
    <dgm:pt modelId="{E6BF86DA-6B7C-4B3C-9621-28F0064EEBF5}" type="pres">
      <dgm:prSet presAssocID="{FE92009C-C323-4F16-9778-7238A542D94D}" presName="Name37" presStyleLbl="parChTrans1D3" presStyleIdx="7" presStyleCnt="10"/>
      <dgm:spPr/>
      <dgm:t>
        <a:bodyPr/>
        <a:lstStyle/>
        <a:p>
          <a:endParaRPr lang="zh-CN" altLang="en-US"/>
        </a:p>
      </dgm:t>
    </dgm:pt>
    <dgm:pt modelId="{777D14AD-0B3D-4890-B239-D3B6CC81BC9F}" type="pres">
      <dgm:prSet presAssocID="{7656A26A-E52B-498B-BEBE-695ABEFA96E6}" presName="hierRoot2" presStyleCnt="0">
        <dgm:presLayoutVars>
          <dgm:hierBranch val="init"/>
        </dgm:presLayoutVars>
      </dgm:prSet>
      <dgm:spPr/>
    </dgm:pt>
    <dgm:pt modelId="{B72E32A8-F58D-4F0B-8D72-7CA71F22DBFB}" type="pres">
      <dgm:prSet presAssocID="{7656A26A-E52B-498B-BEBE-695ABEFA96E6}" presName="rootComposite" presStyleCnt="0"/>
      <dgm:spPr/>
    </dgm:pt>
    <dgm:pt modelId="{33493732-094F-48A8-A838-8A16ED3D47E7}" type="pres">
      <dgm:prSet presAssocID="{7656A26A-E52B-498B-BEBE-695ABEFA96E6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B6B0E3-8034-46E2-AF36-72B9D09DD746}" type="pres">
      <dgm:prSet presAssocID="{7656A26A-E52B-498B-BEBE-695ABEFA96E6}" presName="rootConnector" presStyleLbl="node3" presStyleIdx="7" presStyleCnt="10"/>
      <dgm:spPr/>
      <dgm:t>
        <a:bodyPr/>
        <a:lstStyle/>
        <a:p>
          <a:endParaRPr lang="zh-CN" altLang="en-US"/>
        </a:p>
      </dgm:t>
    </dgm:pt>
    <dgm:pt modelId="{863C8C2E-C8F6-4370-806E-1C63FFC4C997}" type="pres">
      <dgm:prSet presAssocID="{7656A26A-E52B-498B-BEBE-695ABEFA96E6}" presName="hierChild4" presStyleCnt="0"/>
      <dgm:spPr/>
    </dgm:pt>
    <dgm:pt modelId="{B8246CB1-63E5-4696-95BC-FC8EC763DE2E}" type="pres">
      <dgm:prSet presAssocID="{7656A26A-E52B-498B-BEBE-695ABEFA96E6}" presName="hierChild5" presStyleCnt="0"/>
      <dgm:spPr/>
    </dgm:pt>
    <dgm:pt modelId="{B224263C-42DE-4914-994D-95BFA3891D61}" type="pres">
      <dgm:prSet presAssocID="{CF637369-2FED-45FD-A1F7-A2E9C3EA4EC5}" presName="hierChild5" presStyleCnt="0"/>
      <dgm:spPr/>
    </dgm:pt>
    <dgm:pt modelId="{C1FB8559-FE80-4FD4-85DF-D75FABA729D4}" type="pres">
      <dgm:prSet presAssocID="{3F6B30C2-BFCD-4277-8721-47CAEE498EC7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B64A4A5-F028-4772-9A3D-39527FF02B6C}" type="pres">
      <dgm:prSet presAssocID="{2B417E30-A3FE-4854-B2EE-A54AB67B0ADB}" presName="hierRoot2" presStyleCnt="0">
        <dgm:presLayoutVars>
          <dgm:hierBranch val="init"/>
        </dgm:presLayoutVars>
      </dgm:prSet>
      <dgm:spPr/>
    </dgm:pt>
    <dgm:pt modelId="{6BEBA452-CA6F-4697-B13E-11C10E62C4E7}" type="pres">
      <dgm:prSet presAssocID="{2B417E30-A3FE-4854-B2EE-A54AB67B0ADB}" presName="rootComposite" presStyleCnt="0"/>
      <dgm:spPr/>
    </dgm:pt>
    <dgm:pt modelId="{88C64ED6-A66F-4979-B896-B7FB7F0D52F8}" type="pres">
      <dgm:prSet presAssocID="{2B417E30-A3FE-4854-B2EE-A54AB67B0AD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9DB7ED-B0C4-40C9-82BD-8B5002D24162}" type="pres">
      <dgm:prSet presAssocID="{2B417E30-A3FE-4854-B2EE-A54AB67B0AD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6D79E95-C85D-42B6-ABA2-7C96712B5A3E}" type="pres">
      <dgm:prSet presAssocID="{2B417E30-A3FE-4854-B2EE-A54AB67B0ADB}" presName="hierChild4" presStyleCnt="0"/>
      <dgm:spPr/>
    </dgm:pt>
    <dgm:pt modelId="{90727EB7-8BDF-4AAF-9D56-7D4BD79FCE8C}" type="pres">
      <dgm:prSet presAssocID="{E9B74A34-6FEF-4B2C-98CC-27482B04C108}" presName="Name37" presStyleLbl="parChTrans1D3" presStyleIdx="8" presStyleCnt="10"/>
      <dgm:spPr/>
      <dgm:t>
        <a:bodyPr/>
        <a:lstStyle/>
        <a:p>
          <a:endParaRPr lang="zh-CN" altLang="en-US"/>
        </a:p>
      </dgm:t>
    </dgm:pt>
    <dgm:pt modelId="{385B401C-DFE7-40B3-B71C-E3EE56FF70E6}" type="pres">
      <dgm:prSet presAssocID="{A067E025-548F-4045-8A7E-2356B48A6E4D}" presName="hierRoot2" presStyleCnt="0">
        <dgm:presLayoutVars>
          <dgm:hierBranch val="init"/>
        </dgm:presLayoutVars>
      </dgm:prSet>
      <dgm:spPr/>
    </dgm:pt>
    <dgm:pt modelId="{EEEA5847-E6C0-4046-8263-BDBB964C35B3}" type="pres">
      <dgm:prSet presAssocID="{A067E025-548F-4045-8A7E-2356B48A6E4D}" presName="rootComposite" presStyleCnt="0"/>
      <dgm:spPr/>
    </dgm:pt>
    <dgm:pt modelId="{4C557F62-CF44-4EF7-9A44-71CB2F0858DD}" type="pres">
      <dgm:prSet presAssocID="{A067E025-548F-4045-8A7E-2356B48A6E4D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0B34D8-67B9-42F4-A4E7-CDE5AB105D72}" type="pres">
      <dgm:prSet presAssocID="{A067E025-548F-4045-8A7E-2356B48A6E4D}" presName="rootConnector" presStyleLbl="node3" presStyleIdx="8" presStyleCnt="10"/>
      <dgm:spPr/>
      <dgm:t>
        <a:bodyPr/>
        <a:lstStyle/>
        <a:p>
          <a:endParaRPr lang="zh-CN" altLang="en-US"/>
        </a:p>
      </dgm:t>
    </dgm:pt>
    <dgm:pt modelId="{2E687670-4F35-4710-B187-D30C41AE3034}" type="pres">
      <dgm:prSet presAssocID="{A067E025-548F-4045-8A7E-2356B48A6E4D}" presName="hierChild4" presStyleCnt="0"/>
      <dgm:spPr/>
    </dgm:pt>
    <dgm:pt modelId="{5BDD23CE-7D51-41CE-8D3B-7BE47AC697F3}" type="pres">
      <dgm:prSet presAssocID="{A067E025-548F-4045-8A7E-2356B48A6E4D}" presName="hierChild5" presStyleCnt="0"/>
      <dgm:spPr/>
    </dgm:pt>
    <dgm:pt modelId="{7BA4B327-4A2F-4153-81CA-5B9DA0DC69D6}" type="pres">
      <dgm:prSet presAssocID="{BBDE3E3F-33A1-4D6C-8DAB-7ECF8917A4FF}" presName="Name37" presStyleLbl="parChTrans1D3" presStyleIdx="9" presStyleCnt="10"/>
      <dgm:spPr/>
      <dgm:t>
        <a:bodyPr/>
        <a:lstStyle/>
        <a:p>
          <a:endParaRPr lang="zh-CN" altLang="en-US"/>
        </a:p>
      </dgm:t>
    </dgm:pt>
    <dgm:pt modelId="{7AB93BD3-80C1-4153-A02F-EFA441A05DC4}" type="pres">
      <dgm:prSet presAssocID="{989A2825-3203-40C0-83BF-E5578BA674D7}" presName="hierRoot2" presStyleCnt="0">
        <dgm:presLayoutVars>
          <dgm:hierBranch val="init"/>
        </dgm:presLayoutVars>
      </dgm:prSet>
      <dgm:spPr/>
    </dgm:pt>
    <dgm:pt modelId="{D6E4538D-C513-457D-9DCA-E5CD1D2460DB}" type="pres">
      <dgm:prSet presAssocID="{989A2825-3203-40C0-83BF-E5578BA674D7}" presName="rootComposite" presStyleCnt="0"/>
      <dgm:spPr/>
    </dgm:pt>
    <dgm:pt modelId="{81409465-AD65-4244-A33B-EBEAD0654E88}" type="pres">
      <dgm:prSet presAssocID="{989A2825-3203-40C0-83BF-E5578BA674D7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917812-3E62-4534-8091-67F93B21C5FF}" type="pres">
      <dgm:prSet presAssocID="{989A2825-3203-40C0-83BF-E5578BA674D7}" presName="rootConnector" presStyleLbl="node3" presStyleIdx="9" presStyleCnt="10"/>
      <dgm:spPr/>
      <dgm:t>
        <a:bodyPr/>
        <a:lstStyle/>
        <a:p>
          <a:endParaRPr lang="zh-CN" altLang="en-US"/>
        </a:p>
      </dgm:t>
    </dgm:pt>
    <dgm:pt modelId="{7029ECBF-0499-4561-8F9B-4D3BB73977D1}" type="pres">
      <dgm:prSet presAssocID="{989A2825-3203-40C0-83BF-E5578BA674D7}" presName="hierChild4" presStyleCnt="0"/>
      <dgm:spPr/>
    </dgm:pt>
    <dgm:pt modelId="{4D6C97E1-6E9E-4FC1-86E4-1F4938DB4A7D}" type="pres">
      <dgm:prSet presAssocID="{989A2825-3203-40C0-83BF-E5578BA674D7}" presName="hierChild5" presStyleCnt="0"/>
      <dgm:spPr/>
    </dgm:pt>
    <dgm:pt modelId="{C2D33ADA-D766-4E94-B025-796BC21935AB}" type="pres">
      <dgm:prSet presAssocID="{2B417E30-A3FE-4854-B2EE-A54AB67B0ADB}" presName="hierChild5" presStyleCnt="0"/>
      <dgm:spPr/>
    </dgm:pt>
    <dgm:pt modelId="{6319F75D-820B-41FB-BF07-725D88B08008}" type="pres">
      <dgm:prSet presAssocID="{E30B6B88-B822-48BB-99B5-2D71A1A5C1EA}" presName="hierChild3" presStyleCnt="0"/>
      <dgm:spPr/>
    </dgm:pt>
  </dgm:ptLst>
  <dgm:cxnLst>
    <dgm:cxn modelId="{84698D38-B8D7-48A0-A0D7-F137AE6CC1D4}" type="presOf" srcId="{E9B74A34-6FEF-4B2C-98CC-27482B04C108}" destId="{90727EB7-8BDF-4AAF-9D56-7D4BD79FCE8C}" srcOrd="0" destOrd="0" presId="urn:microsoft.com/office/officeart/2005/8/layout/orgChart1"/>
    <dgm:cxn modelId="{33F42FAC-EF9E-4D39-9881-F714BB1890C6}" srcId="{CF637369-2FED-45FD-A1F7-A2E9C3EA4EC5}" destId="{7656A26A-E52B-498B-BEBE-695ABEFA96E6}" srcOrd="2" destOrd="0" parTransId="{FE92009C-C323-4F16-9778-7238A542D94D}" sibTransId="{8B7157DA-DE8D-4384-A6BA-03351EC2BBB1}"/>
    <dgm:cxn modelId="{22E5FD1E-76E9-4E03-9C44-397A96A843EE}" srcId="{E30B6B88-B822-48BB-99B5-2D71A1A5C1EA}" destId="{44CFD218-0A3E-460A-846D-67D49F13FB5A}" srcOrd="0" destOrd="0" parTransId="{85A6971E-CFD1-40B4-A656-B1982CE2B0CC}" sibTransId="{98662834-58AE-4C37-8C92-279989B19612}"/>
    <dgm:cxn modelId="{6CDC4887-029D-4774-8521-9DF65A5BEF97}" type="presOf" srcId="{F599AE14-3FD3-4DFC-8264-10B61FEA3E22}" destId="{A0CB5B38-7A29-4613-8D96-ED7A525C8CED}" srcOrd="0" destOrd="0" presId="urn:microsoft.com/office/officeart/2005/8/layout/orgChart1"/>
    <dgm:cxn modelId="{2431D4CF-CB9C-4DDA-A5CF-B5EAD5487100}" srcId="{2B417E30-A3FE-4854-B2EE-A54AB67B0ADB}" destId="{A067E025-548F-4045-8A7E-2356B48A6E4D}" srcOrd="0" destOrd="0" parTransId="{E9B74A34-6FEF-4B2C-98CC-27482B04C108}" sibTransId="{4DCD397F-9820-40CC-A9BF-377F717E3213}"/>
    <dgm:cxn modelId="{0B1A429C-3FF6-493A-A34B-279477FE73DE}" srcId="{44CFD218-0A3E-460A-846D-67D49F13FB5A}" destId="{6C9B7C17-A918-4DA1-B233-2E54A1876EDD}" srcOrd="2" destOrd="0" parTransId="{1CDBC081-BED1-45BF-B402-05A87B23925A}" sibTransId="{4BA45681-A881-41C2-9049-B340392700A9}"/>
    <dgm:cxn modelId="{0A92FD2F-157B-4A34-BE3C-570D1E2AA69D}" type="presOf" srcId="{8D8AFE0F-B040-43AA-83D6-AA30B3A2DBE0}" destId="{812E1E47-F30F-477C-8E03-F8F768C57B4E}" srcOrd="1" destOrd="0" presId="urn:microsoft.com/office/officeart/2005/8/layout/orgChart1"/>
    <dgm:cxn modelId="{577339C1-4F1F-407B-9F10-C7F9A7BA7B90}" type="presOf" srcId="{AA0344A6-0A8B-4956-8AC1-A4D441C69096}" destId="{CFA174CA-1749-466B-9912-75E740FF4BF0}" srcOrd="0" destOrd="0" presId="urn:microsoft.com/office/officeart/2005/8/layout/orgChart1"/>
    <dgm:cxn modelId="{90701CFB-C016-484F-8C33-D67248980D84}" type="presOf" srcId="{366AF9E8-EF40-407D-A527-B8C4D2F86537}" destId="{285D79CC-D33B-4A9B-A0C4-F251C9DB7C32}" srcOrd="0" destOrd="0" presId="urn:microsoft.com/office/officeart/2005/8/layout/orgChart1"/>
    <dgm:cxn modelId="{C02306F4-3012-4574-B291-374135BDB829}" type="presOf" srcId="{FE92009C-C323-4F16-9778-7238A542D94D}" destId="{E6BF86DA-6B7C-4B3C-9621-28F0064EEBF5}" srcOrd="0" destOrd="0" presId="urn:microsoft.com/office/officeart/2005/8/layout/orgChart1"/>
    <dgm:cxn modelId="{B718220A-4232-461E-895F-FE5BE38FF4F1}" type="presOf" srcId="{7656A26A-E52B-498B-BEBE-695ABEFA96E6}" destId="{F8B6B0E3-8034-46E2-AF36-72B9D09DD746}" srcOrd="1" destOrd="0" presId="urn:microsoft.com/office/officeart/2005/8/layout/orgChart1"/>
    <dgm:cxn modelId="{63982C42-6CD4-42AA-A8EA-CE9B7FF8B5A7}" type="presOf" srcId="{FAD2D619-DEF8-4163-9FCA-30734CDFF8D1}" destId="{1BDDF7FA-3DB4-4893-912E-F041243140D3}" srcOrd="0" destOrd="0" presId="urn:microsoft.com/office/officeart/2005/8/layout/orgChart1"/>
    <dgm:cxn modelId="{E25F2C42-D115-4267-90A9-68F5142CA240}" srcId="{E30B6B88-B822-48BB-99B5-2D71A1A5C1EA}" destId="{26F10ACA-C912-4370-9E79-3D624F855C63}" srcOrd="1" destOrd="0" parTransId="{A6927CA7-CCDD-4373-A91F-201C87794D42}" sibTransId="{019E8725-9E77-439E-AEAB-853F41495D6A}"/>
    <dgm:cxn modelId="{ACC9ABF5-44C0-44A1-AED2-66D0DCF0441A}" srcId="{CF637369-2FED-45FD-A1F7-A2E9C3EA4EC5}" destId="{9889856F-079E-4043-ABF9-5075633AE6BA}" srcOrd="1" destOrd="0" parTransId="{6FFA4476-8A24-4B9C-B580-60DAC31EBAEC}" sibTransId="{00EE9D3F-82E3-48C8-B8D1-2C9DE98C8474}"/>
    <dgm:cxn modelId="{A18DBC43-A683-4E88-B25A-3F0026D9655C}" type="presOf" srcId="{85A6971E-CFD1-40B4-A656-B1982CE2B0CC}" destId="{8D8E97D0-D442-47D3-83E9-A665F37BC5AD}" srcOrd="0" destOrd="0" presId="urn:microsoft.com/office/officeart/2005/8/layout/orgChart1"/>
    <dgm:cxn modelId="{52AC991F-9E01-4A2A-B3E4-1128A76776C0}" srcId="{CF637369-2FED-45FD-A1F7-A2E9C3EA4EC5}" destId="{8D8AFE0F-B040-43AA-83D6-AA30B3A2DBE0}" srcOrd="0" destOrd="0" parTransId="{F599AE14-3FD3-4DFC-8264-10B61FEA3E22}" sibTransId="{16CFCC53-8495-4DF2-A0CD-266431AC2D42}"/>
    <dgm:cxn modelId="{2ED666FA-8290-4224-9F11-34CDFF618CAD}" type="presOf" srcId="{6C9B7C17-A918-4DA1-B233-2E54A1876EDD}" destId="{96209A7D-C77F-494D-8D97-FEEDD7F6B1A3}" srcOrd="0" destOrd="0" presId="urn:microsoft.com/office/officeart/2005/8/layout/orgChart1"/>
    <dgm:cxn modelId="{22E52389-B495-40A6-8BCE-480A4AF51E4A}" srcId="{26F10ACA-C912-4370-9E79-3D624F855C63}" destId="{AA0344A6-0A8B-4956-8AC1-A4D441C69096}" srcOrd="0" destOrd="0" parTransId="{A0566880-329A-4D9A-B598-C01B348F81D0}" sibTransId="{575FC778-4C4A-482E-9DF0-162F2F46E5AC}"/>
    <dgm:cxn modelId="{E1D6F21F-5286-447F-8B0F-DEE21EDB9DB1}" type="presOf" srcId="{11753AD3-504B-4062-B366-947BB3482CD7}" destId="{281F5400-FEED-4DEB-B505-462E54D1B3F9}" srcOrd="0" destOrd="0" presId="urn:microsoft.com/office/officeart/2005/8/layout/orgChart1"/>
    <dgm:cxn modelId="{9E974BA3-226F-4605-86CE-298119621296}" type="presOf" srcId="{CE4F8EAA-735A-4917-93A2-EA859ED87F83}" destId="{0739BD05-0FDE-4213-9935-DDD62EFB2355}" srcOrd="0" destOrd="0" presId="urn:microsoft.com/office/officeart/2005/8/layout/orgChart1"/>
    <dgm:cxn modelId="{8D9B88AC-1D88-496C-A7EF-1432CDE116DF}" type="presOf" srcId="{26F10ACA-C912-4370-9E79-3D624F855C63}" destId="{8EADB7B8-2D00-4631-B1FF-1D196FC532C9}" srcOrd="1" destOrd="0" presId="urn:microsoft.com/office/officeart/2005/8/layout/orgChart1"/>
    <dgm:cxn modelId="{A281FD34-ED7D-4C42-BC08-32E5739F5A13}" type="presOf" srcId="{BBDE3E3F-33A1-4D6C-8DAB-7ECF8917A4FF}" destId="{7BA4B327-4A2F-4153-81CA-5B9DA0DC69D6}" srcOrd="0" destOrd="0" presId="urn:microsoft.com/office/officeart/2005/8/layout/orgChart1"/>
    <dgm:cxn modelId="{5720F57D-826F-4ED3-A199-26B57A9E5BC8}" type="presOf" srcId="{6C9B7C17-A918-4DA1-B233-2E54A1876EDD}" destId="{4E9BC415-5234-407F-B733-AA9E971B0696}" srcOrd="1" destOrd="0" presId="urn:microsoft.com/office/officeart/2005/8/layout/orgChart1"/>
    <dgm:cxn modelId="{592EB9B0-3BE3-472A-A434-64BA4AC4A009}" type="presOf" srcId="{AA0344A6-0A8B-4956-8AC1-A4D441C69096}" destId="{00CE022F-F9C2-44C2-AF67-1CE2E1D9FC78}" srcOrd="1" destOrd="0" presId="urn:microsoft.com/office/officeart/2005/8/layout/orgChart1"/>
    <dgm:cxn modelId="{3C091B3E-897A-4B95-A139-227C95D05FF7}" type="presOf" srcId="{2B417E30-A3FE-4854-B2EE-A54AB67B0ADB}" destId="{88C64ED6-A66F-4979-B896-B7FB7F0D52F8}" srcOrd="0" destOrd="0" presId="urn:microsoft.com/office/officeart/2005/8/layout/orgChart1"/>
    <dgm:cxn modelId="{611DF9FD-AA1C-4300-9307-CC68C04B74F5}" type="presOf" srcId="{F693BEC8-425D-43A4-8FF6-867F5F8C636A}" destId="{3359A6DE-9EDA-4A35-99CA-7D0ACAEDBBE9}" srcOrd="0" destOrd="0" presId="urn:microsoft.com/office/officeart/2005/8/layout/orgChart1"/>
    <dgm:cxn modelId="{8C4AEA0C-3321-433D-90CB-3173DB137977}" type="presOf" srcId="{A067E025-548F-4045-8A7E-2356B48A6E4D}" destId="{4C557F62-CF44-4EF7-9A44-71CB2F0858DD}" srcOrd="0" destOrd="0" presId="urn:microsoft.com/office/officeart/2005/8/layout/orgChart1"/>
    <dgm:cxn modelId="{FD364791-CA38-44D5-80F8-776749FB9F79}" srcId="{26F10ACA-C912-4370-9E79-3D624F855C63}" destId="{FAD2D619-DEF8-4163-9FCA-30734CDFF8D1}" srcOrd="1" destOrd="0" parTransId="{AB5C66B2-B1A9-4693-86D7-6BF36451DDF1}" sibTransId="{46ACB881-7081-43FB-9EB7-A54A4FF5B0FD}"/>
    <dgm:cxn modelId="{C238DA1C-D916-434B-9D4D-F0B1CF7B5883}" srcId="{E30B6B88-B822-48BB-99B5-2D71A1A5C1EA}" destId="{CF637369-2FED-45FD-A1F7-A2E9C3EA4EC5}" srcOrd="2" destOrd="0" parTransId="{F693BEC8-425D-43A4-8FF6-867F5F8C636A}" sibTransId="{FEF76B6C-CB7C-4A66-85EF-E537018E244E}"/>
    <dgm:cxn modelId="{E02D092E-E3DB-4F4B-A20C-64E8712122AC}" type="presOf" srcId="{10A042D0-645E-43D6-B0D9-3BD21ABEB729}" destId="{255F5023-14E5-4594-BB16-270B66093399}" srcOrd="1" destOrd="0" presId="urn:microsoft.com/office/officeart/2005/8/layout/orgChart1"/>
    <dgm:cxn modelId="{70594578-AA79-4C34-8C74-8E8DA849BAB1}" srcId="{44CFD218-0A3E-460A-846D-67D49F13FB5A}" destId="{E2413977-C351-4F0C-91C3-9273CA125E46}" srcOrd="0" destOrd="0" parTransId="{CE4F8EAA-735A-4917-93A2-EA859ED87F83}" sibTransId="{A2B12CD8-2BFA-481E-BBC2-4673C1E825AF}"/>
    <dgm:cxn modelId="{1EDA8211-10D2-49DB-850D-8D08D36AB785}" type="presOf" srcId="{2B417E30-A3FE-4854-B2EE-A54AB67B0ADB}" destId="{D29DB7ED-B0C4-40C9-82BD-8B5002D24162}" srcOrd="1" destOrd="0" presId="urn:microsoft.com/office/officeart/2005/8/layout/orgChart1"/>
    <dgm:cxn modelId="{ECB1996D-2B22-4DFA-A593-70849D157206}" srcId="{E30B6B88-B822-48BB-99B5-2D71A1A5C1EA}" destId="{2B417E30-A3FE-4854-B2EE-A54AB67B0ADB}" srcOrd="3" destOrd="0" parTransId="{3F6B30C2-BFCD-4277-8721-47CAEE498EC7}" sibTransId="{C952C00E-D459-4618-ACA7-56430E56D93A}"/>
    <dgm:cxn modelId="{8BECB267-2A4D-43F0-A578-8DBBBCE1C898}" type="presOf" srcId="{3F6B30C2-BFCD-4277-8721-47CAEE498EC7}" destId="{C1FB8559-FE80-4FD4-85DF-D75FABA729D4}" srcOrd="0" destOrd="0" presId="urn:microsoft.com/office/officeart/2005/8/layout/orgChart1"/>
    <dgm:cxn modelId="{6E3E2569-95CA-43B9-A865-7481BEBC255C}" type="presOf" srcId="{26F10ACA-C912-4370-9E79-3D624F855C63}" destId="{8D39FBE6-A1C4-4DDB-891E-05FA4C2FE18F}" srcOrd="0" destOrd="0" presId="urn:microsoft.com/office/officeart/2005/8/layout/orgChart1"/>
    <dgm:cxn modelId="{065F2A63-9AB1-4A7D-89AD-A02079598951}" type="presOf" srcId="{44CFD218-0A3E-460A-846D-67D49F13FB5A}" destId="{D551B2F3-76FA-4C5A-B9B8-54DB4A6A1CDE}" srcOrd="0" destOrd="0" presId="urn:microsoft.com/office/officeart/2005/8/layout/orgChart1"/>
    <dgm:cxn modelId="{52B1BE78-5299-44D8-A9B5-12B776484E61}" type="presOf" srcId="{FAD2D619-DEF8-4163-9FCA-30734CDFF8D1}" destId="{149D7863-FF33-4C24-949D-6AB66E390D69}" srcOrd="1" destOrd="0" presId="urn:microsoft.com/office/officeart/2005/8/layout/orgChart1"/>
    <dgm:cxn modelId="{C10FC83D-5CCA-4BF3-8140-40FBCB58C451}" type="presOf" srcId="{1CDBC081-BED1-45BF-B402-05A87B23925A}" destId="{56B1D198-2109-41CB-9196-2DAF0DF7FCBF}" srcOrd="0" destOrd="0" presId="urn:microsoft.com/office/officeart/2005/8/layout/orgChart1"/>
    <dgm:cxn modelId="{356A0A4E-2152-44FA-B9DA-118D767D54E2}" type="presOf" srcId="{AB5C66B2-B1A9-4693-86D7-6BF36451DDF1}" destId="{E9064A91-CF11-4514-9E1C-A67B1364AC0C}" srcOrd="0" destOrd="0" presId="urn:microsoft.com/office/officeart/2005/8/layout/orgChart1"/>
    <dgm:cxn modelId="{E68B7A8F-39B2-4D4F-91DE-86B762D57F5E}" type="presOf" srcId="{44CFD218-0A3E-460A-846D-67D49F13FB5A}" destId="{96809D24-4171-4C9A-93A3-8AC1AA6FEC4A}" srcOrd="1" destOrd="0" presId="urn:microsoft.com/office/officeart/2005/8/layout/orgChart1"/>
    <dgm:cxn modelId="{3AC8510A-7D40-4370-BF2E-30577947D37A}" type="presOf" srcId="{A6927CA7-CCDD-4373-A91F-201C87794D42}" destId="{EED911E7-0ED1-4FA1-B10C-FA94135E8B5A}" srcOrd="0" destOrd="0" presId="urn:microsoft.com/office/officeart/2005/8/layout/orgChart1"/>
    <dgm:cxn modelId="{184F36FC-C056-4399-BC4A-DC652906DB00}" type="presOf" srcId="{CF637369-2FED-45FD-A1F7-A2E9C3EA4EC5}" destId="{E2EBE09F-A3B7-43F4-8998-4BA00C333C80}" srcOrd="1" destOrd="0" presId="urn:microsoft.com/office/officeart/2005/8/layout/orgChart1"/>
    <dgm:cxn modelId="{B83FC59F-29C5-4436-8C75-7A72DEB32BE5}" type="presOf" srcId="{A067E025-548F-4045-8A7E-2356B48A6E4D}" destId="{C80B34D8-67B9-42F4-A4E7-CDE5AB105D72}" srcOrd="1" destOrd="0" presId="urn:microsoft.com/office/officeart/2005/8/layout/orgChart1"/>
    <dgm:cxn modelId="{596657E5-634B-4D6F-927B-D01D60BAFCC7}" type="presOf" srcId="{8D8AFE0F-B040-43AA-83D6-AA30B3A2DBE0}" destId="{083A9A8F-CF28-47EE-A43D-336C146D1286}" srcOrd="0" destOrd="0" presId="urn:microsoft.com/office/officeart/2005/8/layout/orgChart1"/>
    <dgm:cxn modelId="{F254F8B1-67DD-4230-BF81-EBD19D44119C}" type="presOf" srcId="{9889856F-079E-4043-ABF9-5075633AE6BA}" destId="{F722C694-7292-45BA-AE11-F50F46E3731B}" srcOrd="1" destOrd="0" presId="urn:microsoft.com/office/officeart/2005/8/layout/orgChart1"/>
    <dgm:cxn modelId="{304A280B-0566-4B6A-A754-44C886DC229D}" type="presOf" srcId="{E30B6B88-B822-48BB-99B5-2D71A1A5C1EA}" destId="{75689A29-885A-4716-9E94-96EE4D64E229}" srcOrd="1" destOrd="0" presId="urn:microsoft.com/office/officeart/2005/8/layout/orgChart1"/>
    <dgm:cxn modelId="{6A7012C8-6E94-435E-989F-F09C7F80C862}" type="presOf" srcId="{10A042D0-645E-43D6-B0D9-3BD21ABEB729}" destId="{875F0E33-BDE2-430B-A6CD-10F3A5477A7F}" srcOrd="0" destOrd="0" presId="urn:microsoft.com/office/officeart/2005/8/layout/orgChart1"/>
    <dgm:cxn modelId="{B96093D1-C0D0-42D8-881C-46403DE8D6CF}" srcId="{44CFD218-0A3E-460A-846D-67D49F13FB5A}" destId="{10A042D0-645E-43D6-B0D9-3BD21ABEB729}" srcOrd="1" destOrd="0" parTransId="{366AF9E8-EF40-407D-A527-B8C4D2F86537}" sibTransId="{65E6BA79-BA70-40EE-8D93-357964864C31}"/>
    <dgm:cxn modelId="{23056B1A-9E4D-41D6-837B-272A2707EE27}" type="presOf" srcId="{E2413977-C351-4F0C-91C3-9273CA125E46}" destId="{5FAF7A3A-445C-4204-B01A-56F52008E4DE}" srcOrd="1" destOrd="0" presId="urn:microsoft.com/office/officeart/2005/8/layout/orgChart1"/>
    <dgm:cxn modelId="{A1C222A8-CE3B-4F6D-9C56-7898172DA8B1}" type="presOf" srcId="{989A2825-3203-40C0-83BF-E5578BA674D7}" destId="{1E917812-3E62-4534-8091-67F93B21C5FF}" srcOrd="1" destOrd="0" presId="urn:microsoft.com/office/officeart/2005/8/layout/orgChart1"/>
    <dgm:cxn modelId="{71C1696A-BB22-4A3B-A9CC-46B76C25205E}" type="presOf" srcId="{E2413977-C351-4F0C-91C3-9273CA125E46}" destId="{06A53741-39EC-4BC1-8D09-33F945BCD871}" srcOrd="0" destOrd="0" presId="urn:microsoft.com/office/officeart/2005/8/layout/orgChart1"/>
    <dgm:cxn modelId="{DD55F222-E096-426D-91A0-725F417A5550}" type="presOf" srcId="{CF637369-2FED-45FD-A1F7-A2E9C3EA4EC5}" destId="{A19DB6A6-96AE-4D9F-A8A5-8823CE2DAE26}" srcOrd="0" destOrd="0" presId="urn:microsoft.com/office/officeart/2005/8/layout/orgChart1"/>
    <dgm:cxn modelId="{3931EA2C-1FB0-415E-A1A1-D4E3A2DF98C2}" srcId="{2B417E30-A3FE-4854-B2EE-A54AB67B0ADB}" destId="{989A2825-3203-40C0-83BF-E5578BA674D7}" srcOrd="1" destOrd="0" parTransId="{BBDE3E3F-33A1-4D6C-8DAB-7ECF8917A4FF}" sibTransId="{38C879AA-B10D-4C33-801B-EF3BECBC1AB7}"/>
    <dgm:cxn modelId="{A8284914-7F8D-49EB-983E-3EA618A90F7E}" type="presOf" srcId="{989A2825-3203-40C0-83BF-E5578BA674D7}" destId="{81409465-AD65-4244-A33B-EBEAD0654E88}" srcOrd="0" destOrd="0" presId="urn:microsoft.com/office/officeart/2005/8/layout/orgChart1"/>
    <dgm:cxn modelId="{42B3675D-E1CD-4890-BC17-349798714B77}" type="presOf" srcId="{7656A26A-E52B-498B-BEBE-695ABEFA96E6}" destId="{33493732-094F-48A8-A838-8A16ED3D47E7}" srcOrd="0" destOrd="0" presId="urn:microsoft.com/office/officeart/2005/8/layout/orgChart1"/>
    <dgm:cxn modelId="{45C66FE1-62CD-4145-A6E1-901962E023AB}" type="presOf" srcId="{9889856F-079E-4043-ABF9-5075633AE6BA}" destId="{CFAACAA1-612E-457A-B00B-25E244E52486}" srcOrd="0" destOrd="0" presId="urn:microsoft.com/office/officeart/2005/8/layout/orgChart1"/>
    <dgm:cxn modelId="{265BA8C7-E3FA-45E3-BEE4-B62D6CF75ED9}" type="presOf" srcId="{E30B6B88-B822-48BB-99B5-2D71A1A5C1EA}" destId="{98724568-06BE-47BC-95E8-F692BB96EFFB}" srcOrd="0" destOrd="0" presId="urn:microsoft.com/office/officeart/2005/8/layout/orgChart1"/>
    <dgm:cxn modelId="{E578EC17-821D-41D4-B4ED-F35874B2EC96}" type="presOf" srcId="{A0566880-329A-4D9A-B598-C01B348F81D0}" destId="{2C457A73-DF0D-4963-A83B-F51F2F7F798C}" srcOrd="0" destOrd="0" presId="urn:microsoft.com/office/officeart/2005/8/layout/orgChart1"/>
    <dgm:cxn modelId="{3EC9837F-21BA-48E6-9F2A-A7E73CF699C6}" type="presOf" srcId="{6FFA4476-8A24-4B9C-B580-60DAC31EBAEC}" destId="{738ABFAA-2A8B-4C2C-AAD3-C3C07FF3B5A7}" srcOrd="0" destOrd="0" presId="urn:microsoft.com/office/officeart/2005/8/layout/orgChart1"/>
    <dgm:cxn modelId="{3C4379A5-C593-4B18-AFC8-504F00F12C49}" srcId="{11753AD3-504B-4062-B366-947BB3482CD7}" destId="{E30B6B88-B822-48BB-99B5-2D71A1A5C1EA}" srcOrd="0" destOrd="0" parTransId="{F62DEB32-523D-4010-9F99-857FEF28CF0A}" sibTransId="{5120E17F-7B8B-4B34-B11A-230DCEBA519E}"/>
    <dgm:cxn modelId="{50E6B8DB-BA71-4100-B422-4A597C3C9469}" type="presParOf" srcId="{281F5400-FEED-4DEB-B505-462E54D1B3F9}" destId="{FF433960-A949-4D86-87EC-253570F85B66}" srcOrd="0" destOrd="0" presId="urn:microsoft.com/office/officeart/2005/8/layout/orgChart1"/>
    <dgm:cxn modelId="{C66836B7-D7D3-4585-A3E9-D57AEFD962F0}" type="presParOf" srcId="{FF433960-A949-4D86-87EC-253570F85B66}" destId="{E8F9E70E-FACC-499D-9446-D5D370775F35}" srcOrd="0" destOrd="0" presId="urn:microsoft.com/office/officeart/2005/8/layout/orgChart1"/>
    <dgm:cxn modelId="{ACD993A0-5122-4DB0-910E-1BFE1B30DF38}" type="presParOf" srcId="{E8F9E70E-FACC-499D-9446-D5D370775F35}" destId="{98724568-06BE-47BC-95E8-F692BB96EFFB}" srcOrd="0" destOrd="0" presId="urn:microsoft.com/office/officeart/2005/8/layout/orgChart1"/>
    <dgm:cxn modelId="{ADEF1DA2-DC4A-43DF-B8A7-890DA25A9B8A}" type="presParOf" srcId="{E8F9E70E-FACC-499D-9446-D5D370775F35}" destId="{75689A29-885A-4716-9E94-96EE4D64E229}" srcOrd="1" destOrd="0" presId="urn:microsoft.com/office/officeart/2005/8/layout/orgChart1"/>
    <dgm:cxn modelId="{455BDB6A-1942-4B4F-BBC5-AD6F7A610E45}" type="presParOf" srcId="{FF433960-A949-4D86-87EC-253570F85B66}" destId="{C6711DB0-7A1F-4BE0-9289-1115AC3CA554}" srcOrd="1" destOrd="0" presId="urn:microsoft.com/office/officeart/2005/8/layout/orgChart1"/>
    <dgm:cxn modelId="{5D39153A-2838-4F15-AAC5-65F0606A341C}" type="presParOf" srcId="{C6711DB0-7A1F-4BE0-9289-1115AC3CA554}" destId="{8D8E97D0-D442-47D3-83E9-A665F37BC5AD}" srcOrd="0" destOrd="0" presId="urn:microsoft.com/office/officeart/2005/8/layout/orgChart1"/>
    <dgm:cxn modelId="{01478B50-36F5-45C1-9909-1B08B9BC4F72}" type="presParOf" srcId="{C6711DB0-7A1F-4BE0-9289-1115AC3CA554}" destId="{7898B08E-46BB-48D8-BE81-6ABA7CF9C1E9}" srcOrd="1" destOrd="0" presId="urn:microsoft.com/office/officeart/2005/8/layout/orgChart1"/>
    <dgm:cxn modelId="{B4CA0DD5-FB8C-4B17-9FE2-7B831D7446AB}" type="presParOf" srcId="{7898B08E-46BB-48D8-BE81-6ABA7CF9C1E9}" destId="{10C8BD54-E657-47C2-A3B0-617B7A2E4A0B}" srcOrd="0" destOrd="0" presId="urn:microsoft.com/office/officeart/2005/8/layout/orgChart1"/>
    <dgm:cxn modelId="{19EB7A16-C584-42D6-93D8-EC6DB812B706}" type="presParOf" srcId="{10C8BD54-E657-47C2-A3B0-617B7A2E4A0B}" destId="{D551B2F3-76FA-4C5A-B9B8-54DB4A6A1CDE}" srcOrd="0" destOrd="0" presId="urn:microsoft.com/office/officeart/2005/8/layout/orgChart1"/>
    <dgm:cxn modelId="{541BCE22-A42B-4C3B-94BC-A20846C35ECF}" type="presParOf" srcId="{10C8BD54-E657-47C2-A3B0-617B7A2E4A0B}" destId="{96809D24-4171-4C9A-93A3-8AC1AA6FEC4A}" srcOrd="1" destOrd="0" presId="urn:microsoft.com/office/officeart/2005/8/layout/orgChart1"/>
    <dgm:cxn modelId="{30BB72C0-49C0-45B7-83B9-C28E737A1569}" type="presParOf" srcId="{7898B08E-46BB-48D8-BE81-6ABA7CF9C1E9}" destId="{30775DD5-07D8-45CC-8221-EC2E0F9B060C}" srcOrd="1" destOrd="0" presId="urn:microsoft.com/office/officeart/2005/8/layout/orgChart1"/>
    <dgm:cxn modelId="{42D95043-E6AC-47D4-A644-AF1D7D5707F6}" type="presParOf" srcId="{30775DD5-07D8-45CC-8221-EC2E0F9B060C}" destId="{0739BD05-0FDE-4213-9935-DDD62EFB2355}" srcOrd="0" destOrd="0" presId="urn:microsoft.com/office/officeart/2005/8/layout/orgChart1"/>
    <dgm:cxn modelId="{951C0196-CAB5-42EE-987A-32415FE076A0}" type="presParOf" srcId="{30775DD5-07D8-45CC-8221-EC2E0F9B060C}" destId="{02E571CF-26A5-42A8-BDB7-1E13914EAFCD}" srcOrd="1" destOrd="0" presId="urn:microsoft.com/office/officeart/2005/8/layout/orgChart1"/>
    <dgm:cxn modelId="{F6DA8A4A-6021-4FDB-B8E4-8219847EAC03}" type="presParOf" srcId="{02E571CF-26A5-42A8-BDB7-1E13914EAFCD}" destId="{796CCBB3-2CE8-41C1-B90E-6F9DA0D4EDF0}" srcOrd="0" destOrd="0" presId="urn:microsoft.com/office/officeart/2005/8/layout/orgChart1"/>
    <dgm:cxn modelId="{318F8360-44FB-4233-A1BE-B7009AD109C2}" type="presParOf" srcId="{796CCBB3-2CE8-41C1-B90E-6F9DA0D4EDF0}" destId="{06A53741-39EC-4BC1-8D09-33F945BCD871}" srcOrd="0" destOrd="0" presId="urn:microsoft.com/office/officeart/2005/8/layout/orgChart1"/>
    <dgm:cxn modelId="{415CAF22-191F-48F9-9300-18D13EA9A07D}" type="presParOf" srcId="{796CCBB3-2CE8-41C1-B90E-6F9DA0D4EDF0}" destId="{5FAF7A3A-445C-4204-B01A-56F52008E4DE}" srcOrd="1" destOrd="0" presId="urn:microsoft.com/office/officeart/2005/8/layout/orgChart1"/>
    <dgm:cxn modelId="{850F7FBF-8F32-4417-9254-BFD4A00F802F}" type="presParOf" srcId="{02E571CF-26A5-42A8-BDB7-1E13914EAFCD}" destId="{10536F38-E5CE-4D0A-9553-6FD3444BBAA6}" srcOrd="1" destOrd="0" presId="urn:microsoft.com/office/officeart/2005/8/layout/orgChart1"/>
    <dgm:cxn modelId="{A247E0F8-7FA7-4A35-9A73-9CB10174877B}" type="presParOf" srcId="{02E571CF-26A5-42A8-BDB7-1E13914EAFCD}" destId="{B4619C24-3E62-4E07-8D14-3AB7271ADE17}" srcOrd="2" destOrd="0" presId="urn:microsoft.com/office/officeart/2005/8/layout/orgChart1"/>
    <dgm:cxn modelId="{5898D448-418D-4C28-BE90-3E402ABA7E58}" type="presParOf" srcId="{30775DD5-07D8-45CC-8221-EC2E0F9B060C}" destId="{285D79CC-D33B-4A9B-A0C4-F251C9DB7C32}" srcOrd="2" destOrd="0" presId="urn:microsoft.com/office/officeart/2005/8/layout/orgChart1"/>
    <dgm:cxn modelId="{D72FC718-6305-446A-AF1A-181A080C2C8D}" type="presParOf" srcId="{30775DD5-07D8-45CC-8221-EC2E0F9B060C}" destId="{7D53E83F-80A2-41C9-B4A8-91F346DB8B62}" srcOrd="3" destOrd="0" presId="urn:microsoft.com/office/officeart/2005/8/layout/orgChart1"/>
    <dgm:cxn modelId="{E3B24370-298F-450B-BAE5-280E344621D3}" type="presParOf" srcId="{7D53E83F-80A2-41C9-B4A8-91F346DB8B62}" destId="{83A8F616-595A-484A-A68F-1202BF877FF3}" srcOrd="0" destOrd="0" presId="urn:microsoft.com/office/officeart/2005/8/layout/orgChart1"/>
    <dgm:cxn modelId="{94F615BD-F217-48E8-956A-3B921DAD9CEA}" type="presParOf" srcId="{83A8F616-595A-484A-A68F-1202BF877FF3}" destId="{875F0E33-BDE2-430B-A6CD-10F3A5477A7F}" srcOrd="0" destOrd="0" presId="urn:microsoft.com/office/officeart/2005/8/layout/orgChart1"/>
    <dgm:cxn modelId="{BCF8D50D-6489-4392-B7FD-431ED8A9D89B}" type="presParOf" srcId="{83A8F616-595A-484A-A68F-1202BF877FF3}" destId="{255F5023-14E5-4594-BB16-270B66093399}" srcOrd="1" destOrd="0" presId="urn:microsoft.com/office/officeart/2005/8/layout/orgChart1"/>
    <dgm:cxn modelId="{3D6B0F82-46B8-4E57-B6E5-4C22132458DA}" type="presParOf" srcId="{7D53E83F-80A2-41C9-B4A8-91F346DB8B62}" destId="{48B1EBA9-4BAF-4CEF-9A3A-32AC5B61556E}" srcOrd="1" destOrd="0" presId="urn:microsoft.com/office/officeart/2005/8/layout/orgChart1"/>
    <dgm:cxn modelId="{F41BACA8-BDBC-4B7C-A75E-643F27A36293}" type="presParOf" srcId="{7D53E83F-80A2-41C9-B4A8-91F346DB8B62}" destId="{24722476-01DC-4FBC-A0AA-499D9E7AD38A}" srcOrd="2" destOrd="0" presId="urn:microsoft.com/office/officeart/2005/8/layout/orgChart1"/>
    <dgm:cxn modelId="{8903E45B-6E04-4197-A811-35510DE4AABC}" type="presParOf" srcId="{30775DD5-07D8-45CC-8221-EC2E0F9B060C}" destId="{56B1D198-2109-41CB-9196-2DAF0DF7FCBF}" srcOrd="4" destOrd="0" presId="urn:microsoft.com/office/officeart/2005/8/layout/orgChart1"/>
    <dgm:cxn modelId="{5EDA794C-CFE2-41DB-93A0-ACEE9CEF2846}" type="presParOf" srcId="{30775DD5-07D8-45CC-8221-EC2E0F9B060C}" destId="{348C197A-5A04-417B-9331-AC9705DDECB9}" srcOrd="5" destOrd="0" presId="urn:microsoft.com/office/officeart/2005/8/layout/orgChart1"/>
    <dgm:cxn modelId="{A6B6EF1B-72D3-418C-BE71-B1D211B306BA}" type="presParOf" srcId="{348C197A-5A04-417B-9331-AC9705DDECB9}" destId="{812D2959-4AAC-4FA1-BD14-8F862EAA878E}" srcOrd="0" destOrd="0" presId="urn:microsoft.com/office/officeart/2005/8/layout/orgChart1"/>
    <dgm:cxn modelId="{F4D18034-5422-4E04-ACF0-33D9FC26A6F7}" type="presParOf" srcId="{812D2959-4AAC-4FA1-BD14-8F862EAA878E}" destId="{96209A7D-C77F-494D-8D97-FEEDD7F6B1A3}" srcOrd="0" destOrd="0" presId="urn:microsoft.com/office/officeart/2005/8/layout/orgChart1"/>
    <dgm:cxn modelId="{9B8D0EAD-3906-46CD-A0CB-5351C989573D}" type="presParOf" srcId="{812D2959-4AAC-4FA1-BD14-8F862EAA878E}" destId="{4E9BC415-5234-407F-B733-AA9E971B0696}" srcOrd="1" destOrd="0" presId="urn:microsoft.com/office/officeart/2005/8/layout/orgChart1"/>
    <dgm:cxn modelId="{AD0A809A-BFD3-47E4-B099-444B745A65EE}" type="presParOf" srcId="{348C197A-5A04-417B-9331-AC9705DDECB9}" destId="{60FCC89D-D579-47BB-85D9-E1164C6709ED}" srcOrd="1" destOrd="0" presId="urn:microsoft.com/office/officeart/2005/8/layout/orgChart1"/>
    <dgm:cxn modelId="{678767BD-CAB3-4FF9-BBF1-4797668D4CB3}" type="presParOf" srcId="{348C197A-5A04-417B-9331-AC9705DDECB9}" destId="{687855C5-490C-4F63-AEF6-ACDB0CC0D9C4}" srcOrd="2" destOrd="0" presId="urn:microsoft.com/office/officeart/2005/8/layout/orgChart1"/>
    <dgm:cxn modelId="{FF63D877-1CDC-47AB-9305-4731592658DC}" type="presParOf" srcId="{7898B08E-46BB-48D8-BE81-6ABA7CF9C1E9}" destId="{3005D5DD-E09E-41A2-ADF6-C73E2807AF68}" srcOrd="2" destOrd="0" presId="urn:microsoft.com/office/officeart/2005/8/layout/orgChart1"/>
    <dgm:cxn modelId="{041AEB5E-73E3-4548-A958-A4C59ECC6B25}" type="presParOf" srcId="{C6711DB0-7A1F-4BE0-9289-1115AC3CA554}" destId="{EED911E7-0ED1-4FA1-B10C-FA94135E8B5A}" srcOrd="2" destOrd="0" presId="urn:microsoft.com/office/officeart/2005/8/layout/orgChart1"/>
    <dgm:cxn modelId="{70728735-ACDE-4470-810A-4C717C33B1C3}" type="presParOf" srcId="{C6711DB0-7A1F-4BE0-9289-1115AC3CA554}" destId="{9D148737-8476-4CA6-9D5D-06031A1AA142}" srcOrd="3" destOrd="0" presId="urn:microsoft.com/office/officeart/2005/8/layout/orgChart1"/>
    <dgm:cxn modelId="{8D64F8B1-AFFE-4A9B-8E0D-3A770C9DE719}" type="presParOf" srcId="{9D148737-8476-4CA6-9D5D-06031A1AA142}" destId="{3F712311-1719-4107-A345-A5431CE5E0FB}" srcOrd="0" destOrd="0" presId="urn:microsoft.com/office/officeart/2005/8/layout/orgChart1"/>
    <dgm:cxn modelId="{88252DDF-A3F4-4E24-B84C-198CEF18FBD5}" type="presParOf" srcId="{3F712311-1719-4107-A345-A5431CE5E0FB}" destId="{8D39FBE6-A1C4-4DDB-891E-05FA4C2FE18F}" srcOrd="0" destOrd="0" presId="urn:microsoft.com/office/officeart/2005/8/layout/orgChart1"/>
    <dgm:cxn modelId="{0C036A93-33C4-4525-B726-ABD34A869A45}" type="presParOf" srcId="{3F712311-1719-4107-A345-A5431CE5E0FB}" destId="{8EADB7B8-2D00-4631-B1FF-1D196FC532C9}" srcOrd="1" destOrd="0" presId="urn:microsoft.com/office/officeart/2005/8/layout/orgChart1"/>
    <dgm:cxn modelId="{1251300B-D992-4766-9B29-55A0D4318C44}" type="presParOf" srcId="{9D148737-8476-4CA6-9D5D-06031A1AA142}" destId="{B91A4CD1-0C13-4E9D-87DA-95A864F2357C}" srcOrd="1" destOrd="0" presId="urn:microsoft.com/office/officeart/2005/8/layout/orgChart1"/>
    <dgm:cxn modelId="{E3ABB3D5-B238-4903-A02C-8E2576866A09}" type="presParOf" srcId="{B91A4CD1-0C13-4E9D-87DA-95A864F2357C}" destId="{2C457A73-DF0D-4963-A83B-F51F2F7F798C}" srcOrd="0" destOrd="0" presId="urn:microsoft.com/office/officeart/2005/8/layout/orgChart1"/>
    <dgm:cxn modelId="{D3642A35-659E-4BD7-842E-2D215B2F145E}" type="presParOf" srcId="{B91A4CD1-0C13-4E9D-87DA-95A864F2357C}" destId="{59575B44-1867-456F-A962-ED86CC4F491E}" srcOrd="1" destOrd="0" presId="urn:microsoft.com/office/officeart/2005/8/layout/orgChart1"/>
    <dgm:cxn modelId="{819CD3F0-3827-49B0-94B6-85FC3F1FB042}" type="presParOf" srcId="{59575B44-1867-456F-A962-ED86CC4F491E}" destId="{E7DF2FB3-8C71-4178-8F54-F10BD423BE59}" srcOrd="0" destOrd="0" presId="urn:microsoft.com/office/officeart/2005/8/layout/orgChart1"/>
    <dgm:cxn modelId="{E5001E18-C217-4D64-8094-A452E9B0554C}" type="presParOf" srcId="{E7DF2FB3-8C71-4178-8F54-F10BD423BE59}" destId="{CFA174CA-1749-466B-9912-75E740FF4BF0}" srcOrd="0" destOrd="0" presId="urn:microsoft.com/office/officeart/2005/8/layout/orgChart1"/>
    <dgm:cxn modelId="{79E5ECB3-1070-4919-A813-61F5EEB82A56}" type="presParOf" srcId="{E7DF2FB3-8C71-4178-8F54-F10BD423BE59}" destId="{00CE022F-F9C2-44C2-AF67-1CE2E1D9FC78}" srcOrd="1" destOrd="0" presId="urn:microsoft.com/office/officeart/2005/8/layout/orgChart1"/>
    <dgm:cxn modelId="{BC0886C0-C3EF-41DF-BF10-D6F0D989B141}" type="presParOf" srcId="{59575B44-1867-456F-A962-ED86CC4F491E}" destId="{95738FA2-2D6F-4C8B-B7C7-8A038E4E99B1}" srcOrd="1" destOrd="0" presId="urn:microsoft.com/office/officeart/2005/8/layout/orgChart1"/>
    <dgm:cxn modelId="{E9807218-090F-4677-AB86-0C05A44C46CE}" type="presParOf" srcId="{59575B44-1867-456F-A962-ED86CC4F491E}" destId="{1B1D7F27-C4F9-41D5-A891-9481E0D28527}" srcOrd="2" destOrd="0" presId="urn:microsoft.com/office/officeart/2005/8/layout/orgChart1"/>
    <dgm:cxn modelId="{26A74466-685A-43C2-8B72-3EEC69305B33}" type="presParOf" srcId="{B91A4CD1-0C13-4E9D-87DA-95A864F2357C}" destId="{E9064A91-CF11-4514-9E1C-A67B1364AC0C}" srcOrd="2" destOrd="0" presId="urn:microsoft.com/office/officeart/2005/8/layout/orgChart1"/>
    <dgm:cxn modelId="{3166E18B-0A8E-44FE-8585-F9A6A222E959}" type="presParOf" srcId="{B91A4CD1-0C13-4E9D-87DA-95A864F2357C}" destId="{57BD933D-3211-43DC-818A-AEC0B4AF1AD6}" srcOrd="3" destOrd="0" presId="urn:microsoft.com/office/officeart/2005/8/layout/orgChart1"/>
    <dgm:cxn modelId="{474A1895-CABC-428B-B7D5-FB347F479B24}" type="presParOf" srcId="{57BD933D-3211-43DC-818A-AEC0B4AF1AD6}" destId="{0F9C7C78-AE97-469E-9D12-81A7A5B7EF7C}" srcOrd="0" destOrd="0" presId="urn:microsoft.com/office/officeart/2005/8/layout/orgChart1"/>
    <dgm:cxn modelId="{AF4682E4-4F91-4F5D-81D4-033066A7273D}" type="presParOf" srcId="{0F9C7C78-AE97-469E-9D12-81A7A5B7EF7C}" destId="{1BDDF7FA-3DB4-4893-912E-F041243140D3}" srcOrd="0" destOrd="0" presId="urn:microsoft.com/office/officeart/2005/8/layout/orgChart1"/>
    <dgm:cxn modelId="{675E2591-D95B-42E5-9D32-C85D1F805095}" type="presParOf" srcId="{0F9C7C78-AE97-469E-9D12-81A7A5B7EF7C}" destId="{149D7863-FF33-4C24-949D-6AB66E390D69}" srcOrd="1" destOrd="0" presId="urn:microsoft.com/office/officeart/2005/8/layout/orgChart1"/>
    <dgm:cxn modelId="{02A90A90-B53B-4D3D-B54B-E1B1275433F6}" type="presParOf" srcId="{57BD933D-3211-43DC-818A-AEC0B4AF1AD6}" destId="{B6DF8686-7690-4886-8336-AB1678DAD1DC}" srcOrd="1" destOrd="0" presId="urn:microsoft.com/office/officeart/2005/8/layout/orgChart1"/>
    <dgm:cxn modelId="{A2F0D13F-6170-4E26-8199-DF3294D97009}" type="presParOf" srcId="{57BD933D-3211-43DC-818A-AEC0B4AF1AD6}" destId="{B371C8FA-685A-4F41-B1B8-284CB78B6453}" srcOrd="2" destOrd="0" presId="urn:microsoft.com/office/officeart/2005/8/layout/orgChart1"/>
    <dgm:cxn modelId="{B26DBC2E-3EF7-435C-899E-8A00CF71829E}" type="presParOf" srcId="{9D148737-8476-4CA6-9D5D-06031A1AA142}" destId="{6DE6A4CD-E970-4C6F-8363-1E490ADA0819}" srcOrd="2" destOrd="0" presId="urn:microsoft.com/office/officeart/2005/8/layout/orgChart1"/>
    <dgm:cxn modelId="{BAC1025E-7530-40AF-991C-C0409833108D}" type="presParOf" srcId="{C6711DB0-7A1F-4BE0-9289-1115AC3CA554}" destId="{3359A6DE-9EDA-4A35-99CA-7D0ACAEDBBE9}" srcOrd="4" destOrd="0" presId="urn:microsoft.com/office/officeart/2005/8/layout/orgChart1"/>
    <dgm:cxn modelId="{9DFD3189-6B98-4502-A3D2-A73E5AA37756}" type="presParOf" srcId="{C6711DB0-7A1F-4BE0-9289-1115AC3CA554}" destId="{F5F3FDF6-3B00-4957-BEBE-978DABE866FF}" srcOrd="5" destOrd="0" presId="urn:microsoft.com/office/officeart/2005/8/layout/orgChart1"/>
    <dgm:cxn modelId="{21741021-B29B-4AE2-948D-64FCD4952291}" type="presParOf" srcId="{F5F3FDF6-3B00-4957-BEBE-978DABE866FF}" destId="{FA79139E-A9D4-4192-8FC8-2B63D637D6D6}" srcOrd="0" destOrd="0" presId="urn:microsoft.com/office/officeart/2005/8/layout/orgChart1"/>
    <dgm:cxn modelId="{7BB95574-F118-4A51-BCB4-C7F6B3D9CFB8}" type="presParOf" srcId="{FA79139E-A9D4-4192-8FC8-2B63D637D6D6}" destId="{A19DB6A6-96AE-4D9F-A8A5-8823CE2DAE26}" srcOrd="0" destOrd="0" presId="urn:microsoft.com/office/officeart/2005/8/layout/orgChart1"/>
    <dgm:cxn modelId="{3727B31B-7630-4E60-914F-D5781431DA39}" type="presParOf" srcId="{FA79139E-A9D4-4192-8FC8-2B63D637D6D6}" destId="{E2EBE09F-A3B7-43F4-8998-4BA00C333C80}" srcOrd="1" destOrd="0" presId="urn:microsoft.com/office/officeart/2005/8/layout/orgChart1"/>
    <dgm:cxn modelId="{75C1AC19-CF04-46BD-9411-E6F311D3C8D0}" type="presParOf" srcId="{F5F3FDF6-3B00-4957-BEBE-978DABE866FF}" destId="{4445B9B0-BC9D-4D6F-80F3-51AFCBCE79A4}" srcOrd="1" destOrd="0" presId="urn:microsoft.com/office/officeart/2005/8/layout/orgChart1"/>
    <dgm:cxn modelId="{6FFC9947-7879-44CD-8F3D-2EFC0DC861EB}" type="presParOf" srcId="{4445B9B0-BC9D-4D6F-80F3-51AFCBCE79A4}" destId="{A0CB5B38-7A29-4613-8D96-ED7A525C8CED}" srcOrd="0" destOrd="0" presId="urn:microsoft.com/office/officeart/2005/8/layout/orgChart1"/>
    <dgm:cxn modelId="{00D5844B-72FA-41D4-AF8E-6259AEBEA094}" type="presParOf" srcId="{4445B9B0-BC9D-4D6F-80F3-51AFCBCE79A4}" destId="{21782807-D8F6-4BDC-962D-52752BDD1F6A}" srcOrd="1" destOrd="0" presId="urn:microsoft.com/office/officeart/2005/8/layout/orgChart1"/>
    <dgm:cxn modelId="{1E9F477A-9838-4947-9D78-9A8659D481FD}" type="presParOf" srcId="{21782807-D8F6-4BDC-962D-52752BDD1F6A}" destId="{E913FCB7-632B-4836-9C08-6B0A2F775AB0}" srcOrd="0" destOrd="0" presId="urn:microsoft.com/office/officeart/2005/8/layout/orgChart1"/>
    <dgm:cxn modelId="{5DA16C3B-A513-4226-B1DE-6EF9EBAC5113}" type="presParOf" srcId="{E913FCB7-632B-4836-9C08-6B0A2F775AB0}" destId="{083A9A8F-CF28-47EE-A43D-336C146D1286}" srcOrd="0" destOrd="0" presId="urn:microsoft.com/office/officeart/2005/8/layout/orgChart1"/>
    <dgm:cxn modelId="{113FA6C9-7044-43B8-8C7D-3587983EB7F7}" type="presParOf" srcId="{E913FCB7-632B-4836-9C08-6B0A2F775AB0}" destId="{812E1E47-F30F-477C-8E03-F8F768C57B4E}" srcOrd="1" destOrd="0" presId="urn:microsoft.com/office/officeart/2005/8/layout/orgChart1"/>
    <dgm:cxn modelId="{4A574548-A68B-4312-9B24-391D777CA9A9}" type="presParOf" srcId="{21782807-D8F6-4BDC-962D-52752BDD1F6A}" destId="{2F39E5BD-C3A8-405F-8D38-17CBA1923287}" srcOrd="1" destOrd="0" presId="urn:microsoft.com/office/officeart/2005/8/layout/orgChart1"/>
    <dgm:cxn modelId="{12319C7B-18E0-4653-BDE2-85CD8B466441}" type="presParOf" srcId="{21782807-D8F6-4BDC-962D-52752BDD1F6A}" destId="{86A9EF15-CE63-4D4F-A568-94121472C2CA}" srcOrd="2" destOrd="0" presId="urn:microsoft.com/office/officeart/2005/8/layout/orgChart1"/>
    <dgm:cxn modelId="{CF98827B-E571-42B2-92D0-473C1BBF2BB9}" type="presParOf" srcId="{4445B9B0-BC9D-4D6F-80F3-51AFCBCE79A4}" destId="{738ABFAA-2A8B-4C2C-AAD3-C3C07FF3B5A7}" srcOrd="2" destOrd="0" presId="urn:microsoft.com/office/officeart/2005/8/layout/orgChart1"/>
    <dgm:cxn modelId="{61DC1816-1546-44DC-A1E6-895D84965DF1}" type="presParOf" srcId="{4445B9B0-BC9D-4D6F-80F3-51AFCBCE79A4}" destId="{4770BD15-326F-493A-BA10-708A44908912}" srcOrd="3" destOrd="0" presId="urn:microsoft.com/office/officeart/2005/8/layout/orgChart1"/>
    <dgm:cxn modelId="{39E4B429-2AF6-4A4A-BFCE-8365B3CF3256}" type="presParOf" srcId="{4770BD15-326F-493A-BA10-708A44908912}" destId="{1F3F995D-F925-4210-AC78-19D9EE61DA66}" srcOrd="0" destOrd="0" presId="urn:microsoft.com/office/officeart/2005/8/layout/orgChart1"/>
    <dgm:cxn modelId="{4060905C-2A22-4436-80F0-F9C77CA92B81}" type="presParOf" srcId="{1F3F995D-F925-4210-AC78-19D9EE61DA66}" destId="{CFAACAA1-612E-457A-B00B-25E244E52486}" srcOrd="0" destOrd="0" presId="urn:microsoft.com/office/officeart/2005/8/layout/orgChart1"/>
    <dgm:cxn modelId="{42CDFF49-0895-4F78-8A8F-5748F7151E97}" type="presParOf" srcId="{1F3F995D-F925-4210-AC78-19D9EE61DA66}" destId="{F722C694-7292-45BA-AE11-F50F46E3731B}" srcOrd="1" destOrd="0" presId="urn:microsoft.com/office/officeart/2005/8/layout/orgChart1"/>
    <dgm:cxn modelId="{12129AE6-096F-471D-AB3B-AD5F5D3078DF}" type="presParOf" srcId="{4770BD15-326F-493A-BA10-708A44908912}" destId="{C608C760-004F-43C0-BA0D-8042D090BB66}" srcOrd="1" destOrd="0" presId="urn:microsoft.com/office/officeart/2005/8/layout/orgChart1"/>
    <dgm:cxn modelId="{8EED56D5-62F5-41F8-8A66-BA6F5D53F2B6}" type="presParOf" srcId="{4770BD15-326F-493A-BA10-708A44908912}" destId="{A405B0CD-9191-403A-8BED-80EA19BDF4E1}" srcOrd="2" destOrd="0" presId="urn:microsoft.com/office/officeart/2005/8/layout/orgChart1"/>
    <dgm:cxn modelId="{5817861D-010E-415B-A193-AE4ED2617AEC}" type="presParOf" srcId="{4445B9B0-BC9D-4D6F-80F3-51AFCBCE79A4}" destId="{E6BF86DA-6B7C-4B3C-9621-28F0064EEBF5}" srcOrd="4" destOrd="0" presId="urn:microsoft.com/office/officeart/2005/8/layout/orgChart1"/>
    <dgm:cxn modelId="{8A6B79A0-303E-43F1-82C6-D0AD00820DAE}" type="presParOf" srcId="{4445B9B0-BC9D-4D6F-80F3-51AFCBCE79A4}" destId="{777D14AD-0B3D-4890-B239-D3B6CC81BC9F}" srcOrd="5" destOrd="0" presId="urn:microsoft.com/office/officeart/2005/8/layout/orgChart1"/>
    <dgm:cxn modelId="{F833BAEE-16EE-49AE-9497-3D93929A587B}" type="presParOf" srcId="{777D14AD-0B3D-4890-B239-D3B6CC81BC9F}" destId="{B72E32A8-F58D-4F0B-8D72-7CA71F22DBFB}" srcOrd="0" destOrd="0" presId="urn:microsoft.com/office/officeart/2005/8/layout/orgChart1"/>
    <dgm:cxn modelId="{DB6EA5C8-34DD-4D6D-BD1E-B590D7430D18}" type="presParOf" srcId="{B72E32A8-F58D-4F0B-8D72-7CA71F22DBFB}" destId="{33493732-094F-48A8-A838-8A16ED3D47E7}" srcOrd="0" destOrd="0" presId="urn:microsoft.com/office/officeart/2005/8/layout/orgChart1"/>
    <dgm:cxn modelId="{903BCC87-EE3F-47A2-93BF-D9D5E8F22B12}" type="presParOf" srcId="{B72E32A8-F58D-4F0B-8D72-7CA71F22DBFB}" destId="{F8B6B0E3-8034-46E2-AF36-72B9D09DD746}" srcOrd="1" destOrd="0" presId="urn:microsoft.com/office/officeart/2005/8/layout/orgChart1"/>
    <dgm:cxn modelId="{AA0C25EB-09EB-4DEA-93BE-F0D603D78AB4}" type="presParOf" srcId="{777D14AD-0B3D-4890-B239-D3B6CC81BC9F}" destId="{863C8C2E-C8F6-4370-806E-1C63FFC4C997}" srcOrd="1" destOrd="0" presId="urn:microsoft.com/office/officeart/2005/8/layout/orgChart1"/>
    <dgm:cxn modelId="{041B08F0-CC7F-40EB-8322-594DE00505C0}" type="presParOf" srcId="{777D14AD-0B3D-4890-B239-D3B6CC81BC9F}" destId="{B8246CB1-63E5-4696-95BC-FC8EC763DE2E}" srcOrd="2" destOrd="0" presId="urn:microsoft.com/office/officeart/2005/8/layout/orgChart1"/>
    <dgm:cxn modelId="{AF79F6D3-4334-4B3D-A1A8-2C9C62CD3CF1}" type="presParOf" srcId="{F5F3FDF6-3B00-4957-BEBE-978DABE866FF}" destId="{B224263C-42DE-4914-994D-95BFA3891D61}" srcOrd="2" destOrd="0" presId="urn:microsoft.com/office/officeart/2005/8/layout/orgChart1"/>
    <dgm:cxn modelId="{21F07016-686B-4C7C-8FE5-84B164662722}" type="presParOf" srcId="{C6711DB0-7A1F-4BE0-9289-1115AC3CA554}" destId="{C1FB8559-FE80-4FD4-85DF-D75FABA729D4}" srcOrd="6" destOrd="0" presId="urn:microsoft.com/office/officeart/2005/8/layout/orgChart1"/>
    <dgm:cxn modelId="{E4CF8A3E-18CE-416A-BD12-FFF1564A3F03}" type="presParOf" srcId="{C6711DB0-7A1F-4BE0-9289-1115AC3CA554}" destId="{AB64A4A5-F028-4772-9A3D-39527FF02B6C}" srcOrd="7" destOrd="0" presId="urn:microsoft.com/office/officeart/2005/8/layout/orgChart1"/>
    <dgm:cxn modelId="{A6383F1B-E4FD-4EC7-B2B0-A2D129CC20E1}" type="presParOf" srcId="{AB64A4A5-F028-4772-9A3D-39527FF02B6C}" destId="{6BEBA452-CA6F-4697-B13E-11C10E62C4E7}" srcOrd="0" destOrd="0" presId="urn:microsoft.com/office/officeart/2005/8/layout/orgChart1"/>
    <dgm:cxn modelId="{A615A507-E0FE-40D6-80B7-01708A580999}" type="presParOf" srcId="{6BEBA452-CA6F-4697-B13E-11C10E62C4E7}" destId="{88C64ED6-A66F-4979-B896-B7FB7F0D52F8}" srcOrd="0" destOrd="0" presId="urn:microsoft.com/office/officeart/2005/8/layout/orgChart1"/>
    <dgm:cxn modelId="{312A48F1-6668-458C-94BC-55684453BCA6}" type="presParOf" srcId="{6BEBA452-CA6F-4697-B13E-11C10E62C4E7}" destId="{D29DB7ED-B0C4-40C9-82BD-8B5002D24162}" srcOrd="1" destOrd="0" presId="urn:microsoft.com/office/officeart/2005/8/layout/orgChart1"/>
    <dgm:cxn modelId="{6C6402C0-F6CF-40CF-A47F-482AF357A554}" type="presParOf" srcId="{AB64A4A5-F028-4772-9A3D-39527FF02B6C}" destId="{D6D79E95-C85D-42B6-ABA2-7C96712B5A3E}" srcOrd="1" destOrd="0" presId="urn:microsoft.com/office/officeart/2005/8/layout/orgChart1"/>
    <dgm:cxn modelId="{552AEE63-0F4C-48C7-9421-F037782F6044}" type="presParOf" srcId="{D6D79E95-C85D-42B6-ABA2-7C96712B5A3E}" destId="{90727EB7-8BDF-4AAF-9D56-7D4BD79FCE8C}" srcOrd="0" destOrd="0" presId="urn:microsoft.com/office/officeart/2005/8/layout/orgChart1"/>
    <dgm:cxn modelId="{475AFB76-1932-4768-B6B9-B2109C6988BC}" type="presParOf" srcId="{D6D79E95-C85D-42B6-ABA2-7C96712B5A3E}" destId="{385B401C-DFE7-40B3-B71C-E3EE56FF70E6}" srcOrd="1" destOrd="0" presId="urn:microsoft.com/office/officeart/2005/8/layout/orgChart1"/>
    <dgm:cxn modelId="{2738E7F0-98D1-48AF-8341-02304E4EBDB8}" type="presParOf" srcId="{385B401C-DFE7-40B3-B71C-E3EE56FF70E6}" destId="{EEEA5847-E6C0-4046-8263-BDBB964C35B3}" srcOrd="0" destOrd="0" presId="urn:microsoft.com/office/officeart/2005/8/layout/orgChart1"/>
    <dgm:cxn modelId="{13C3CC15-5FE1-4F9D-AC1B-81934A9F5795}" type="presParOf" srcId="{EEEA5847-E6C0-4046-8263-BDBB964C35B3}" destId="{4C557F62-CF44-4EF7-9A44-71CB2F0858DD}" srcOrd="0" destOrd="0" presId="urn:microsoft.com/office/officeart/2005/8/layout/orgChart1"/>
    <dgm:cxn modelId="{74A997CA-0FF0-4AE9-B318-798D55C3EA89}" type="presParOf" srcId="{EEEA5847-E6C0-4046-8263-BDBB964C35B3}" destId="{C80B34D8-67B9-42F4-A4E7-CDE5AB105D72}" srcOrd="1" destOrd="0" presId="urn:microsoft.com/office/officeart/2005/8/layout/orgChart1"/>
    <dgm:cxn modelId="{30152135-E0DE-4F06-8298-E95363DD61A1}" type="presParOf" srcId="{385B401C-DFE7-40B3-B71C-E3EE56FF70E6}" destId="{2E687670-4F35-4710-B187-D30C41AE3034}" srcOrd="1" destOrd="0" presId="urn:microsoft.com/office/officeart/2005/8/layout/orgChart1"/>
    <dgm:cxn modelId="{DB3B276A-E03D-4AFE-81C9-DED61236E4AB}" type="presParOf" srcId="{385B401C-DFE7-40B3-B71C-E3EE56FF70E6}" destId="{5BDD23CE-7D51-41CE-8D3B-7BE47AC697F3}" srcOrd="2" destOrd="0" presId="urn:microsoft.com/office/officeart/2005/8/layout/orgChart1"/>
    <dgm:cxn modelId="{CD3C4E8D-8808-490E-8956-C5C18BB4BEDA}" type="presParOf" srcId="{D6D79E95-C85D-42B6-ABA2-7C96712B5A3E}" destId="{7BA4B327-4A2F-4153-81CA-5B9DA0DC69D6}" srcOrd="2" destOrd="0" presId="urn:microsoft.com/office/officeart/2005/8/layout/orgChart1"/>
    <dgm:cxn modelId="{DEF39F78-9134-41CC-BC01-13AA83735E9D}" type="presParOf" srcId="{D6D79E95-C85D-42B6-ABA2-7C96712B5A3E}" destId="{7AB93BD3-80C1-4153-A02F-EFA441A05DC4}" srcOrd="3" destOrd="0" presId="urn:microsoft.com/office/officeart/2005/8/layout/orgChart1"/>
    <dgm:cxn modelId="{E9D7BC6D-A3C5-45E8-87AE-95C4A0ABD0A4}" type="presParOf" srcId="{7AB93BD3-80C1-4153-A02F-EFA441A05DC4}" destId="{D6E4538D-C513-457D-9DCA-E5CD1D2460DB}" srcOrd="0" destOrd="0" presId="urn:microsoft.com/office/officeart/2005/8/layout/orgChart1"/>
    <dgm:cxn modelId="{24DFBD98-04B3-4B83-A343-129B29762F15}" type="presParOf" srcId="{D6E4538D-C513-457D-9DCA-E5CD1D2460DB}" destId="{81409465-AD65-4244-A33B-EBEAD0654E88}" srcOrd="0" destOrd="0" presId="urn:microsoft.com/office/officeart/2005/8/layout/orgChart1"/>
    <dgm:cxn modelId="{F873984A-062F-4EB0-9B52-57FA4209CE20}" type="presParOf" srcId="{D6E4538D-C513-457D-9DCA-E5CD1D2460DB}" destId="{1E917812-3E62-4534-8091-67F93B21C5FF}" srcOrd="1" destOrd="0" presId="urn:microsoft.com/office/officeart/2005/8/layout/orgChart1"/>
    <dgm:cxn modelId="{72BEA025-6885-4581-809C-157C4F78F217}" type="presParOf" srcId="{7AB93BD3-80C1-4153-A02F-EFA441A05DC4}" destId="{7029ECBF-0499-4561-8F9B-4D3BB73977D1}" srcOrd="1" destOrd="0" presId="urn:microsoft.com/office/officeart/2005/8/layout/orgChart1"/>
    <dgm:cxn modelId="{A3210033-B8D3-4ACC-AC82-2A9D93DE5B37}" type="presParOf" srcId="{7AB93BD3-80C1-4153-A02F-EFA441A05DC4}" destId="{4D6C97E1-6E9E-4FC1-86E4-1F4938DB4A7D}" srcOrd="2" destOrd="0" presId="urn:microsoft.com/office/officeart/2005/8/layout/orgChart1"/>
    <dgm:cxn modelId="{FCDC83E9-3F48-46E0-A279-90C36225E0CF}" type="presParOf" srcId="{AB64A4A5-F028-4772-9A3D-39527FF02B6C}" destId="{C2D33ADA-D766-4E94-B025-796BC21935AB}" srcOrd="2" destOrd="0" presId="urn:microsoft.com/office/officeart/2005/8/layout/orgChart1"/>
    <dgm:cxn modelId="{ED77B364-EE1E-419F-A0C1-BA82E4307696}" type="presParOf" srcId="{FF433960-A949-4D86-87EC-253570F85B66}" destId="{6319F75D-820B-41FB-BF07-725D88B080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605091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14691"/>
          <a:ext cx="4267200" cy="1180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系统描述</a:t>
          </a:r>
          <a:endParaRPr lang="zh-CN" altLang="en-US" sz="4000" kern="1200" dirty="0"/>
        </a:p>
      </dsp:txBody>
      <dsp:txXfrm>
        <a:off x="362442" y="72333"/>
        <a:ext cx="4151916" cy="1065516"/>
      </dsp:txXfrm>
    </dsp:sp>
    <dsp:sp modelId="{EBB9C504-24CF-49D8-AD06-7A5B6C48489A}">
      <dsp:nvSpPr>
        <dsp:cNvPr id="0" name=""/>
        <dsp:cNvSpPr/>
      </dsp:nvSpPr>
      <dsp:spPr>
        <a:xfrm>
          <a:off x="0" y="24194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829091"/>
          <a:ext cx="4267200" cy="118080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数据库设计</a:t>
          </a:r>
          <a:endParaRPr lang="zh-CN" altLang="en-US" sz="4000" kern="1200" dirty="0"/>
        </a:p>
      </dsp:txBody>
      <dsp:txXfrm>
        <a:off x="362442" y="1886733"/>
        <a:ext cx="4151916" cy="1065516"/>
      </dsp:txXfrm>
    </dsp:sp>
    <dsp:sp modelId="{36E0E154-44E7-4E3F-A04B-A8BBAC8951B7}">
      <dsp:nvSpPr>
        <dsp:cNvPr id="0" name=""/>
        <dsp:cNvSpPr/>
      </dsp:nvSpPr>
      <dsp:spPr>
        <a:xfrm>
          <a:off x="0" y="42338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3643492"/>
          <a:ext cx="4267200" cy="118080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界面设计</a:t>
          </a:r>
          <a:endParaRPr lang="zh-CN" altLang="en-US" sz="4000" kern="1200" dirty="0"/>
        </a:p>
      </dsp:txBody>
      <dsp:txXfrm>
        <a:off x="362442" y="3701134"/>
        <a:ext cx="4151916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38C6-4F59-4995-9166-117AAC43EF0C}">
      <dsp:nvSpPr>
        <dsp:cNvPr id="0" name=""/>
        <dsp:cNvSpPr/>
      </dsp:nvSpPr>
      <dsp:spPr>
        <a:xfrm>
          <a:off x="6579783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670064" y="217314"/>
              </a:lnTo>
              <a:lnTo>
                <a:pt x="670064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2074-CB8F-498F-8353-5FA429232D49}">
      <dsp:nvSpPr>
        <dsp:cNvPr id="0" name=""/>
        <dsp:cNvSpPr/>
      </dsp:nvSpPr>
      <dsp:spPr>
        <a:xfrm>
          <a:off x="5909719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670064" y="0"/>
              </a:moveTo>
              <a:lnTo>
                <a:pt x="670064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B0BC5-C45D-4287-B5E1-3FF99674CE63}">
      <dsp:nvSpPr>
        <dsp:cNvPr id="0" name=""/>
        <dsp:cNvSpPr/>
      </dsp:nvSpPr>
      <dsp:spPr>
        <a:xfrm>
          <a:off x="3899525" y="1343115"/>
          <a:ext cx="2680258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2680258" y="217314"/>
              </a:lnTo>
              <a:lnTo>
                <a:pt x="2680258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5417C-A777-4706-A17C-9386543BA520}">
      <dsp:nvSpPr>
        <dsp:cNvPr id="0" name=""/>
        <dsp:cNvSpPr/>
      </dsp:nvSpPr>
      <dsp:spPr>
        <a:xfrm>
          <a:off x="3899525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670064" y="217314"/>
              </a:lnTo>
              <a:lnTo>
                <a:pt x="670064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173-35FD-49C7-8903-07F712CD0118}">
      <dsp:nvSpPr>
        <dsp:cNvPr id="0" name=""/>
        <dsp:cNvSpPr/>
      </dsp:nvSpPr>
      <dsp:spPr>
        <a:xfrm>
          <a:off x="3229460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670064" y="0"/>
              </a:moveTo>
              <a:lnTo>
                <a:pt x="670064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8261-EAEF-4BE8-8952-AE2861321A63}">
      <dsp:nvSpPr>
        <dsp:cNvPr id="0" name=""/>
        <dsp:cNvSpPr/>
      </dsp:nvSpPr>
      <dsp:spPr>
        <a:xfrm>
          <a:off x="3853805" y="1343115"/>
          <a:ext cx="91440" cy="31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DD8F6-833F-40B4-9B00-A65E0A351903}">
      <dsp:nvSpPr>
        <dsp:cNvPr id="0" name=""/>
        <dsp:cNvSpPr/>
      </dsp:nvSpPr>
      <dsp:spPr>
        <a:xfrm>
          <a:off x="1219266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670064" y="217314"/>
              </a:lnTo>
              <a:lnTo>
                <a:pt x="670064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6B488-52CC-457B-B129-DE8D70FD6034}">
      <dsp:nvSpPr>
        <dsp:cNvPr id="0" name=""/>
        <dsp:cNvSpPr/>
      </dsp:nvSpPr>
      <dsp:spPr>
        <a:xfrm>
          <a:off x="549201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670064" y="0"/>
              </a:moveTo>
              <a:lnTo>
                <a:pt x="670064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AFD6-568B-4D6F-9101-A5EFD69EC8B0}">
      <dsp:nvSpPr>
        <dsp:cNvPr id="0" name=""/>
        <dsp:cNvSpPr/>
      </dsp:nvSpPr>
      <dsp:spPr>
        <a:xfrm>
          <a:off x="1219266" y="1343115"/>
          <a:ext cx="2680258" cy="318889"/>
        </a:xfrm>
        <a:custGeom>
          <a:avLst/>
          <a:gdLst/>
          <a:ahLst/>
          <a:cxnLst/>
          <a:rect l="0" t="0" r="0" b="0"/>
          <a:pathLst>
            <a:path>
              <a:moveTo>
                <a:pt x="2680258" y="0"/>
              </a:moveTo>
              <a:lnTo>
                <a:pt x="2680258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A1E1D-0847-4D64-B923-B04089BC80BE}">
      <dsp:nvSpPr>
        <dsp:cNvPr id="0" name=""/>
        <dsp:cNvSpPr/>
      </dsp:nvSpPr>
      <dsp:spPr>
        <a:xfrm>
          <a:off x="3351290" y="646857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4AB3D-7778-4EBC-BF57-CD11E36621FF}">
      <dsp:nvSpPr>
        <dsp:cNvPr id="0" name=""/>
        <dsp:cNvSpPr/>
      </dsp:nvSpPr>
      <dsp:spPr>
        <a:xfrm>
          <a:off x="3473120" y="762596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登录</a:t>
          </a:r>
          <a:endParaRPr lang="zh-CN" altLang="en-US" sz="1700" kern="1200" dirty="0"/>
        </a:p>
      </dsp:txBody>
      <dsp:txXfrm>
        <a:off x="3493513" y="782989"/>
        <a:ext cx="1055683" cy="655472"/>
      </dsp:txXfrm>
    </dsp:sp>
    <dsp:sp modelId="{4D152BC6-CA6B-4DE5-8AA9-EBBFEEB9D6E2}">
      <dsp:nvSpPr>
        <dsp:cNvPr id="0" name=""/>
        <dsp:cNvSpPr/>
      </dsp:nvSpPr>
      <dsp:spPr>
        <a:xfrm>
          <a:off x="671031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BDEDC-689B-4F48-8EB8-9ECB71E2CC95}">
      <dsp:nvSpPr>
        <dsp:cNvPr id="0" name=""/>
        <dsp:cNvSpPr/>
      </dsp:nvSpPr>
      <dsp:spPr>
        <a:xfrm>
          <a:off x="792861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学生信息查询编辑</a:t>
          </a:r>
          <a:endParaRPr lang="zh-CN" altLang="en-US" sz="1700" kern="1200" dirty="0"/>
        </a:p>
      </dsp:txBody>
      <dsp:txXfrm>
        <a:off x="813254" y="1798137"/>
        <a:ext cx="1055683" cy="655472"/>
      </dsp:txXfrm>
    </dsp:sp>
    <dsp:sp modelId="{1E3FAF3E-057E-4423-A779-E169D8B30902}">
      <dsp:nvSpPr>
        <dsp:cNvPr id="0" name=""/>
        <dsp:cNvSpPr/>
      </dsp:nvSpPr>
      <dsp:spPr>
        <a:xfrm>
          <a:off x="966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D461-F4A8-4CA1-AC12-4DEFF0224CE8}">
      <dsp:nvSpPr>
        <dsp:cNvPr id="0" name=""/>
        <dsp:cNvSpPr/>
      </dsp:nvSpPr>
      <dsp:spPr>
        <a:xfrm>
          <a:off x="122796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学生信息查询</a:t>
          </a:r>
          <a:endParaRPr lang="zh-CN" altLang="en-US" sz="1700" kern="1200" dirty="0"/>
        </a:p>
      </dsp:txBody>
      <dsp:txXfrm>
        <a:off x="143189" y="2813285"/>
        <a:ext cx="1055683" cy="655472"/>
      </dsp:txXfrm>
    </dsp:sp>
    <dsp:sp modelId="{7970A6FB-32EA-476B-8708-A164BFD1FB6C}">
      <dsp:nvSpPr>
        <dsp:cNvPr id="0" name=""/>
        <dsp:cNvSpPr/>
      </dsp:nvSpPr>
      <dsp:spPr>
        <a:xfrm>
          <a:off x="1341096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475C3-C0C2-4605-A097-A614933C23FD}">
      <dsp:nvSpPr>
        <dsp:cNvPr id="0" name=""/>
        <dsp:cNvSpPr/>
      </dsp:nvSpPr>
      <dsp:spPr>
        <a:xfrm>
          <a:off x="1462926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学生信息编辑</a:t>
          </a:r>
          <a:endParaRPr lang="zh-CN" altLang="en-US" sz="1700" kern="1200" dirty="0"/>
        </a:p>
      </dsp:txBody>
      <dsp:txXfrm>
        <a:off x="1483319" y="2813285"/>
        <a:ext cx="1055683" cy="655472"/>
      </dsp:txXfrm>
    </dsp:sp>
    <dsp:sp modelId="{1988D83F-B40C-4CC6-A46F-E8A3BC2FD96A}">
      <dsp:nvSpPr>
        <dsp:cNvPr id="0" name=""/>
        <dsp:cNvSpPr/>
      </dsp:nvSpPr>
      <dsp:spPr>
        <a:xfrm>
          <a:off x="3351290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0CCD-AA1F-476F-A16A-F9613677F161}">
      <dsp:nvSpPr>
        <dsp:cNvPr id="0" name=""/>
        <dsp:cNvSpPr/>
      </dsp:nvSpPr>
      <dsp:spPr>
        <a:xfrm>
          <a:off x="3473120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学生位置信息浏览</a:t>
          </a:r>
          <a:endParaRPr lang="zh-CN" altLang="en-US" sz="1700" kern="1200" dirty="0"/>
        </a:p>
      </dsp:txBody>
      <dsp:txXfrm>
        <a:off x="3493513" y="1798137"/>
        <a:ext cx="1055683" cy="655472"/>
      </dsp:txXfrm>
    </dsp:sp>
    <dsp:sp modelId="{4D6F893B-D8C3-4F8B-8E78-7433FD83C100}">
      <dsp:nvSpPr>
        <dsp:cNvPr id="0" name=""/>
        <dsp:cNvSpPr/>
      </dsp:nvSpPr>
      <dsp:spPr>
        <a:xfrm>
          <a:off x="2681225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B9D5-8034-4E99-928E-E6AB7945D443}">
      <dsp:nvSpPr>
        <dsp:cNvPr id="0" name=""/>
        <dsp:cNvSpPr/>
      </dsp:nvSpPr>
      <dsp:spPr>
        <a:xfrm>
          <a:off x="2803055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常用地图操作</a:t>
          </a:r>
          <a:endParaRPr lang="zh-CN" altLang="en-US" sz="1700" kern="1200" dirty="0"/>
        </a:p>
      </dsp:txBody>
      <dsp:txXfrm>
        <a:off x="2823448" y="2813285"/>
        <a:ext cx="1055683" cy="655472"/>
      </dsp:txXfrm>
    </dsp:sp>
    <dsp:sp modelId="{3A0946BD-6604-42D5-8853-160BD4D99F97}">
      <dsp:nvSpPr>
        <dsp:cNvPr id="0" name=""/>
        <dsp:cNvSpPr/>
      </dsp:nvSpPr>
      <dsp:spPr>
        <a:xfrm>
          <a:off x="4021354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D6DC-72BD-46B1-BC7A-AA28461FD29D}">
      <dsp:nvSpPr>
        <dsp:cNvPr id="0" name=""/>
        <dsp:cNvSpPr/>
      </dsp:nvSpPr>
      <dsp:spPr>
        <a:xfrm>
          <a:off x="4143184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学生位置编辑</a:t>
          </a:r>
          <a:endParaRPr lang="zh-CN" altLang="en-US" sz="1700" kern="1200" dirty="0"/>
        </a:p>
      </dsp:txBody>
      <dsp:txXfrm>
        <a:off x="4163577" y="2813285"/>
        <a:ext cx="1055683" cy="655472"/>
      </dsp:txXfrm>
    </dsp:sp>
    <dsp:sp modelId="{739A8C7C-B5A0-4377-879B-F9B5EC620A92}">
      <dsp:nvSpPr>
        <dsp:cNvPr id="0" name=""/>
        <dsp:cNvSpPr/>
      </dsp:nvSpPr>
      <dsp:spPr>
        <a:xfrm>
          <a:off x="6031549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49370-A95E-47A9-8CA2-A8CB1C7E64D0}">
      <dsp:nvSpPr>
        <dsp:cNvPr id="0" name=""/>
        <dsp:cNvSpPr/>
      </dsp:nvSpPr>
      <dsp:spPr>
        <a:xfrm>
          <a:off x="6153378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用户信息管理</a:t>
          </a:r>
          <a:endParaRPr lang="zh-CN" altLang="en-US" sz="1700" kern="1200" dirty="0"/>
        </a:p>
      </dsp:txBody>
      <dsp:txXfrm>
        <a:off x="6173771" y="1798137"/>
        <a:ext cx="1055683" cy="655472"/>
      </dsp:txXfrm>
    </dsp:sp>
    <dsp:sp modelId="{028C7AE2-B155-42E4-993F-37EBA5CD53D1}">
      <dsp:nvSpPr>
        <dsp:cNvPr id="0" name=""/>
        <dsp:cNvSpPr/>
      </dsp:nvSpPr>
      <dsp:spPr>
        <a:xfrm>
          <a:off x="5361484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54DE-D5C2-4429-B32D-40CBF654A2AA}">
      <dsp:nvSpPr>
        <dsp:cNvPr id="0" name=""/>
        <dsp:cNvSpPr/>
      </dsp:nvSpPr>
      <dsp:spPr>
        <a:xfrm>
          <a:off x="5483314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用户信息编辑</a:t>
          </a:r>
          <a:endParaRPr lang="zh-CN" altLang="en-US" sz="1700" kern="1200" dirty="0"/>
        </a:p>
      </dsp:txBody>
      <dsp:txXfrm>
        <a:off x="5503707" y="2813285"/>
        <a:ext cx="1055683" cy="655472"/>
      </dsp:txXfrm>
    </dsp:sp>
    <dsp:sp modelId="{3C229F26-22A7-4A75-A1C7-B76EB1E5522D}">
      <dsp:nvSpPr>
        <dsp:cNvPr id="0" name=""/>
        <dsp:cNvSpPr/>
      </dsp:nvSpPr>
      <dsp:spPr>
        <a:xfrm>
          <a:off x="6701613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F2F4-1EA8-45D7-AAE6-96C73BC8EC4B}">
      <dsp:nvSpPr>
        <dsp:cNvPr id="0" name=""/>
        <dsp:cNvSpPr/>
      </dsp:nvSpPr>
      <dsp:spPr>
        <a:xfrm>
          <a:off x="6823443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密码修改</a:t>
          </a:r>
          <a:endParaRPr lang="zh-CN" altLang="en-US" sz="1700" kern="1200" dirty="0"/>
        </a:p>
      </dsp:txBody>
      <dsp:txXfrm>
        <a:off x="6843836" y="2813285"/>
        <a:ext cx="1055683" cy="655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605091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14691"/>
          <a:ext cx="4267200" cy="1180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系统描述</a:t>
          </a:r>
          <a:endParaRPr lang="zh-CN" altLang="en-US" sz="4000" kern="1200" dirty="0"/>
        </a:p>
      </dsp:txBody>
      <dsp:txXfrm>
        <a:off x="362442" y="72333"/>
        <a:ext cx="4151916" cy="1065516"/>
      </dsp:txXfrm>
    </dsp:sp>
    <dsp:sp modelId="{EBB9C504-24CF-49D8-AD06-7A5B6C48489A}">
      <dsp:nvSpPr>
        <dsp:cNvPr id="0" name=""/>
        <dsp:cNvSpPr/>
      </dsp:nvSpPr>
      <dsp:spPr>
        <a:xfrm>
          <a:off x="0" y="24194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829091"/>
          <a:ext cx="4267200" cy="118080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数据库设计</a:t>
          </a:r>
          <a:endParaRPr lang="zh-CN" altLang="en-US" sz="4000" kern="1200" dirty="0"/>
        </a:p>
      </dsp:txBody>
      <dsp:txXfrm>
        <a:off x="362442" y="1886733"/>
        <a:ext cx="4151916" cy="1065516"/>
      </dsp:txXfrm>
    </dsp:sp>
    <dsp:sp modelId="{36E0E154-44E7-4E3F-A04B-A8BBAC8951B7}">
      <dsp:nvSpPr>
        <dsp:cNvPr id="0" name=""/>
        <dsp:cNvSpPr/>
      </dsp:nvSpPr>
      <dsp:spPr>
        <a:xfrm>
          <a:off x="0" y="42338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3643492"/>
          <a:ext cx="4267200" cy="118080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界面设计</a:t>
          </a:r>
          <a:endParaRPr lang="zh-CN" altLang="en-US" sz="4000" kern="1200" dirty="0"/>
        </a:p>
      </dsp:txBody>
      <dsp:txXfrm>
        <a:off x="362442" y="3701134"/>
        <a:ext cx="4151916" cy="10655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605091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14691"/>
          <a:ext cx="4267200" cy="1180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系统描述</a:t>
          </a:r>
          <a:endParaRPr lang="zh-CN" altLang="en-US" sz="4000" kern="1200" dirty="0"/>
        </a:p>
      </dsp:txBody>
      <dsp:txXfrm>
        <a:off x="362442" y="72333"/>
        <a:ext cx="4151916" cy="1065516"/>
      </dsp:txXfrm>
    </dsp:sp>
    <dsp:sp modelId="{EBB9C504-24CF-49D8-AD06-7A5B6C48489A}">
      <dsp:nvSpPr>
        <dsp:cNvPr id="0" name=""/>
        <dsp:cNvSpPr/>
      </dsp:nvSpPr>
      <dsp:spPr>
        <a:xfrm>
          <a:off x="0" y="24194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829091"/>
          <a:ext cx="4267200" cy="118080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数据库设计</a:t>
          </a:r>
          <a:endParaRPr lang="zh-CN" altLang="en-US" sz="4000" kern="1200" dirty="0"/>
        </a:p>
      </dsp:txBody>
      <dsp:txXfrm>
        <a:off x="362442" y="1886733"/>
        <a:ext cx="4151916" cy="1065516"/>
      </dsp:txXfrm>
    </dsp:sp>
    <dsp:sp modelId="{36E0E154-44E7-4E3F-A04B-A8BBAC8951B7}">
      <dsp:nvSpPr>
        <dsp:cNvPr id="0" name=""/>
        <dsp:cNvSpPr/>
      </dsp:nvSpPr>
      <dsp:spPr>
        <a:xfrm>
          <a:off x="0" y="4233892"/>
          <a:ext cx="60960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3643492"/>
          <a:ext cx="4267200" cy="118080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界面设计</a:t>
          </a:r>
          <a:endParaRPr lang="zh-CN" altLang="en-US" sz="4000" kern="1200" dirty="0"/>
        </a:p>
      </dsp:txBody>
      <dsp:txXfrm>
        <a:off x="362442" y="3701134"/>
        <a:ext cx="4151916" cy="1065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44E4B-DBA6-415C-B616-4AF5D0AAB8DC}">
      <dsp:nvSpPr>
        <dsp:cNvPr id="0" name=""/>
        <dsp:cNvSpPr/>
      </dsp:nvSpPr>
      <dsp:spPr>
        <a:xfrm>
          <a:off x="3048000" y="1922415"/>
          <a:ext cx="2525650" cy="21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84"/>
              </a:lnTo>
              <a:lnTo>
                <a:pt x="2525650" y="109584"/>
              </a:lnTo>
              <a:lnTo>
                <a:pt x="252565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5850F-1BEB-4667-B93F-51576D33FB06}">
      <dsp:nvSpPr>
        <dsp:cNvPr id="0" name=""/>
        <dsp:cNvSpPr/>
      </dsp:nvSpPr>
      <dsp:spPr>
        <a:xfrm>
          <a:off x="3048000" y="1922415"/>
          <a:ext cx="1262825" cy="21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84"/>
              </a:lnTo>
              <a:lnTo>
                <a:pt x="1262825" y="109584"/>
              </a:lnTo>
              <a:lnTo>
                <a:pt x="1262825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28804-4B82-4B52-B9A1-B5AF369DE321}">
      <dsp:nvSpPr>
        <dsp:cNvPr id="0" name=""/>
        <dsp:cNvSpPr/>
      </dsp:nvSpPr>
      <dsp:spPr>
        <a:xfrm>
          <a:off x="3002280" y="1922415"/>
          <a:ext cx="91440" cy="21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F298D-576F-4E67-8491-ED78D52FF435}">
      <dsp:nvSpPr>
        <dsp:cNvPr id="0" name=""/>
        <dsp:cNvSpPr/>
      </dsp:nvSpPr>
      <dsp:spPr>
        <a:xfrm>
          <a:off x="1785174" y="1922415"/>
          <a:ext cx="1262825" cy="219168"/>
        </a:xfrm>
        <a:custGeom>
          <a:avLst/>
          <a:gdLst/>
          <a:ahLst/>
          <a:cxnLst/>
          <a:rect l="0" t="0" r="0" b="0"/>
          <a:pathLst>
            <a:path>
              <a:moveTo>
                <a:pt x="1262825" y="0"/>
              </a:moveTo>
              <a:lnTo>
                <a:pt x="1262825" y="109584"/>
              </a:lnTo>
              <a:lnTo>
                <a:pt x="0" y="109584"/>
              </a:lnTo>
              <a:lnTo>
                <a:pt x="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8A601-D601-4D0D-8A85-4AF282FA695E}">
      <dsp:nvSpPr>
        <dsp:cNvPr id="0" name=""/>
        <dsp:cNvSpPr/>
      </dsp:nvSpPr>
      <dsp:spPr>
        <a:xfrm>
          <a:off x="522349" y="1922415"/>
          <a:ext cx="2525650" cy="219168"/>
        </a:xfrm>
        <a:custGeom>
          <a:avLst/>
          <a:gdLst/>
          <a:ahLst/>
          <a:cxnLst/>
          <a:rect l="0" t="0" r="0" b="0"/>
          <a:pathLst>
            <a:path>
              <a:moveTo>
                <a:pt x="2525650" y="0"/>
              </a:moveTo>
              <a:lnTo>
                <a:pt x="2525650" y="109584"/>
              </a:lnTo>
              <a:lnTo>
                <a:pt x="0" y="109584"/>
              </a:lnTo>
              <a:lnTo>
                <a:pt x="0" y="21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688EF-DE61-46DD-8C7B-0D9356716BEC}">
      <dsp:nvSpPr>
        <dsp:cNvPr id="0" name=""/>
        <dsp:cNvSpPr/>
      </dsp:nvSpPr>
      <dsp:spPr>
        <a:xfrm>
          <a:off x="2526171" y="1400587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主界面</a:t>
          </a:r>
          <a:endParaRPr lang="zh-CN" altLang="en-US" sz="2000" kern="1200" dirty="0"/>
        </a:p>
      </dsp:txBody>
      <dsp:txXfrm>
        <a:off x="2526171" y="1400587"/>
        <a:ext cx="1043657" cy="521828"/>
      </dsp:txXfrm>
    </dsp:sp>
    <dsp:sp modelId="{CFA287DA-3B29-4FEE-9298-B960AF7255CE}">
      <dsp:nvSpPr>
        <dsp:cNvPr id="0" name=""/>
        <dsp:cNvSpPr/>
      </dsp:nvSpPr>
      <dsp:spPr>
        <a:xfrm>
          <a:off x="520" y="2141584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菜单</a:t>
          </a:r>
          <a:endParaRPr lang="zh-CN" altLang="en-US" sz="2000" kern="1200" dirty="0"/>
        </a:p>
      </dsp:txBody>
      <dsp:txXfrm>
        <a:off x="520" y="2141584"/>
        <a:ext cx="1043657" cy="521828"/>
      </dsp:txXfrm>
    </dsp:sp>
    <dsp:sp modelId="{E99E4DB1-32D0-416D-8A4E-EC8E28A11A6C}">
      <dsp:nvSpPr>
        <dsp:cNvPr id="0" name=""/>
        <dsp:cNvSpPr/>
      </dsp:nvSpPr>
      <dsp:spPr>
        <a:xfrm>
          <a:off x="1263346" y="2141584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工具条</a:t>
          </a:r>
          <a:endParaRPr lang="zh-CN" altLang="en-US" sz="2000" kern="1200" dirty="0"/>
        </a:p>
      </dsp:txBody>
      <dsp:txXfrm>
        <a:off x="1263346" y="2141584"/>
        <a:ext cx="1043657" cy="521828"/>
      </dsp:txXfrm>
    </dsp:sp>
    <dsp:sp modelId="{410659BE-36B7-41D6-B252-A563B6B6F98B}">
      <dsp:nvSpPr>
        <dsp:cNvPr id="0" name=""/>
        <dsp:cNvSpPr/>
      </dsp:nvSpPr>
      <dsp:spPr>
        <a:xfrm>
          <a:off x="2526171" y="2141584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地图内容</a:t>
          </a:r>
          <a:endParaRPr lang="zh-CN" altLang="en-US" sz="2000" kern="1200" dirty="0"/>
        </a:p>
      </dsp:txBody>
      <dsp:txXfrm>
        <a:off x="2526171" y="2141584"/>
        <a:ext cx="1043657" cy="521828"/>
      </dsp:txXfrm>
    </dsp:sp>
    <dsp:sp modelId="{23F830C8-7B66-4229-863C-45E2C6F5D909}">
      <dsp:nvSpPr>
        <dsp:cNvPr id="0" name=""/>
        <dsp:cNvSpPr/>
      </dsp:nvSpPr>
      <dsp:spPr>
        <a:xfrm>
          <a:off x="3788996" y="2141584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信息表</a:t>
          </a:r>
          <a:endParaRPr lang="zh-CN" altLang="en-US" sz="2000" kern="1200" dirty="0"/>
        </a:p>
      </dsp:txBody>
      <dsp:txXfrm>
        <a:off x="3788996" y="2141584"/>
        <a:ext cx="1043657" cy="521828"/>
      </dsp:txXfrm>
    </dsp:sp>
    <dsp:sp modelId="{5937193B-B845-4825-8006-E44289F8D1A1}">
      <dsp:nvSpPr>
        <dsp:cNvPr id="0" name=""/>
        <dsp:cNvSpPr/>
      </dsp:nvSpPr>
      <dsp:spPr>
        <a:xfrm>
          <a:off x="5051821" y="2141584"/>
          <a:ext cx="1043657" cy="52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状态栏</a:t>
          </a:r>
          <a:endParaRPr lang="zh-CN" altLang="en-US" sz="2000" kern="1200" dirty="0"/>
        </a:p>
      </dsp:txBody>
      <dsp:txXfrm>
        <a:off x="5051821" y="2141584"/>
        <a:ext cx="1043657" cy="521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B327-4A2F-4153-81CA-5B9DA0DC69D6}">
      <dsp:nvSpPr>
        <dsp:cNvPr id="0" name=""/>
        <dsp:cNvSpPr/>
      </dsp:nvSpPr>
      <dsp:spPr>
        <a:xfrm>
          <a:off x="4617504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27EB7-8BDF-4AAF-9D56-7D4BD79FCE8C}">
      <dsp:nvSpPr>
        <dsp:cNvPr id="0" name=""/>
        <dsp:cNvSpPr/>
      </dsp:nvSpPr>
      <dsp:spPr>
        <a:xfrm>
          <a:off x="4617504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B8559-FE80-4FD4-85DF-D75FABA729D4}">
      <dsp:nvSpPr>
        <dsp:cNvPr id="0" name=""/>
        <dsp:cNvSpPr/>
      </dsp:nvSpPr>
      <dsp:spPr>
        <a:xfrm>
          <a:off x="2895916" y="608496"/>
          <a:ext cx="2208255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2208255" y="127750"/>
              </a:lnTo>
              <a:lnTo>
                <a:pt x="2208255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F86DA-6B7C-4B3C-9621-28F0064EEBF5}">
      <dsp:nvSpPr>
        <dsp:cNvPr id="0" name=""/>
        <dsp:cNvSpPr/>
      </dsp:nvSpPr>
      <dsp:spPr>
        <a:xfrm>
          <a:off x="3145333" y="1472331"/>
          <a:ext cx="182500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82500" y="22873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ABFAA-2A8B-4C2C-AAD3-C3C07FF3B5A7}">
      <dsp:nvSpPr>
        <dsp:cNvPr id="0" name=""/>
        <dsp:cNvSpPr/>
      </dsp:nvSpPr>
      <dsp:spPr>
        <a:xfrm>
          <a:off x="3145333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B5B38-7A29-4613-8D96-ED7A525C8CED}">
      <dsp:nvSpPr>
        <dsp:cNvPr id="0" name=""/>
        <dsp:cNvSpPr/>
      </dsp:nvSpPr>
      <dsp:spPr>
        <a:xfrm>
          <a:off x="3145333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9A6DE-9EDA-4A35-99CA-7D0ACAEDBBE9}">
      <dsp:nvSpPr>
        <dsp:cNvPr id="0" name=""/>
        <dsp:cNvSpPr/>
      </dsp:nvSpPr>
      <dsp:spPr>
        <a:xfrm>
          <a:off x="2895916" y="608496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736085" y="127750"/>
              </a:lnTo>
              <a:lnTo>
                <a:pt x="736085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4A91-CF11-4514-9E1C-A67B1364AC0C}">
      <dsp:nvSpPr>
        <dsp:cNvPr id="0" name=""/>
        <dsp:cNvSpPr/>
      </dsp:nvSpPr>
      <dsp:spPr>
        <a:xfrm>
          <a:off x="1673162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7A73-DF0D-4963-A83B-F51F2F7F798C}">
      <dsp:nvSpPr>
        <dsp:cNvPr id="0" name=""/>
        <dsp:cNvSpPr/>
      </dsp:nvSpPr>
      <dsp:spPr>
        <a:xfrm>
          <a:off x="1673162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911E7-0ED1-4FA1-B10C-FA94135E8B5A}">
      <dsp:nvSpPr>
        <dsp:cNvPr id="0" name=""/>
        <dsp:cNvSpPr/>
      </dsp:nvSpPr>
      <dsp:spPr>
        <a:xfrm>
          <a:off x="2159830" y="608496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736085" y="0"/>
              </a:moveTo>
              <a:lnTo>
                <a:pt x="736085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1D198-2109-41CB-9196-2DAF0DF7FCBF}">
      <dsp:nvSpPr>
        <dsp:cNvPr id="0" name=""/>
        <dsp:cNvSpPr/>
      </dsp:nvSpPr>
      <dsp:spPr>
        <a:xfrm>
          <a:off x="200992" y="1472331"/>
          <a:ext cx="182500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82500" y="22873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D79CC-D33B-4A9B-A0C4-F251C9DB7C32}">
      <dsp:nvSpPr>
        <dsp:cNvPr id="0" name=""/>
        <dsp:cNvSpPr/>
      </dsp:nvSpPr>
      <dsp:spPr>
        <a:xfrm>
          <a:off x="200992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9BD05-0FDE-4213-9935-DDD62EFB2355}">
      <dsp:nvSpPr>
        <dsp:cNvPr id="0" name=""/>
        <dsp:cNvSpPr/>
      </dsp:nvSpPr>
      <dsp:spPr>
        <a:xfrm>
          <a:off x="200992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E97D0-D442-47D3-83E9-A665F37BC5AD}">
      <dsp:nvSpPr>
        <dsp:cNvPr id="0" name=""/>
        <dsp:cNvSpPr/>
      </dsp:nvSpPr>
      <dsp:spPr>
        <a:xfrm>
          <a:off x="687660" y="608496"/>
          <a:ext cx="2208255" cy="255500"/>
        </a:xfrm>
        <a:custGeom>
          <a:avLst/>
          <a:gdLst/>
          <a:ahLst/>
          <a:cxnLst/>
          <a:rect l="0" t="0" r="0" b="0"/>
          <a:pathLst>
            <a:path>
              <a:moveTo>
                <a:pt x="2208255" y="0"/>
              </a:moveTo>
              <a:lnTo>
                <a:pt x="2208255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4568-06BE-47BC-95E8-F692BB96EFFB}">
      <dsp:nvSpPr>
        <dsp:cNvPr id="0" name=""/>
        <dsp:cNvSpPr/>
      </dsp:nvSpPr>
      <dsp:spPr>
        <a:xfrm>
          <a:off x="2287581" y="161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菜单</a:t>
          </a:r>
          <a:endParaRPr lang="zh-CN" altLang="en-US" sz="1900" kern="1200" dirty="0"/>
        </a:p>
      </dsp:txBody>
      <dsp:txXfrm>
        <a:off x="2287581" y="161"/>
        <a:ext cx="1216669" cy="608334"/>
      </dsp:txXfrm>
    </dsp:sp>
    <dsp:sp modelId="{D551B2F3-76FA-4C5A-B9B8-54DB4A6A1CDE}">
      <dsp:nvSpPr>
        <dsp:cNvPr id="0" name=""/>
        <dsp:cNvSpPr/>
      </dsp:nvSpPr>
      <dsp:spPr>
        <a:xfrm>
          <a:off x="79325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地图操作</a:t>
          </a:r>
          <a:endParaRPr lang="zh-CN" altLang="en-US" sz="1900" kern="1200" dirty="0"/>
        </a:p>
      </dsp:txBody>
      <dsp:txXfrm>
        <a:off x="79325" y="863996"/>
        <a:ext cx="1216669" cy="608334"/>
      </dsp:txXfrm>
    </dsp:sp>
    <dsp:sp modelId="{06A53741-39EC-4BC1-8D09-33F945BCD871}">
      <dsp:nvSpPr>
        <dsp:cNvPr id="0" name=""/>
        <dsp:cNvSpPr/>
      </dsp:nvSpPr>
      <dsp:spPr>
        <a:xfrm>
          <a:off x="383492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地图浏览</a:t>
          </a:r>
          <a:endParaRPr lang="zh-CN" altLang="en-US" sz="1900" kern="1200" dirty="0"/>
        </a:p>
      </dsp:txBody>
      <dsp:txXfrm>
        <a:off x="383492" y="1727832"/>
        <a:ext cx="1216669" cy="608334"/>
      </dsp:txXfrm>
    </dsp:sp>
    <dsp:sp modelId="{875F0E33-BDE2-430B-A6CD-10F3A5477A7F}">
      <dsp:nvSpPr>
        <dsp:cNvPr id="0" name=""/>
        <dsp:cNvSpPr/>
      </dsp:nvSpPr>
      <dsp:spPr>
        <a:xfrm>
          <a:off x="383492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383492" y="2591668"/>
        <a:ext cx="1216669" cy="608334"/>
      </dsp:txXfrm>
    </dsp:sp>
    <dsp:sp modelId="{96209A7D-C77F-494D-8D97-FEEDD7F6B1A3}">
      <dsp:nvSpPr>
        <dsp:cNvPr id="0" name=""/>
        <dsp:cNvSpPr/>
      </dsp:nvSpPr>
      <dsp:spPr>
        <a:xfrm>
          <a:off x="383492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地图信息查询</a:t>
          </a:r>
          <a:endParaRPr lang="zh-CN" altLang="en-US" sz="1900" kern="1200" dirty="0"/>
        </a:p>
      </dsp:txBody>
      <dsp:txXfrm>
        <a:off x="383492" y="3455503"/>
        <a:ext cx="1216669" cy="608334"/>
      </dsp:txXfrm>
    </dsp:sp>
    <dsp:sp modelId="{8D39FBE6-A1C4-4DDB-891E-05FA4C2FE18F}">
      <dsp:nvSpPr>
        <dsp:cNvPr id="0" name=""/>
        <dsp:cNvSpPr/>
      </dsp:nvSpPr>
      <dsp:spPr>
        <a:xfrm>
          <a:off x="1551495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信息查询</a:t>
          </a:r>
          <a:endParaRPr lang="zh-CN" altLang="en-US" sz="1900" kern="1200" dirty="0"/>
        </a:p>
      </dsp:txBody>
      <dsp:txXfrm>
        <a:off x="1551495" y="863996"/>
        <a:ext cx="1216669" cy="608334"/>
      </dsp:txXfrm>
    </dsp:sp>
    <dsp:sp modelId="{CFA174CA-1749-466B-9912-75E740FF4BF0}">
      <dsp:nvSpPr>
        <dsp:cNvPr id="0" name=""/>
        <dsp:cNvSpPr/>
      </dsp:nvSpPr>
      <dsp:spPr>
        <a:xfrm>
          <a:off x="1855663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信息查询</a:t>
          </a:r>
          <a:endParaRPr lang="zh-CN" altLang="en-US" sz="1900" kern="1200" dirty="0"/>
        </a:p>
      </dsp:txBody>
      <dsp:txXfrm>
        <a:off x="1855663" y="1727832"/>
        <a:ext cx="1216669" cy="608334"/>
      </dsp:txXfrm>
    </dsp:sp>
    <dsp:sp modelId="{1BDDF7FA-3DB4-4893-912E-F041243140D3}">
      <dsp:nvSpPr>
        <dsp:cNvPr id="0" name=""/>
        <dsp:cNvSpPr/>
      </dsp:nvSpPr>
      <dsp:spPr>
        <a:xfrm>
          <a:off x="1855663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1855663" y="2591668"/>
        <a:ext cx="1216669" cy="608334"/>
      </dsp:txXfrm>
    </dsp:sp>
    <dsp:sp modelId="{A19DB6A6-96AE-4D9F-A8A5-8823CE2DAE26}">
      <dsp:nvSpPr>
        <dsp:cNvPr id="0" name=""/>
        <dsp:cNvSpPr/>
      </dsp:nvSpPr>
      <dsp:spPr>
        <a:xfrm>
          <a:off x="3023666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信息编辑</a:t>
          </a:r>
          <a:endParaRPr lang="zh-CN" altLang="en-US" sz="1900" kern="1200" dirty="0"/>
        </a:p>
      </dsp:txBody>
      <dsp:txXfrm>
        <a:off x="3023666" y="863996"/>
        <a:ext cx="1216669" cy="608334"/>
      </dsp:txXfrm>
    </dsp:sp>
    <dsp:sp modelId="{083A9A8F-CF28-47EE-A43D-336C146D1286}">
      <dsp:nvSpPr>
        <dsp:cNvPr id="0" name=""/>
        <dsp:cNvSpPr/>
      </dsp:nvSpPr>
      <dsp:spPr>
        <a:xfrm>
          <a:off x="3327834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添加信息</a:t>
          </a:r>
          <a:endParaRPr lang="zh-CN" altLang="en-US" sz="1900" kern="1200" dirty="0"/>
        </a:p>
      </dsp:txBody>
      <dsp:txXfrm>
        <a:off x="3327834" y="1727832"/>
        <a:ext cx="1216669" cy="608334"/>
      </dsp:txXfrm>
    </dsp:sp>
    <dsp:sp modelId="{CFAACAA1-612E-457A-B00B-25E244E52486}">
      <dsp:nvSpPr>
        <dsp:cNvPr id="0" name=""/>
        <dsp:cNvSpPr/>
      </dsp:nvSpPr>
      <dsp:spPr>
        <a:xfrm>
          <a:off x="3327834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修改信息</a:t>
          </a:r>
          <a:endParaRPr lang="zh-CN" altLang="en-US" sz="1900" kern="1200" dirty="0"/>
        </a:p>
      </dsp:txBody>
      <dsp:txXfrm>
        <a:off x="3327834" y="2591668"/>
        <a:ext cx="1216669" cy="608334"/>
      </dsp:txXfrm>
    </dsp:sp>
    <dsp:sp modelId="{33493732-094F-48A8-A838-8A16ED3D47E7}">
      <dsp:nvSpPr>
        <dsp:cNvPr id="0" name=""/>
        <dsp:cNvSpPr/>
      </dsp:nvSpPr>
      <dsp:spPr>
        <a:xfrm>
          <a:off x="3327834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删除信息</a:t>
          </a:r>
          <a:endParaRPr lang="zh-CN" altLang="en-US" sz="1900" kern="1200" dirty="0"/>
        </a:p>
      </dsp:txBody>
      <dsp:txXfrm>
        <a:off x="3327834" y="3455503"/>
        <a:ext cx="1216669" cy="608334"/>
      </dsp:txXfrm>
    </dsp:sp>
    <dsp:sp modelId="{88C64ED6-A66F-4979-B896-B7FB7F0D52F8}">
      <dsp:nvSpPr>
        <dsp:cNvPr id="0" name=""/>
        <dsp:cNvSpPr/>
      </dsp:nvSpPr>
      <dsp:spPr>
        <a:xfrm>
          <a:off x="4495837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用户管理</a:t>
          </a:r>
          <a:endParaRPr lang="zh-CN" altLang="en-US" sz="1900" kern="1200" dirty="0"/>
        </a:p>
      </dsp:txBody>
      <dsp:txXfrm>
        <a:off x="4495837" y="863996"/>
        <a:ext cx="1216669" cy="608334"/>
      </dsp:txXfrm>
    </dsp:sp>
    <dsp:sp modelId="{4C557F62-CF44-4EF7-9A44-71CB2F0858DD}">
      <dsp:nvSpPr>
        <dsp:cNvPr id="0" name=""/>
        <dsp:cNvSpPr/>
      </dsp:nvSpPr>
      <dsp:spPr>
        <a:xfrm>
          <a:off x="4800004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用户管理</a:t>
          </a:r>
          <a:endParaRPr lang="zh-CN" altLang="en-US" sz="1900" kern="1200" dirty="0"/>
        </a:p>
      </dsp:txBody>
      <dsp:txXfrm>
        <a:off x="4800004" y="1727832"/>
        <a:ext cx="1216669" cy="608334"/>
      </dsp:txXfrm>
    </dsp:sp>
    <dsp:sp modelId="{81409465-AD65-4244-A33B-EBEAD0654E88}">
      <dsp:nvSpPr>
        <dsp:cNvPr id="0" name=""/>
        <dsp:cNvSpPr/>
      </dsp:nvSpPr>
      <dsp:spPr>
        <a:xfrm>
          <a:off x="4800004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密码修改</a:t>
          </a:r>
          <a:endParaRPr lang="zh-CN" altLang="en-US" sz="1900" kern="1200" dirty="0"/>
        </a:p>
      </dsp:txBody>
      <dsp:txXfrm>
        <a:off x="4800004" y="2591668"/>
        <a:ext cx="1216669" cy="60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3685-22AC-47D2-B584-A0C81CCEE58B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A662-CEE9-409B-9261-3C1F1F7E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2017-12-01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</a:t>
            </a:r>
            <a:r>
              <a:rPr lang="en-US" altLang="zh-CN" dirty="0" smtClean="0">
                <a:solidFill>
                  <a:schemeClr val="bg1"/>
                </a:solidFill>
              </a:rPr>
              <a:t>6 </a:t>
            </a:r>
            <a:r>
              <a:rPr lang="zh-CN" altLang="en-US" dirty="0" smtClean="0">
                <a:solidFill>
                  <a:schemeClr val="bg1"/>
                </a:solidFill>
              </a:rPr>
              <a:t>桌</a:t>
            </a:r>
            <a:r>
              <a:rPr lang="zh-CN" altLang="en-US" dirty="0">
                <a:solidFill>
                  <a:schemeClr val="bg1"/>
                </a:solidFill>
              </a:rPr>
              <a:t>面数据库应用案例</a:t>
            </a: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r>
              <a:rPr lang="zh-CN" altLang="en-US" dirty="0"/>
              <a:t>主界</a:t>
            </a:r>
            <a:r>
              <a:rPr lang="zh-CN" altLang="en-US" dirty="0" smtClean="0"/>
              <a:t>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工具条、状态栏</a:t>
            </a:r>
            <a:endParaRPr lang="en-US" altLang="zh-CN" dirty="0" smtClean="0"/>
          </a:p>
          <a:p>
            <a:pPr lvl="1"/>
            <a:r>
              <a:rPr lang="zh-CN" altLang="en-US" dirty="0"/>
              <a:t>工</a:t>
            </a:r>
            <a:r>
              <a:rPr lang="zh-CN" altLang="en-US" dirty="0" smtClean="0"/>
              <a:t>具条：常用功能</a:t>
            </a:r>
            <a:endParaRPr lang="en-US" altLang="zh-CN" dirty="0" smtClean="0"/>
          </a:p>
          <a:p>
            <a:pPr lvl="1"/>
            <a:r>
              <a:rPr lang="zh-CN" altLang="en-US" dirty="0"/>
              <a:t>状态</a:t>
            </a:r>
            <a:r>
              <a:rPr lang="zh-CN" altLang="en-US" dirty="0" smtClean="0"/>
              <a:t>栏：当前用户、坐标值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户管理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户信息编辑窗口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对用户的增删改查操作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户密码管理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对当前用户的密码修改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95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简单用户、角色、权限关系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https://timgsa.baidu.com/timg?image&amp;quality=80&amp;size=b9999_10000&amp;sec=1512110281808&amp;di=2b69084e2cee96eee3cc633d85bb24ee&amp;imgtype=0&amp;src=http%3A%2F%2Fwww.jlnrj.com%2Fuploadfile%2F2013060815205952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timgsa.baidu.com/timg?image&amp;quality=80&amp;size=b9999_10000&amp;sec=1512110281808&amp;di=2b69084e2cee96eee3cc633d85bb24ee&amp;imgtype=0&amp;src=http%3A%2F%2Fwww.jlnrj.com%2Fuploadfile%2F201306081520595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02649" cy="51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4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340768"/>
            <a:ext cx="6408712" cy="1656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60099543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zh-CN" altLang="en-US" dirty="0" smtClean="0"/>
              <a:t>名称：学生信息管理系统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4400855"/>
              </p:ext>
            </p:extLst>
          </p:nvPr>
        </p:nvGraphicFramePr>
        <p:xfrm>
          <a:off x="611560" y="2132856"/>
          <a:ext cx="7920880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1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2456" y="3140968"/>
            <a:ext cx="6408712" cy="1656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70668045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330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zh-CN" altLang="en-US" dirty="0"/>
              <a:t>学</a:t>
            </a:r>
            <a:r>
              <a:rPr lang="zh-CN" altLang="en-US" dirty="0" smtClean="0"/>
              <a:t>生信息表（</a:t>
            </a:r>
            <a:r>
              <a:rPr lang="en-US" altLang="zh-CN" dirty="0" smtClean="0"/>
              <a:t>StudentInfo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56084"/>
              </p:ext>
            </p:extLst>
          </p:nvPr>
        </p:nvGraphicFramePr>
        <p:xfrm>
          <a:off x="323526" y="2204864"/>
          <a:ext cx="82809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4"/>
                <a:gridCol w="1380154"/>
                <a:gridCol w="1380154"/>
                <a:gridCol w="1380154"/>
                <a:gridCol w="1380154"/>
                <a:gridCol w="13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Sbirth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datatime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nvarchar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家庭住址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用户信息表（</a:t>
            </a:r>
            <a:r>
              <a:rPr lang="en-US" altLang="zh-CN" dirty="0" smtClean="0"/>
              <a:t>UserInfo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1826"/>
              </p:ext>
            </p:extLst>
          </p:nvPr>
        </p:nvGraphicFramePr>
        <p:xfrm>
          <a:off x="323526" y="2204864"/>
          <a:ext cx="82809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4"/>
                <a:gridCol w="1380154"/>
                <a:gridCol w="1380154"/>
                <a:gridCol w="1380154"/>
                <a:gridCol w="1380154"/>
                <a:gridCol w="13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501008"/>
            <a:ext cx="6408712" cy="129614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12699188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330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r>
              <a:rPr lang="zh-CN" altLang="en-US" dirty="0"/>
              <a:t>主界</a:t>
            </a:r>
            <a:r>
              <a:rPr lang="zh-CN" altLang="en-US" dirty="0" smtClean="0"/>
              <a:t>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962701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r>
              <a:rPr lang="zh-CN" altLang="en-US" dirty="0"/>
              <a:t>主界</a:t>
            </a:r>
            <a:r>
              <a:rPr lang="zh-CN" altLang="en-US" dirty="0" smtClean="0"/>
              <a:t>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02420156"/>
              </p:ext>
            </p:extLst>
          </p:nvPr>
        </p:nvGraphicFramePr>
        <p:xfrm>
          <a:off x="1475656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4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CCE8C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2130</TotalTime>
  <Words>448</Words>
  <Application>Microsoft Office PowerPoint</Application>
  <PresentationFormat>全屏显示(4:3)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地理数据库技术实验 </vt:lpstr>
      <vt:lpstr>目录</vt:lpstr>
      <vt:lpstr>系统描述</vt:lpstr>
      <vt:lpstr>目录</vt:lpstr>
      <vt:lpstr>数据库设计</vt:lpstr>
      <vt:lpstr>数据库设计</vt:lpstr>
      <vt:lpstr>目录</vt:lpstr>
      <vt:lpstr>界面设计</vt:lpstr>
      <vt:lpstr>界面设计</vt:lpstr>
      <vt:lpstr>界面设计</vt:lpstr>
      <vt:lpstr>界面设计</vt:lpstr>
      <vt:lpstr>简单用户、角色、权限关系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lipei</cp:lastModifiedBy>
  <cp:revision>150</cp:revision>
  <dcterms:created xsi:type="dcterms:W3CDTF">2015-09-09T01:39:06Z</dcterms:created>
  <dcterms:modified xsi:type="dcterms:W3CDTF">2017-12-01T03:52:12Z</dcterms:modified>
</cp:coreProperties>
</file>