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8"/>
  </p:notesMasterIdLst>
  <p:sldIdLst>
    <p:sldId id="256" r:id="rId2"/>
    <p:sldId id="268" r:id="rId3"/>
    <p:sldId id="257" r:id="rId4"/>
    <p:sldId id="269" r:id="rId5"/>
    <p:sldId id="271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2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728F-6B81-4F3E-BC6E-94E94F82CC0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028D2-97C0-4458-8514-7988C65C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2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2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0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6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2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4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0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2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Artificial Intelligence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Lecturer: lê anh cường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lacuong@it.tdt.edu.vn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5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http://www.comp.nus.edu.sg/~kanmy/courses/3243_2010/syllabus.html</a:t>
            </a:r>
          </a:p>
        </p:txBody>
      </p:sp>
    </p:spTree>
    <p:extLst>
      <p:ext uri="{BB962C8B-B14F-4D97-AF65-F5344CB8AC3E}">
        <p14:creationId xmlns:p14="http://schemas.microsoft.com/office/powerpoint/2010/main" val="387550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Artifical Intelligence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0070C0"/>
                </a:solidFill>
              </a:rPr>
              <a:t>Rationale</a:t>
            </a:r>
            <a:r>
              <a:rPr lang="en-US" sz="2800" b="1"/>
              <a:t>:</a:t>
            </a:r>
            <a:r>
              <a:rPr lang="en-US" sz="2800"/>
              <a:t> provides students with theoretical foundations and practical techniques in </a:t>
            </a:r>
            <a:r>
              <a:rPr lang="en-US" sz="2800"/>
              <a:t>AI </a:t>
            </a:r>
            <a:endParaRPr lang="en-US" sz="28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smtClean="0">
                <a:solidFill>
                  <a:srgbClr val="0070C0"/>
                </a:solidFill>
              </a:rPr>
              <a:t>Pre-requisites</a:t>
            </a:r>
            <a:r>
              <a:rPr lang="en-US" sz="2800"/>
              <a:t>: Introduction to Programming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9685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Introduction to AI and Agents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Search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Game Playing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Constraint Satisfaction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Logical Agents and Propositional Logic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First-Order Logic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Logical Inference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Uncertainty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Natural Language Processing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6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Required textbook: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Russel and Norvig (2003) Artificial Intelligence: A Modern Approach, 2</a:t>
            </a:r>
            <a:r>
              <a:rPr lang="en-US" sz="2400" baseline="30000" smtClean="0"/>
              <a:t>nd</a:t>
            </a:r>
            <a:r>
              <a:rPr lang="en-US" sz="2400" smtClean="0"/>
              <a:t> Edition (2010, 3</a:t>
            </a:r>
            <a:r>
              <a:rPr lang="en-US" sz="2400" baseline="30000" smtClean="0"/>
              <a:t>rd</a:t>
            </a:r>
            <a:r>
              <a:rPr lang="en-US" sz="2400" smtClean="0"/>
              <a:t> Edition;…)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6625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Assessment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Assignment 1: 10%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Assignment 2: 10%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Midterm: 20%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Home work: 10%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Final: 50%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356730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328</TotalTime>
  <Words>113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Wingdings</vt:lpstr>
      <vt:lpstr>Retrospect</vt:lpstr>
      <vt:lpstr>Introduction to Artificial Intelligence</vt:lpstr>
      <vt:lpstr>References</vt:lpstr>
      <vt:lpstr>Artifical Intelligence</vt:lpstr>
      <vt:lpstr>Outline</vt:lpstr>
      <vt:lpstr>Readings</vt:lpstr>
      <vt:lpstr>Assessment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AI?</dc:title>
  <dc:creator>Anh-Cuong Le</dc:creator>
  <cp:lastModifiedBy>Anh-Cuong Le</cp:lastModifiedBy>
  <cp:revision>26</cp:revision>
  <dcterms:created xsi:type="dcterms:W3CDTF">2016-01-02T02:03:30Z</dcterms:created>
  <dcterms:modified xsi:type="dcterms:W3CDTF">2016-01-04T16:41:32Z</dcterms:modified>
</cp:coreProperties>
</file>