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745B-7434-4E2E-9C3D-A51C5C399E0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4521-8E77-4C64-86D7-7F453B3C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Space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87" y="1815060"/>
            <a:ext cx="5286227" cy="4472027"/>
          </a:xfrm>
        </p:spPr>
      </p:pic>
    </p:spTree>
    <p:extLst>
      <p:ext uri="{BB962C8B-B14F-4D97-AF65-F5344CB8AC3E}">
        <p14:creationId xmlns:p14="http://schemas.microsoft.com/office/powerpoint/2010/main" val="8063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85" y="2223899"/>
            <a:ext cx="4921430" cy="3286403"/>
          </a:xfrm>
        </p:spPr>
      </p:pic>
    </p:spTree>
    <p:extLst>
      <p:ext uri="{BB962C8B-B14F-4D97-AF65-F5344CB8AC3E}">
        <p14:creationId xmlns:p14="http://schemas.microsoft.com/office/powerpoint/2010/main" val="19520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11" y="1690689"/>
            <a:ext cx="3245177" cy="4624377"/>
          </a:xfrm>
        </p:spPr>
      </p:pic>
    </p:spTree>
    <p:extLst>
      <p:ext uri="{BB962C8B-B14F-4D97-AF65-F5344CB8AC3E}">
        <p14:creationId xmlns:p14="http://schemas.microsoft.com/office/powerpoint/2010/main" val="40051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State Space Search</vt:lpstr>
      <vt:lpstr>Graph 1</vt:lpstr>
      <vt:lpstr>Graph 2</vt:lpstr>
      <vt:lpstr>Graph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Search</dc:title>
  <dc:creator>admin</dc:creator>
  <cp:lastModifiedBy>admin</cp:lastModifiedBy>
  <cp:revision>1</cp:revision>
  <dcterms:created xsi:type="dcterms:W3CDTF">2017-02-10T06:27:27Z</dcterms:created>
  <dcterms:modified xsi:type="dcterms:W3CDTF">2017-02-10T06:29:29Z</dcterms:modified>
</cp:coreProperties>
</file>