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91" r:id="rId6"/>
    <p:sldId id="259" r:id="rId7"/>
    <p:sldId id="292" r:id="rId8"/>
    <p:sldId id="272" r:id="rId9"/>
    <p:sldId id="260" r:id="rId10"/>
    <p:sldId id="274" r:id="rId11"/>
    <p:sldId id="293" r:id="rId12"/>
    <p:sldId id="294" r:id="rId13"/>
    <p:sldId id="295" r:id="rId14"/>
    <p:sldId id="276" r:id="rId15"/>
    <p:sldId id="296" r:id="rId16"/>
    <p:sldId id="297" r:id="rId17"/>
    <p:sldId id="278" r:id="rId18"/>
    <p:sldId id="298" r:id="rId19"/>
    <p:sldId id="299" r:id="rId20"/>
    <p:sldId id="300" r:id="rId21"/>
    <p:sldId id="280" r:id="rId22"/>
    <p:sldId id="301" r:id="rId23"/>
    <p:sldId id="264" r:id="rId24"/>
    <p:sldId id="282" r:id="rId25"/>
    <p:sldId id="302" r:id="rId26"/>
    <p:sldId id="303" r:id="rId27"/>
    <p:sldId id="304" r:id="rId28"/>
    <p:sldId id="267" r:id="rId29"/>
    <p:sldId id="288" r:id="rId30"/>
    <p:sldId id="268" r:id="rId31"/>
    <p:sldId id="290" r:id="rId32"/>
    <p:sldId id="305" r:id="rId33"/>
    <p:sldId id="306" r:id="rId34"/>
    <p:sldId id="307" r:id="rId35"/>
    <p:sldId id="311" r:id="rId36"/>
    <p:sldId id="308" r:id="rId37"/>
    <p:sldId id="309" r:id="rId38"/>
    <p:sldId id="31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58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B7ECE2-CD2B-49F9-8D04-01C8E6084F2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82848E-05EA-45DF-89F7-329E3F4ADD58}">
      <dgm:prSet phldrT="[Text]" custT="1"/>
      <dgm:spPr/>
      <dgm:t>
        <a:bodyPr/>
        <a:lstStyle/>
        <a:p>
          <a:r>
            <a: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Query Languages</a:t>
          </a:r>
          <a:endParaRPr lang="en-US" sz="2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5E7369-DA3A-4C77-B1D3-6BC3B087DB5D}" type="parTrans" cxnId="{5D101319-342B-4917-84D9-EE783F3A03E6}">
      <dgm:prSet/>
      <dgm:spPr/>
      <dgm:t>
        <a:bodyPr/>
        <a:lstStyle/>
        <a:p>
          <a:endParaRPr lang="en-US"/>
        </a:p>
      </dgm:t>
    </dgm:pt>
    <dgm:pt modelId="{04F16EF2-41DF-4538-A959-6BA356B4E6F7}" type="sibTrans" cxnId="{5D101319-342B-4917-84D9-EE783F3A03E6}">
      <dgm:prSet/>
      <dgm:spPr/>
      <dgm:t>
        <a:bodyPr/>
        <a:lstStyle/>
        <a:p>
          <a:endParaRPr lang="en-US"/>
        </a:p>
      </dgm:t>
    </dgm:pt>
    <dgm:pt modelId="{D0DDAF76-1AF8-44DE-8C4E-48D16326EEE9}">
      <dgm:prSet phldrT="[Text]" custT="1"/>
      <dgm:spPr/>
      <dgm:t>
        <a:bodyPr/>
        <a:lstStyle/>
        <a:p>
          <a:r>
            <a: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Procedural</a:t>
          </a:r>
          <a:endParaRPr lang="en-US" sz="2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9BBE02-0376-41B6-9377-9AA9E450B0CA}" type="parTrans" cxnId="{1A225A34-23B6-4B05-9950-2FC3829DD8EE}">
      <dgm:prSet/>
      <dgm:spPr/>
      <dgm:t>
        <a:bodyPr/>
        <a:lstStyle/>
        <a:p>
          <a:endParaRPr lang="en-US" sz="2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140AE7-AD60-45F8-8FA5-0A0EBE0D0879}" type="sibTrans" cxnId="{1A225A34-23B6-4B05-9950-2FC3829DD8EE}">
      <dgm:prSet/>
      <dgm:spPr/>
      <dgm:t>
        <a:bodyPr/>
        <a:lstStyle/>
        <a:p>
          <a:endParaRPr lang="en-US"/>
        </a:p>
      </dgm:t>
    </dgm:pt>
    <dgm:pt modelId="{FA8F794C-1E45-4833-9109-B06CD73837B1}">
      <dgm:prSet phldrT="[Text]" custT="1"/>
      <dgm:spPr/>
      <dgm:t>
        <a:bodyPr/>
        <a:lstStyle/>
        <a:p>
          <a:r>
            <a: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Non-Procedural</a:t>
          </a:r>
          <a:endParaRPr lang="en-US" sz="2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DF8F57-07DF-4281-A9AE-1188BA9E4727}" type="parTrans" cxnId="{4A2E9734-2E21-4856-B003-77296680D987}">
      <dgm:prSet/>
      <dgm:spPr/>
      <dgm:t>
        <a:bodyPr/>
        <a:lstStyle/>
        <a:p>
          <a:endParaRPr lang="en-US" sz="2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740376-C233-46D4-B944-91B2E144D2BD}" type="sibTrans" cxnId="{4A2E9734-2E21-4856-B003-77296680D987}">
      <dgm:prSet/>
      <dgm:spPr/>
      <dgm:t>
        <a:bodyPr/>
        <a:lstStyle/>
        <a:p>
          <a:endParaRPr lang="en-US"/>
        </a:p>
      </dgm:t>
    </dgm:pt>
    <dgm:pt modelId="{4C1A430E-AFDF-41AB-A349-58702865A192}">
      <dgm:prSet phldrT="[Text]" custT="1"/>
      <dgm:spPr/>
      <dgm:t>
        <a:bodyPr/>
        <a:lstStyle/>
        <a:p>
          <a:r>
            <a: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Relational Algebra</a:t>
          </a:r>
          <a:endParaRPr lang="en-US" sz="2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53A0F1-0E4C-4ADE-8EC2-193439F47870}" type="parTrans" cxnId="{DD15AAAF-6304-44D7-9838-70A8BFAF0B55}">
      <dgm:prSet/>
      <dgm:spPr/>
      <dgm:t>
        <a:bodyPr/>
        <a:lstStyle/>
        <a:p>
          <a:endParaRPr lang="en-US" sz="2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683257-76AD-442B-A21A-6B036C2706A5}" type="sibTrans" cxnId="{DD15AAAF-6304-44D7-9838-70A8BFAF0B55}">
      <dgm:prSet/>
      <dgm:spPr/>
      <dgm:t>
        <a:bodyPr/>
        <a:lstStyle/>
        <a:p>
          <a:endParaRPr lang="en-US"/>
        </a:p>
      </dgm:t>
    </dgm:pt>
    <dgm:pt modelId="{12310130-ABDF-4F76-A4EE-BAABDC8E661E}">
      <dgm:prSet phldrT="[Text]" custT="1"/>
      <dgm:spPr/>
      <dgm:t>
        <a:bodyPr/>
        <a:lstStyle/>
        <a:p>
          <a:r>
            <a: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Relational Calculus</a:t>
          </a:r>
          <a:endParaRPr lang="en-US" sz="2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4443F4-192D-4F48-8216-7B4E7FD14E82}" type="parTrans" cxnId="{606A82BA-B722-4812-824D-46915ACBB463}">
      <dgm:prSet/>
      <dgm:spPr/>
      <dgm:t>
        <a:bodyPr/>
        <a:lstStyle/>
        <a:p>
          <a:endParaRPr lang="en-US" sz="2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3E46D5-89A7-4813-95EE-ED27A5285F3D}" type="sibTrans" cxnId="{606A82BA-B722-4812-824D-46915ACBB463}">
      <dgm:prSet/>
      <dgm:spPr/>
      <dgm:t>
        <a:bodyPr/>
        <a:lstStyle/>
        <a:p>
          <a:endParaRPr lang="en-US"/>
        </a:p>
      </dgm:t>
    </dgm:pt>
    <dgm:pt modelId="{8CFCC0A2-6E02-4885-9E7A-5DD999671C81}" type="pres">
      <dgm:prSet presAssocID="{BDB7ECE2-CD2B-49F9-8D04-01C8E6084F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048168-B96A-41A6-AD39-ED70D12B17EA}" type="pres">
      <dgm:prSet presAssocID="{9282848E-05EA-45DF-89F7-329E3F4ADD58}" presName="hierRoot1" presStyleCnt="0">
        <dgm:presLayoutVars>
          <dgm:hierBranch val="init"/>
        </dgm:presLayoutVars>
      </dgm:prSet>
      <dgm:spPr/>
    </dgm:pt>
    <dgm:pt modelId="{0AFA10CF-6C1A-4A57-B3B6-DDEDB09267B4}" type="pres">
      <dgm:prSet presAssocID="{9282848E-05EA-45DF-89F7-329E3F4ADD58}" presName="rootComposite1" presStyleCnt="0"/>
      <dgm:spPr/>
    </dgm:pt>
    <dgm:pt modelId="{69B27020-72A3-443E-8B51-77881B67EBAB}" type="pres">
      <dgm:prSet presAssocID="{9282848E-05EA-45DF-89F7-329E3F4ADD58}" presName="rootText1" presStyleLbl="node0" presStyleIdx="0" presStyleCnt="1" custScaleX="1395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AE7781-443C-47A9-BC20-DE47173B2182}" type="pres">
      <dgm:prSet presAssocID="{9282848E-05EA-45DF-89F7-329E3F4ADD5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01B4B10-E95F-4950-BE39-6639EF2061D0}" type="pres">
      <dgm:prSet presAssocID="{9282848E-05EA-45DF-89F7-329E3F4ADD58}" presName="hierChild2" presStyleCnt="0"/>
      <dgm:spPr/>
    </dgm:pt>
    <dgm:pt modelId="{3E104C0C-B6DE-49BA-874E-1CCEE9F7C159}" type="pres">
      <dgm:prSet presAssocID="{B59BBE02-0376-41B6-9377-9AA9E450B0CA}" presName="Name37" presStyleLbl="parChTrans1D2" presStyleIdx="0" presStyleCnt="2"/>
      <dgm:spPr/>
      <dgm:t>
        <a:bodyPr/>
        <a:lstStyle/>
        <a:p>
          <a:endParaRPr lang="en-US"/>
        </a:p>
      </dgm:t>
    </dgm:pt>
    <dgm:pt modelId="{ED7B6B92-3F94-4CB3-8C00-5839B4E1EF0F}" type="pres">
      <dgm:prSet presAssocID="{D0DDAF76-1AF8-44DE-8C4E-48D16326EEE9}" presName="hierRoot2" presStyleCnt="0">
        <dgm:presLayoutVars>
          <dgm:hierBranch val="init"/>
        </dgm:presLayoutVars>
      </dgm:prSet>
      <dgm:spPr/>
    </dgm:pt>
    <dgm:pt modelId="{99804532-8A21-48B0-B036-52646FE3D620}" type="pres">
      <dgm:prSet presAssocID="{D0DDAF76-1AF8-44DE-8C4E-48D16326EEE9}" presName="rootComposite" presStyleCnt="0"/>
      <dgm:spPr/>
    </dgm:pt>
    <dgm:pt modelId="{7D878726-7857-4B98-AE53-52219EE65EC6}" type="pres">
      <dgm:prSet presAssocID="{D0DDAF76-1AF8-44DE-8C4E-48D16326EEE9}" presName="rootText" presStyleLbl="node2" presStyleIdx="0" presStyleCnt="2" custScaleX="1403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AE8DFE-33A3-4F77-B967-88B7B402CB89}" type="pres">
      <dgm:prSet presAssocID="{D0DDAF76-1AF8-44DE-8C4E-48D16326EEE9}" presName="rootConnector" presStyleLbl="node2" presStyleIdx="0" presStyleCnt="2"/>
      <dgm:spPr/>
      <dgm:t>
        <a:bodyPr/>
        <a:lstStyle/>
        <a:p>
          <a:endParaRPr lang="en-US"/>
        </a:p>
      </dgm:t>
    </dgm:pt>
    <dgm:pt modelId="{7F680BE4-0009-4474-A27A-B732AFA93667}" type="pres">
      <dgm:prSet presAssocID="{D0DDAF76-1AF8-44DE-8C4E-48D16326EEE9}" presName="hierChild4" presStyleCnt="0"/>
      <dgm:spPr/>
    </dgm:pt>
    <dgm:pt modelId="{0D149984-2EDA-42DC-AB84-E7A57640FC7C}" type="pres">
      <dgm:prSet presAssocID="{D453A0F1-0E4C-4ADE-8EC2-193439F47870}" presName="Name37" presStyleLbl="parChTrans1D3" presStyleIdx="0" presStyleCnt="2"/>
      <dgm:spPr/>
      <dgm:t>
        <a:bodyPr/>
        <a:lstStyle/>
        <a:p>
          <a:endParaRPr lang="en-US"/>
        </a:p>
      </dgm:t>
    </dgm:pt>
    <dgm:pt modelId="{6A66CA58-8CF9-454A-BE32-5C9637FF34BB}" type="pres">
      <dgm:prSet presAssocID="{4C1A430E-AFDF-41AB-A349-58702865A192}" presName="hierRoot2" presStyleCnt="0">
        <dgm:presLayoutVars>
          <dgm:hierBranch val="init"/>
        </dgm:presLayoutVars>
      </dgm:prSet>
      <dgm:spPr/>
    </dgm:pt>
    <dgm:pt modelId="{17350FF5-2D39-4831-A04A-BBBF65BE497B}" type="pres">
      <dgm:prSet presAssocID="{4C1A430E-AFDF-41AB-A349-58702865A192}" presName="rootComposite" presStyleCnt="0"/>
      <dgm:spPr/>
    </dgm:pt>
    <dgm:pt modelId="{07034338-DF41-433C-97E7-E30C50C13DCE}" type="pres">
      <dgm:prSet presAssocID="{4C1A430E-AFDF-41AB-A349-58702865A192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AD9EFB-13EE-4AAE-83CD-42B97FEB569E}" type="pres">
      <dgm:prSet presAssocID="{4C1A430E-AFDF-41AB-A349-58702865A192}" presName="rootConnector" presStyleLbl="node3" presStyleIdx="0" presStyleCnt="2"/>
      <dgm:spPr/>
      <dgm:t>
        <a:bodyPr/>
        <a:lstStyle/>
        <a:p>
          <a:endParaRPr lang="en-US"/>
        </a:p>
      </dgm:t>
    </dgm:pt>
    <dgm:pt modelId="{767950D1-C477-4216-933C-3C3FF5F58B6D}" type="pres">
      <dgm:prSet presAssocID="{4C1A430E-AFDF-41AB-A349-58702865A192}" presName="hierChild4" presStyleCnt="0"/>
      <dgm:spPr/>
    </dgm:pt>
    <dgm:pt modelId="{840978AB-CC34-4975-B3E5-761E20EF7BD3}" type="pres">
      <dgm:prSet presAssocID="{4C1A430E-AFDF-41AB-A349-58702865A192}" presName="hierChild5" presStyleCnt="0"/>
      <dgm:spPr/>
    </dgm:pt>
    <dgm:pt modelId="{F6B95034-50BB-4646-92D6-DB59A142D91E}" type="pres">
      <dgm:prSet presAssocID="{D0DDAF76-1AF8-44DE-8C4E-48D16326EEE9}" presName="hierChild5" presStyleCnt="0"/>
      <dgm:spPr/>
    </dgm:pt>
    <dgm:pt modelId="{9446DA66-1407-40FE-91F3-593FB6A1614B}" type="pres">
      <dgm:prSet presAssocID="{AADF8F57-07DF-4281-A9AE-1188BA9E4727}" presName="Name37" presStyleLbl="parChTrans1D2" presStyleIdx="1" presStyleCnt="2"/>
      <dgm:spPr/>
      <dgm:t>
        <a:bodyPr/>
        <a:lstStyle/>
        <a:p>
          <a:endParaRPr lang="en-US"/>
        </a:p>
      </dgm:t>
    </dgm:pt>
    <dgm:pt modelId="{A87BC161-1A67-4087-ADBD-D5FCCB7291A1}" type="pres">
      <dgm:prSet presAssocID="{FA8F794C-1E45-4833-9109-B06CD73837B1}" presName="hierRoot2" presStyleCnt="0">
        <dgm:presLayoutVars>
          <dgm:hierBranch val="init"/>
        </dgm:presLayoutVars>
      </dgm:prSet>
      <dgm:spPr/>
    </dgm:pt>
    <dgm:pt modelId="{0B05886C-3F5F-477D-B190-EC019EC99A01}" type="pres">
      <dgm:prSet presAssocID="{FA8F794C-1E45-4833-9109-B06CD73837B1}" presName="rootComposite" presStyleCnt="0"/>
      <dgm:spPr/>
    </dgm:pt>
    <dgm:pt modelId="{7DD396C0-AED5-4A5F-847B-C6237D81416D}" type="pres">
      <dgm:prSet presAssocID="{FA8F794C-1E45-4833-9109-B06CD73837B1}" presName="rootText" presStyleLbl="node2" presStyleIdx="1" presStyleCnt="2" custScaleX="1297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3A79C6-057C-4C22-9249-CA89A69C2E95}" type="pres">
      <dgm:prSet presAssocID="{FA8F794C-1E45-4833-9109-B06CD73837B1}" presName="rootConnector" presStyleLbl="node2" presStyleIdx="1" presStyleCnt="2"/>
      <dgm:spPr/>
      <dgm:t>
        <a:bodyPr/>
        <a:lstStyle/>
        <a:p>
          <a:endParaRPr lang="en-US"/>
        </a:p>
      </dgm:t>
    </dgm:pt>
    <dgm:pt modelId="{A27343CB-60CD-4075-BFDB-722D6A3A7957}" type="pres">
      <dgm:prSet presAssocID="{FA8F794C-1E45-4833-9109-B06CD73837B1}" presName="hierChild4" presStyleCnt="0"/>
      <dgm:spPr/>
    </dgm:pt>
    <dgm:pt modelId="{7F024290-531E-4081-AD72-76E3F5AA0B52}" type="pres">
      <dgm:prSet presAssocID="{2D4443F4-192D-4F48-8216-7B4E7FD14E82}" presName="Name37" presStyleLbl="parChTrans1D3" presStyleIdx="1" presStyleCnt="2"/>
      <dgm:spPr/>
      <dgm:t>
        <a:bodyPr/>
        <a:lstStyle/>
        <a:p>
          <a:endParaRPr lang="en-US"/>
        </a:p>
      </dgm:t>
    </dgm:pt>
    <dgm:pt modelId="{0A9BABCE-F054-4B68-BD65-E2457A7DAB4A}" type="pres">
      <dgm:prSet presAssocID="{12310130-ABDF-4F76-A4EE-BAABDC8E661E}" presName="hierRoot2" presStyleCnt="0">
        <dgm:presLayoutVars>
          <dgm:hierBranch val="init"/>
        </dgm:presLayoutVars>
      </dgm:prSet>
      <dgm:spPr/>
    </dgm:pt>
    <dgm:pt modelId="{0718AC6D-5152-46A9-8288-E49DEB1A6D8D}" type="pres">
      <dgm:prSet presAssocID="{12310130-ABDF-4F76-A4EE-BAABDC8E661E}" presName="rootComposite" presStyleCnt="0"/>
      <dgm:spPr/>
    </dgm:pt>
    <dgm:pt modelId="{1B166F44-0326-4AD5-86B9-62867A9F25B9}" type="pres">
      <dgm:prSet presAssocID="{12310130-ABDF-4F76-A4EE-BAABDC8E661E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C30DDF-1933-419E-9673-BB7DD7F1F2C1}" type="pres">
      <dgm:prSet presAssocID="{12310130-ABDF-4F76-A4EE-BAABDC8E661E}" presName="rootConnector" presStyleLbl="node3" presStyleIdx="1" presStyleCnt="2"/>
      <dgm:spPr/>
      <dgm:t>
        <a:bodyPr/>
        <a:lstStyle/>
        <a:p>
          <a:endParaRPr lang="en-US"/>
        </a:p>
      </dgm:t>
    </dgm:pt>
    <dgm:pt modelId="{9A97CF7A-FE28-4B16-A0C8-82DCC39D913E}" type="pres">
      <dgm:prSet presAssocID="{12310130-ABDF-4F76-A4EE-BAABDC8E661E}" presName="hierChild4" presStyleCnt="0"/>
      <dgm:spPr/>
    </dgm:pt>
    <dgm:pt modelId="{EAF92C22-E308-44AC-AAEC-27D4C1938319}" type="pres">
      <dgm:prSet presAssocID="{12310130-ABDF-4F76-A4EE-BAABDC8E661E}" presName="hierChild5" presStyleCnt="0"/>
      <dgm:spPr/>
    </dgm:pt>
    <dgm:pt modelId="{0FF425AC-B390-4471-A3E9-73BA7AECCDD9}" type="pres">
      <dgm:prSet presAssocID="{FA8F794C-1E45-4833-9109-B06CD73837B1}" presName="hierChild5" presStyleCnt="0"/>
      <dgm:spPr/>
    </dgm:pt>
    <dgm:pt modelId="{75AE3FB7-39A9-43E6-A997-62A3CC1CA588}" type="pres">
      <dgm:prSet presAssocID="{9282848E-05EA-45DF-89F7-329E3F4ADD58}" presName="hierChild3" presStyleCnt="0"/>
      <dgm:spPr/>
    </dgm:pt>
  </dgm:ptLst>
  <dgm:cxnLst>
    <dgm:cxn modelId="{BA6C3E43-6280-46E4-8C98-38B67C1ACF43}" type="presOf" srcId="{12310130-ABDF-4F76-A4EE-BAABDC8E661E}" destId="{27C30DDF-1933-419E-9673-BB7DD7F1F2C1}" srcOrd="1" destOrd="0" presId="urn:microsoft.com/office/officeart/2005/8/layout/orgChart1"/>
    <dgm:cxn modelId="{0B63E628-C7E6-4E83-A45F-1044322669AE}" type="presOf" srcId="{4C1A430E-AFDF-41AB-A349-58702865A192}" destId="{2BAD9EFB-13EE-4AAE-83CD-42B97FEB569E}" srcOrd="1" destOrd="0" presId="urn:microsoft.com/office/officeart/2005/8/layout/orgChart1"/>
    <dgm:cxn modelId="{40FAD749-CFD1-4FED-A50E-7FD933AD95BE}" type="presOf" srcId="{D0DDAF76-1AF8-44DE-8C4E-48D16326EEE9}" destId="{7D878726-7857-4B98-AE53-52219EE65EC6}" srcOrd="0" destOrd="0" presId="urn:microsoft.com/office/officeart/2005/8/layout/orgChart1"/>
    <dgm:cxn modelId="{5D881A7C-45B3-4D0A-AD1D-7AAD585FD76D}" type="presOf" srcId="{BDB7ECE2-CD2B-49F9-8D04-01C8E6084F21}" destId="{8CFCC0A2-6E02-4885-9E7A-5DD999671C81}" srcOrd="0" destOrd="0" presId="urn:microsoft.com/office/officeart/2005/8/layout/orgChart1"/>
    <dgm:cxn modelId="{606A82BA-B722-4812-824D-46915ACBB463}" srcId="{FA8F794C-1E45-4833-9109-B06CD73837B1}" destId="{12310130-ABDF-4F76-A4EE-BAABDC8E661E}" srcOrd="0" destOrd="0" parTransId="{2D4443F4-192D-4F48-8216-7B4E7FD14E82}" sibTransId="{703E46D5-89A7-4813-95EE-ED27A5285F3D}"/>
    <dgm:cxn modelId="{D21FEEA9-7C09-4FCE-8AEF-5B9C05643259}" type="presOf" srcId="{AADF8F57-07DF-4281-A9AE-1188BA9E4727}" destId="{9446DA66-1407-40FE-91F3-593FB6A1614B}" srcOrd="0" destOrd="0" presId="urn:microsoft.com/office/officeart/2005/8/layout/orgChart1"/>
    <dgm:cxn modelId="{5D101319-342B-4917-84D9-EE783F3A03E6}" srcId="{BDB7ECE2-CD2B-49F9-8D04-01C8E6084F21}" destId="{9282848E-05EA-45DF-89F7-329E3F4ADD58}" srcOrd="0" destOrd="0" parTransId="{FB5E7369-DA3A-4C77-B1D3-6BC3B087DB5D}" sibTransId="{04F16EF2-41DF-4538-A959-6BA356B4E6F7}"/>
    <dgm:cxn modelId="{4A2E9734-2E21-4856-B003-77296680D987}" srcId="{9282848E-05EA-45DF-89F7-329E3F4ADD58}" destId="{FA8F794C-1E45-4833-9109-B06CD73837B1}" srcOrd="1" destOrd="0" parTransId="{AADF8F57-07DF-4281-A9AE-1188BA9E4727}" sibTransId="{F5740376-C233-46D4-B944-91B2E144D2BD}"/>
    <dgm:cxn modelId="{CFD6CFDD-1969-4EE5-A69E-DE445A2C408F}" type="presOf" srcId="{D0DDAF76-1AF8-44DE-8C4E-48D16326EEE9}" destId="{6FAE8DFE-33A3-4F77-B967-88B7B402CB89}" srcOrd="1" destOrd="0" presId="urn:microsoft.com/office/officeart/2005/8/layout/orgChart1"/>
    <dgm:cxn modelId="{F2DDC2DC-6A24-4471-AE3D-A1EAFD204BB9}" type="presOf" srcId="{9282848E-05EA-45DF-89F7-329E3F4ADD58}" destId="{20AE7781-443C-47A9-BC20-DE47173B2182}" srcOrd="1" destOrd="0" presId="urn:microsoft.com/office/officeart/2005/8/layout/orgChart1"/>
    <dgm:cxn modelId="{66A54FFA-77E1-4520-9E82-D0F4DE0FC923}" type="presOf" srcId="{FA8F794C-1E45-4833-9109-B06CD73837B1}" destId="{7DD396C0-AED5-4A5F-847B-C6237D81416D}" srcOrd="0" destOrd="0" presId="urn:microsoft.com/office/officeart/2005/8/layout/orgChart1"/>
    <dgm:cxn modelId="{4BCCAB14-48B3-43E8-9987-FB3169192D6F}" type="presOf" srcId="{9282848E-05EA-45DF-89F7-329E3F4ADD58}" destId="{69B27020-72A3-443E-8B51-77881B67EBAB}" srcOrd="0" destOrd="0" presId="urn:microsoft.com/office/officeart/2005/8/layout/orgChart1"/>
    <dgm:cxn modelId="{BFBE430B-38A9-4224-89FA-26A740FDEA80}" type="presOf" srcId="{2D4443F4-192D-4F48-8216-7B4E7FD14E82}" destId="{7F024290-531E-4081-AD72-76E3F5AA0B52}" srcOrd="0" destOrd="0" presId="urn:microsoft.com/office/officeart/2005/8/layout/orgChart1"/>
    <dgm:cxn modelId="{6A656B53-4474-4C0F-9F5F-2D13A1EC8CFA}" type="presOf" srcId="{D453A0F1-0E4C-4ADE-8EC2-193439F47870}" destId="{0D149984-2EDA-42DC-AB84-E7A57640FC7C}" srcOrd="0" destOrd="0" presId="urn:microsoft.com/office/officeart/2005/8/layout/orgChart1"/>
    <dgm:cxn modelId="{DD15AAAF-6304-44D7-9838-70A8BFAF0B55}" srcId="{D0DDAF76-1AF8-44DE-8C4E-48D16326EEE9}" destId="{4C1A430E-AFDF-41AB-A349-58702865A192}" srcOrd="0" destOrd="0" parTransId="{D453A0F1-0E4C-4ADE-8EC2-193439F47870}" sibTransId="{2E683257-76AD-442B-A21A-6B036C2706A5}"/>
    <dgm:cxn modelId="{88C15A06-B376-49AE-8118-37049823766F}" type="presOf" srcId="{B59BBE02-0376-41B6-9377-9AA9E450B0CA}" destId="{3E104C0C-B6DE-49BA-874E-1CCEE9F7C159}" srcOrd="0" destOrd="0" presId="urn:microsoft.com/office/officeart/2005/8/layout/orgChart1"/>
    <dgm:cxn modelId="{1FDD7519-20B9-4D76-B8F2-56EF8E2EACE6}" type="presOf" srcId="{FA8F794C-1E45-4833-9109-B06CD73837B1}" destId="{C23A79C6-057C-4C22-9249-CA89A69C2E95}" srcOrd="1" destOrd="0" presId="urn:microsoft.com/office/officeart/2005/8/layout/orgChart1"/>
    <dgm:cxn modelId="{469F9154-6E32-496A-9495-5E8ADC199EE5}" type="presOf" srcId="{4C1A430E-AFDF-41AB-A349-58702865A192}" destId="{07034338-DF41-433C-97E7-E30C50C13DCE}" srcOrd="0" destOrd="0" presId="urn:microsoft.com/office/officeart/2005/8/layout/orgChart1"/>
    <dgm:cxn modelId="{1A225A34-23B6-4B05-9950-2FC3829DD8EE}" srcId="{9282848E-05EA-45DF-89F7-329E3F4ADD58}" destId="{D0DDAF76-1AF8-44DE-8C4E-48D16326EEE9}" srcOrd="0" destOrd="0" parTransId="{B59BBE02-0376-41B6-9377-9AA9E450B0CA}" sibTransId="{C6140AE7-AD60-45F8-8FA5-0A0EBE0D0879}"/>
    <dgm:cxn modelId="{D21E8FFB-F1EF-477C-9EAA-05020E575440}" type="presOf" srcId="{12310130-ABDF-4F76-A4EE-BAABDC8E661E}" destId="{1B166F44-0326-4AD5-86B9-62867A9F25B9}" srcOrd="0" destOrd="0" presId="urn:microsoft.com/office/officeart/2005/8/layout/orgChart1"/>
    <dgm:cxn modelId="{6FB5D063-F81C-41A1-A080-808463AD0C50}" type="presParOf" srcId="{8CFCC0A2-6E02-4885-9E7A-5DD999671C81}" destId="{25048168-B96A-41A6-AD39-ED70D12B17EA}" srcOrd="0" destOrd="0" presId="urn:microsoft.com/office/officeart/2005/8/layout/orgChart1"/>
    <dgm:cxn modelId="{E1E397FE-97E8-4DB3-8404-C94417889B08}" type="presParOf" srcId="{25048168-B96A-41A6-AD39-ED70D12B17EA}" destId="{0AFA10CF-6C1A-4A57-B3B6-DDEDB09267B4}" srcOrd="0" destOrd="0" presId="urn:microsoft.com/office/officeart/2005/8/layout/orgChart1"/>
    <dgm:cxn modelId="{E4134DAB-C9E9-4F8F-9D49-3DB25B098F41}" type="presParOf" srcId="{0AFA10CF-6C1A-4A57-B3B6-DDEDB09267B4}" destId="{69B27020-72A3-443E-8B51-77881B67EBAB}" srcOrd="0" destOrd="0" presId="urn:microsoft.com/office/officeart/2005/8/layout/orgChart1"/>
    <dgm:cxn modelId="{9864E66F-E441-42A1-B7D3-A9EFF4211005}" type="presParOf" srcId="{0AFA10CF-6C1A-4A57-B3B6-DDEDB09267B4}" destId="{20AE7781-443C-47A9-BC20-DE47173B2182}" srcOrd="1" destOrd="0" presId="urn:microsoft.com/office/officeart/2005/8/layout/orgChart1"/>
    <dgm:cxn modelId="{887C4CE7-A8DB-4588-91FF-17C559B01704}" type="presParOf" srcId="{25048168-B96A-41A6-AD39-ED70D12B17EA}" destId="{901B4B10-E95F-4950-BE39-6639EF2061D0}" srcOrd="1" destOrd="0" presId="urn:microsoft.com/office/officeart/2005/8/layout/orgChart1"/>
    <dgm:cxn modelId="{637685F1-708C-403A-874D-20DC0EF5B29B}" type="presParOf" srcId="{901B4B10-E95F-4950-BE39-6639EF2061D0}" destId="{3E104C0C-B6DE-49BA-874E-1CCEE9F7C159}" srcOrd="0" destOrd="0" presId="urn:microsoft.com/office/officeart/2005/8/layout/orgChart1"/>
    <dgm:cxn modelId="{75637566-D66B-4616-B2AD-CFFC1EC60699}" type="presParOf" srcId="{901B4B10-E95F-4950-BE39-6639EF2061D0}" destId="{ED7B6B92-3F94-4CB3-8C00-5839B4E1EF0F}" srcOrd="1" destOrd="0" presId="urn:microsoft.com/office/officeart/2005/8/layout/orgChart1"/>
    <dgm:cxn modelId="{37DDC0FE-F6DA-429D-8881-ABD2139AB2F7}" type="presParOf" srcId="{ED7B6B92-3F94-4CB3-8C00-5839B4E1EF0F}" destId="{99804532-8A21-48B0-B036-52646FE3D620}" srcOrd="0" destOrd="0" presId="urn:microsoft.com/office/officeart/2005/8/layout/orgChart1"/>
    <dgm:cxn modelId="{DA2755DA-C323-4AF5-BC4A-1E42AAEBC63C}" type="presParOf" srcId="{99804532-8A21-48B0-B036-52646FE3D620}" destId="{7D878726-7857-4B98-AE53-52219EE65EC6}" srcOrd="0" destOrd="0" presId="urn:microsoft.com/office/officeart/2005/8/layout/orgChart1"/>
    <dgm:cxn modelId="{790CD4DC-BF04-4627-B2E4-8F1101DBEC62}" type="presParOf" srcId="{99804532-8A21-48B0-B036-52646FE3D620}" destId="{6FAE8DFE-33A3-4F77-B967-88B7B402CB89}" srcOrd="1" destOrd="0" presId="urn:microsoft.com/office/officeart/2005/8/layout/orgChart1"/>
    <dgm:cxn modelId="{5E28FB46-A9AE-4BF7-8BA3-3E684F85C784}" type="presParOf" srcId="{ED7B6B92-3F94-4CB3-8C00-5839B4E1EF0F}" destId="{7F680BE4-0009-4474-A27A-B732AFA93667}" srcOrd="1" destOrd="0" presId="urn:microsoft.com/office/officeart/2005/8/layout/orgChart1"/>
    <dgm:cxn modelId="{B525D885-59BC-4D68-9443-AD862B193E85}" type="presParOf" srcId="{7F680BE4-0009-4474-A27A-B732AFA93667}" destId="{0D149984-2EDA-42DC-AB84-E7A57640FC7C}" srcOrd="0" destOrd="0" presId="urn:microsoft.com/office/officeart/2005/8/layout/orgChart1"/>
    <dgm:cxn modelId="{24A9F8B4-684B-4277-B8BB-9148D16760FE}" type="presParOf" srcId="{7F680BE4-0009-4474-A27A-B732AFA93667}" destId="{6A66CA58-8CF9-454A-BE32-5C9637FF34BB}" srcOrd="1" destOrd="0" presId="urn:microsoft.com/office/officeart/2005/8/layout/orgChart1"/>
    <dgm:cxn modelId="{7E2CB927-65B3-4D67-B983-A3797726BC3A}" type="presParOf" srcId="{6A66CA58-8CF9-454A-BE32-5C9637FF34BB}" destId="{17350FF5-2D39-4831-A04A-BBBF65BE497B}" srcOrd="0" destOrd="0" presId="urn:microsoft.com/office/officeart/2005/8/layout/orgChart1"/>
    <dgm:cxn modelId="{CEB3B3E9-19B3-43BC-8701-3CD745885890}" type="presParOf" srcId="{17350FF5-2D39-4831-A04A-BBBF65BE497B}" destId="{07034338-DF41-433C-97E7-E30C50C13DCE}" srcOrd="0" destOrd="0" presId="urn:microsoft.com/office/officeart/2005/8/layout/orgChart1"/>
    <dgm:cxn modelId="{F0FF1660-0379-4A76-8824-5CA09A34E737}" type="presParOf" srcId="{17350FF5-2D39-4831-A04A-BBBF65BE497B}" destId="{2BAD9EFB-13EE-4AAE-83CD-42B97FEB569E}" srcOrd="1" destOrd="0" presId="urn:microsoft.com/office/officeart/2005/8/layout/orgChart1"/>
    <dgm:cxn modelId="{F2992D62-BE79-4BF5-A5F7-BBAA6D9F25AB}" type="presParOf" srcId="{6A66CA58-8CF9-454A-BE32-5C9637FF34BB}" destId="{767950D1-C477-4216-933C-3C3FF5F58B6D}" srcOrd="1" destOrd="0" presId="urn:microsoft.com/office/officeart/2005/8/layout/orgChart1"/>
    <dgm:cxn modelId="{7433E756-AF4B-444E-A9FB-29EC8B4DF48A}" type="presParOf" srcId="{6A66CA58-8CF9-454A-BE32-5C9637FF34BB}" destId="{840978AB-CC34-4975-B3E5-761E20EF7BD3}" srcOrd="2" destOrd="0" presId="urn:microsoft.com/office/officeart/2005/8/layout/orgChart1"/>
    <dgm:cxn modelId="{563F08C4-4F12-4A64-883D-1EA2A5795CFF}" type="presParOf" srcId="{ED7B6B92-3F94-4CB3-8C00-5839B4E1EF0F}" destId="{F6B95034-50BB-4646-92D6-DB59A142D91E}" srcOrd="2" destOrd="0" presId="urn:microsoft.com/office/officeart/2005/8/layout/orgChart1"/>
    <dgm:cxn modelId="{29179542-509C-4595-98CA-20E981137EE0}" type="presParOf" srcId="{901B4B10-E95F-4950-BE39-6639EF2061D0}" destId="{9446DA66-1407-40FE-91F3-593FB6A1614B}" srcOrd="2" destOrd="0" presId="urn:microsoft.com/office/officeart/2005/8/layout/orgChart1"/>
    <dgm:cxn modelId="{ED6B4854-4A11-4471-B93E-AA8947C4E072}" type="presParOf" srcId="{901B4B10-E95F-4950-BE39-6639EF2061D0}" destId="{A87BC161-1A67-4087-ADBD-D5FCCB7291A1}" srcOrd="3" destOrd="0" presId="urn:microsoft.com/office/officeart/2005/8/layout/orgChart1"/>
    <dgm:cxn modelId="{F09576CE-CAC5-4120-B936-7DCC0094CD96}" type="presParOf" srcId="{A87BC161-1A67-4087-ADBD-D5FCCB7291A1}" destId="{0B05886C-3F5F-477D-B190-EC019EC99A01}" srcOrd="0" destOrd="0" presId="urn:microsoft.com/office/officeart/2005/8/layout/orgChart1"/>
    <dgm:cxn modelId="{BD7FE525-1AEE-4574-AB8A-A4FB6510B273}" type="presParOf" srcId="{0B05886C-3F5F-477D-B190-EC019EC99A01}" destId="{7DD396C0-AED5-4A5F-847B-C6237D81416D}" srcOrd="0" destOrd="0" presId="urn:microsoft.com/office/officeart/2005/8/layout/orgChart1"/>
    <dgm:cxn modelId="{4468B85C-5489-40EE-8D49-6809B4A1FC99}" type="presParOf" srcId="{0B05886C-3F5F-477D-B190-EC019EC99A01}" destId="{C23A79C6-057C-4C22-9249-CA89A69C2E95}" srcOrd="1" destOrd="0" presId="urn:microsoft.com/office/officeart/2005/8/layout/orgChart1"/>
    <dgm:cxn modelId="{1A22AEB9-0915-4A01-9CCF-7F689FA8DAAD}" type="presParOf" srcId="{A87BC161-1A67-4087-ADBD-D5FCCB7291A1}" destId="{A27343CB-60CD-4075-BFDB-722D6A3A7957}" srcOrd="1" destOrd="0" presId="urn:microsoft.com/office/officeart/2005/8/layout/orgChart1"/>
    <dgm:cxn modelId="{E88F5B67-C297-4676-A749-B2CF1205AADF}" type="presParOf" srcId="{A27343CB-60CD-4075-BFDB-722D6A3A7957}" destId="{7F024290-531E-4081-AD72-76E3F5AA0B52}" srcOrd="0" destOrd="0" presId="urn:microsoft.com/office/officeart/2005/8/layout/orgChart1"/>
    <dgm:cxn modelId="{ADE2795A-5877-4CC1-A590-E7A328E3B578}" type="presParOf" srcId="{A27343CB-60CD-4075-BFDB-722D6A3A7957}" destId="{0A9BABCE-F054-4B68-BD65-E2457A7DAB4A}" srcOrd="1" destOrd="0" presId="urn:microsoft.com/office/officeart/2005/8/layout/orgChart1"/>
    <dgm:cxn modelId="{0B6D71F3-325D-44C3-9413-4AB4D0D0387B}" type="presParOf" srcId="{0A9BABCE-F054-4B68-BD65-E2457A7DAB4A}" destId="{0718AC6D-5152-46A9-8288-E49DEB1A6D8D}" srcOrd="0" destOrd="0" presId="urn:microsoft.com/office/officeart/2005/8/layout/orgChart1"/>
    <dgm:cxn modelId="{48CDDB5A-06AA-4F0F-AAE7-5F484A29F47E}" type="presParOf" srcId="{0718AC6D-5152-46A9-8288-E49DEB1A6D8D}" destId="{1B166F44-0326-4AD5-86B9-62867A9F25B9}" srcOrd="0" destOrd="0" presId="urn:microsoft.com/office/officeart/2005/8/layout/orgChart1"/>
    <dgm:cxn modelId="{1E572FEE-CA1F-4D5C-AE9C-EBCB45E3EC5B}" type="presParOf" srcId="{0718AC6D-5152-46A9-8288-E49DEB1A6D8D}" destId="{27C30DDF-1933-419E-9673-BB7DD7F1F2C1}" srcOrd="1" destOrd="0" presId="urn:microsoft.com/office/officeart/2005/8/layout/orgChart1"/>
    <dgm:cxn modelId="{DEA56CCC-E504-4585-8C82-17DBE6A86628}" type="presParOf" srcId="{0A9BABCE-F054-4B68-BD65-E2457A7DAB4A}" destId="{9A97CF7A-FE28-4B16-A0C8-82DCC39D913E}" srcOrd="1" destOrd="0" presId="urn:microsoft.com/office/officeart/2005/8/layout/orgChart1"/>
    <dgm:cxn modelId="{E30C2113-3947-4794-84ED-93271041B59B}" type="presParOf" srcId="{0A9BABCE-F054-4B68-BD65-E2457A7DAB4A}" destId="{EAF92C22-E308-44AC-AAEC-27D4C1938319}" srcOrd="2" destOrd="0" presId="urn:microsoft.com/office/officeart/2005/8/layout/orgChart1"/>
    <dgm:cxn modelId="{06121B48-4770-4E27-BDEC-9297675C35DB}" type="presParOf" srcId="{A87BC161-1A67-4087-ADBD-D5FCCB7291A1}" destId="{0FF425AC-B390-4471-A3E9-73BA7AECCDD9}" srcOrd="2" destOrd="0" presId="urn:microsoft.com/office/officeart/2005/8/layout/orgChart1"/>
    <dgm:cxn modelId="{4BF958CB-73AB-4A60-AF0C-9B66246A3041}" type="presParOf" srcId="{25048168-B96A-41A6-AD39-ED70D12B17EA}" destId="{75AE3FB7-39A9-43E6-A997-62A3CC1CA58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24290-531E-4081-AD72-76E3F5AA0B52}">
      <dsp:nvSpPr>
        <dsp:cNvPr id="0" name=""/>
        <dsp:cNvSpPr/>
      </dsp:nvSpPr>
      <dsp:spPr>
        <a:xfrm>
          <a:off x="4501171" y="3187581"/>
          <a:ext cx="501898" cy="1186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630"/>
              </a:lnTo>
              <a:lnTo>
                <a:pt x="501898" y="11866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6DA66-1407-40FE-91F3-593FB6A1614B}">
      <dsp:nvSpPr>
        <dsp:cNvPr id="0" name=""/>
        <dsp:cNvSpPr/>
      </dsp:nvSpPr>
      <dsp:spPr>
        <a:xfrm>
          <a:off x="3758887" y="1356042"/>
          <a:ext cx="2080679" cy="541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861"/>
              </a:lnTo>
              <a:lnTo>
                <a:pt x="2080679" y="270861"/>
              </a:lnTo>
              <a:lnTo>
                <a:pt x="2080679" y="5417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49984-2EDA-42DC-AB84-E7A57640FC7C}">
      <dsp:nvSpPr>
        <dsp:cNvPr id="0" name=""/>
        <dsp:cNvSpPr/>
      </dsp:nvSpPr>
      <dsp:spPr>
        <a:xfrm>
          <a:off x="367177" y="3187581"/>
          <a:ext cx="542945" cy="1186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630"/>
              </a:lnTo>
              <a:lnTo>
                <a:pt x="542945" y="11866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04C0C-B6DE-49BA-874E-1CCEE9F7C159}">
      <dsp:nvSpPr>
        <dsp:cNvPr id="0" name=""/>
        <dsp:cNvSpPr/>
      </dsp:nvSpPr>
      <dsp:spPr>
        <a:xfrm>
          <a:off x="1815031" y="1356042"/>
          <a:ext cx="1943855" cy="541722"/>
        </a:xfrm>
        <a:custGeom>
          <a:avLst/>
          <a:gdLst/>
          <a:ahLst/>
          <a:cxnLst/>
          <a:rect l="0" t="0" r="0" b="0"/>
          <a:pathLst>
            <a:path>
              <a:moveTo>
                <a:pt x="1943855" y="0"/>
              </a:moveTo>
              <a:lnTo>
                <a:pt x="1943855" y="270861"/>
              </a:lnTo>
              <a:lnTo>
                <a:pt x="0" y="270861"/>
              </a:lnTo>
              <a:lnTo>
                <a:pt x="0" y="5417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27020-72A3-443E-8B51-77881B67EBAB}">
      <dsp:nvSpPr>
        <dsp:cNvPr id="0" name=""/>
        <dsp:cNvSpPr/>
      </dsp:nvSpPr>
      <dsp:spPr>
        <a:xfrm>
          <a:off x="1958975" y="66226"/>
          <a:ext cx="3599824" cy="1289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Query Languages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8975" y="66226"/>
        <a:ext cx="3599824" cy="1289816"/>
      </dsp:txXfrm>
    </dsp:sp>
    <dsp:sp modelId="{7D878726-7857-4B98-AE53-52219EE65EC6}">
      <dsp:nvSpPr>
        <dsp:cNvPr id="0" name=""/>
        <dsp:cNvSpPr/>
      </dsp:nvSpPr>
      <dsp:spPr>
        <a:xfrm>
          <a:off x="5213" y="1897765"/>
          <a:ext cx="3619636" cy="1289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Procedural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13" y="1897765"/>
        <a:ext cx="3619636" cy="1289816"/>
      </dsp:txXfrm>
    </dsp:sp>
    <dsp:sp modelId="{07034338-DF41-433C-97E7-E30C50C13DCE}">
      <dsp:nvSpPr>
        <dsp:cNvPr id="0" name=""/>
        <dsp:cNvSpPr/>
      </dsp:nvSpPr>
      <dsp:spPr>
        <a:xfrm>
          <a:off x="910122" y="3729304"/>
          <a:ext cx="2579632" cy="1289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Relational Algebra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10122" y="3729304"/>
        <a:ext cx="2579632" cy="1289816"/>
      </dsp:txXfrm>
    </dsp:sp>
    <dsp:sp modelId="{7DD396C0-AED5-4A5F-847B-C6237D81416D}">
      <dsp:nvSpPr>
        <dsp:cNvPr id="0" name=""/>
        <dsp:cNvSpPr/>
      </dsp:nvSpPr>
      <dsp:spPr>
        <a:xfrm>
          <a:off x="4166572" y="1897765"/>
          <a:ext cx="3345989" cy="1289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Non-Procedural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66572" y="1897765"/>
        <a:ext cx="3345989" cy="1289816"/>
      </dsp:txXfrm>
    </dsp:sp>
    <dsp:sp modelId="{1B166F44-0326-4AD5-86B9-62867A9F25B9}">
      <dsp:nvSpPr>
        <dsp:cNvPr id="0" name=""/>
        <dsp:cNvSpPr/>
      </dsp:nvSpPr>
      <dsp:spPr>
        <a:xfrm>
          <a:off x="5003070" y="3729304"/>
          <a:ext cx="2579632" cy="1289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Relational Calculus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03070" y="3729304"/>
        <a:ext cx="2579632" cy="1289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1-01-09T10:00:12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20073 5292 0,'0'-36'62,"18"36"-15,-18-17-31,17 17-1,36 0 1,35 0-1,18 0 17,-18 0-17,1 0-15,34 0 16,-70 17 0,0-17-1,0 0 1,0 0-1,-36-17 17,1-1-17,17 18 1,-17 0 15,0-18-15,-1 18 15,1 0-15,35 0-1,0 0 1,17 0 15,1 0-15,52 0-1,36 0 17,-88 0-17,52 0 1,-52 0 15,-18 36-15,52-19-1,-34-17 17,0 36-17,-1-36 1,-52 0-16,17 0 31,0 0-15,-17 0-16,0 0 31,-1 0-15,36 17-1,-18-17 1,18 0-16,0 0 31,-18 18-31,1-18 16,17 0-1,0 0 17,0 0-17,-18 0 1,53 0 15,-35 0-15,0 0-1,0 0 17,-18 0-17,18 0 1,0 0 15,0 0-15,-18 0-1,-17 0 17,-1 0-17,19 0 1,-1 0 15,-17 0-15,-1 0-1,18 0 17,1 0-17,-19 0 1,19 0 15,-19 0-31,1 0 16,0 0 15,-1-18 47,18 18-62,-17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1-01-09T10:00:36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18115 4833 0,'353'-35'219,"-300"35"-219,-36 0 16,19 0-1,-19 0 1,1 0 15,0 0-15,-1 0 0,19 0-1,-19 0 1,1 0 15,-1 0-15,19 0-16,-19 0 15,1 0 1,0 0 0,-1 0-1,19 0 1,-19 0 15,1 0-15,0 0-16,-1 0 15,18 0 17,-17 0-17,0 0 1,-1 0-1,1 0 1,17 0 0,1 0-1,-19 0 17,36 0-17,-35 0 1,-1 0 15,36 0-15,-17 17-1,16-17 17,-16 0-17,-19 0 1,54 0 15,-36 0-15,18 18-1,-35-18-15,17 0 32,0 0-32,-17 0 15,0 0 1,17 0 15,0 0-15,0 18-1,1-18 17,17 0-17,-36 0 1,36 0 15,-18 0-15,1 0-1,17 0 17,-36 0-17,1 0 1,35 0 15,-35 0-15,-1 0-1,18 0 17,18 0-17,-35 0 1,0 0 15,-1 0-15,19 0-1,-1 0 17,-18 0-17,19 0 16,-19 0-15,1 0 0,0 0-1,-1 0 17,36 0-17,-35 0 1,-1 0 15,1 0-15,17 17-1,-17-17 1,0 0 0,-1 0-16,1 0 31,17 0-31,1 0 31,-19 36-15,36-36-1,-35 17 17,-1-17-32,1 0 15,17 0 1,-17 0-1,0 0 1,-1 0 0,36 0-1,-35 0 17,-1 0-32,1 0 15,0 0 48,17 0-48,-17 0 17,-1 0-17,1 0 1,-1 0 15,19 0-15,-19 0 15,1 0-15,0 0-1,17 0 1,-17 0 15,-1 0 0,1 0 1,0 0-17,17 0 1,-18 0 15,1 0-15,0 0-1,-1 0 17,19 0 14,-19 0-14,1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7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3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3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2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2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2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2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7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32436-13C1-4772-A00F-EF97BEE5C8C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5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0.png"/><Relationship Id="rId5" Type="http://schemas.openxmlformats.org/officeDocument/2006/relationships/image" Target="../media/image39.JPG"/><Relationship Id="rId4" Type="http://schemas.openxmlformats.org/officeDocument/2006/relationships/image" Target="../media/image17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42.JPG"/><Relationship Id="rId5" Type="http://schemas.openxmlformats.org/officeDocument/2006/relationships/image" Target="../media/image41.png"/><Relationship Id="rId4" Type="http://schemas.openxmlformats.org/officeDocument/2006/relationships/image" Target="../media/image17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6317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2.1.3 </a:t>
            </a:r>
            <a:r>
              <a:rPr lang="en-CA" sz="3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CA" sz="3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CA" sz="3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CA" sz="3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CA" sz="3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CA" sz="3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CA" sz="3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(Relational Data Languages)</a:t>
            </a:r>
            <a:endParaRPr lang="en-CA" sz="3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 smtClean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54442228"/>
              </p:ext>
            </p:extLst>
          </p:nvPr>
        </p:nvGraphicFramePr>
        <p:xfrm>
          <a:off x="2367231" y="1117711"/>
          <a:ext cx="7587916" cy="5085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07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81"/>
    </mc:Choice>
    <mc:Fallback xmlns="">
      <p:transition spd="slow" advTm="2698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hội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(Union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CA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Khachhang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52"/>
          <a:stretch/>
        </p:blipFill>
        <p:spPr bwMode="auto">
          <a:xfrm>
            <a:off x="430875" y="1548936"/>
            <a:ext cx="11073939" cy="38709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7226280" y="1873080"/>
              <a:ext cx="1283040" cy="45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16920" y="1863720"/>
                <a:ext cx="130176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92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3"/>
    </mc:Choice>
    <mc:Fallback xmlns="">
      <p:transition spd="slow" advTm="2413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hội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(Union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CA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Cungcap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Cung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cấp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30"/>
          <a:stretch/>
        </p:blipFill>
        <p:spPr bwMode="auto">
          <a:xfrm>
            <a:off x="381000" y="1330550"/>
            <a:ext cx="11439698" cy="49039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521400" y="1727280"/>
              <a:ext cx="1270440" cy="44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2040" y="1717920"/>
                <a:ext cx="1289160" cy="6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989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4"/>
    </mc:Choice>
    <mc:Fallback xmlns="">
      <p:transition spd="slow" advTm="1294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hội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(Union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CA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Lấy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Thanhpho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tên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phố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Khachhang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khách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algn="l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Lấy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Thanhpho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Cungcap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cấp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pPr algn="l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hội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 là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𝑇h𝑎𝑛h𝑝h𝑜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𝐾h𝑎𝑐hh𝑎𝑛𝑔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 ∪ 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𝑇h𝑎𝑛h𝑝h𝑜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𝐶𝑢𝑛𝑔𝑐𝑎𝑝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3"/>
                <a:stretch>
                  <a:fillRect t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862" y="2945995"/>
            <a:ext cx="3545465" cy="332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0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7"/>
    </mc:Choice>
    <mc:Fallback xmlns="">
      <p:transition spd="slow" advTm="1167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 Difference - </a:t>
            </a:r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trong </a:t>
            </a:r>
            <a:r>
              <a:rPr lang="en-US" sz="2800" i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328931" y="1911228"/>
                <a:ext cx="153413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931" y="1911228"/>
                <a:ext cx="153413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746" y="3371064"/>
            <a:ext cx="5618508" cy="205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62"/>
    </mc:Choice>
    <mc:Fallback xmlns="">
      <p:transition spd="slow" advTm="766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 Difference - 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							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SANPHAM						CTHD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						(chi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tiết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						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952" y="751949"/>
            <a:ext cx="3881481" cy="5969427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946" y="751949"/>
            <a:ext cx="3188970" cy="59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3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1"/>
    </mc:Choice>
    <mc:Fallback xmlns="">
      <p:transition spd="slow" advTm="180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 Difference - 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algn="l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Lấy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MASP (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sản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phẩm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SANPHAM (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sản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phẩm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algn="l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Lấy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MASP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CTHD (chi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tiết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algn="l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giữa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 là: (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những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sản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phẩm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chưa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bán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l"/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𝑀𝐴𝑆𝑃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𝑆𝐴𝑁𝑃𝐻𝐴𝑀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𝑀𝐴𝑆𝑃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𝐶𝑇𝐻𝐷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321" y="3776919"/>
            <a:ext cx="2623358" cy="198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1"/>
    </mc:Choice>
    <mc:Fallback xmlns="">
      <p:transition spd="slow" advTm="340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Descarte</a:t>
            </a:r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Cartesian product x</a:t>
            </a:r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61878" y="2010981"/>
                <a:ext cx="139589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878" y="2010981"/>
                <a:ext cx="139589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6" r="18057"/>
          <a:stretch/>
        </p:blipFill>
        <p:spPr>
          <a:xfrm>
            <a:off x="5519651" y="1782472"/>
            <a:ext cx="4488873" cy="457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5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3"/>
    </mc:Choice>
    <mc:Fallback xmlns="">
      <p:transition spd="slow" advTm="2683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Descarte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Cartesian product x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HOADON (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32" y="1540279"/>
            <a:ext cx="8035289" cy="419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5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4"/>
    </mc:Choice>
    <mc:Fallback xmlns="">
      <p:transition spd="slow" advTm="3074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Descarte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Cartesian product x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KHACHHANG (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26" y="1490400"/>
            <a:ext cx="11423072" cy="449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7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0"/>
    </mc:Choice>
    <mc:Fallback xmlns="">
      <p:transition spd="slow" advTm="123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Descarte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Cartesian product x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tất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HOADON (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algn="l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tất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KHACHHANG (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khách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hàng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algn="l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 là: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𝑆𝑂𝐻𝐷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𝑁𝐺𝐻𝐷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𝑀𝐴𝐾𝐻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𝑀𝐴𝑁𝑉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𝑇𝑅𝐼𝐺𝐼𝐴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𝐻𝑂𝐴𝐷𝑂𝑁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𝑀𝐴𝐾𝐻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𝐻𝑂𝑇𝐸𝑁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𝐷𝐶𝐻𝐼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𝑆𝑂𝐷𝑇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𝑁𝐺𝑆𝐼𝑁𝐻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𝐷𝑂𝐴𝑁𝐻𝑆𝑂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𝑁𝐺𝐷𝐾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𝐾𝐻𝐴𝐶𝐻𝐻𝐴𝑁𝐺</m:t>
                          </m:r>
                        </m:e>
                      </m:d>
                    </m:oMath>
                  </m:oMathPara>
                </a14:m>
                <a:endParaRPr lang="en-US" sz="2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2"/>
                <a:stretch>
                  <a:fillRect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45" y="2971107"/>
            <a:ext cx="11666105" cy="328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7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"/>
    </mc:Choice>
    <mc:Fallback xmlns="">
      <p:transition spd="slow" advTm="44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2.1.3.1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(Relational Algebra)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just">
                  <a:buFont typeface="Courier New" panose="02070309020205020404" pitchFamily="49" charset="0"/>
                  <a:buChar char="o"/>
                </a:pPr>
                <a:r>
                  <a:rPr lang="en-CA" sz="3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3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CA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3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CA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3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CA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(Selection σ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chiếu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(Projection Π)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hội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(Union </a:t>
                </a:r>
                <a14:m>
                  <m:oMath xmlns:m="http://schemas.openxmlformats.org/officeDocument/2006/math"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(Set Difference - 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tích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Descarte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(Cartesian product x)</a:t>
                </a:r>
              </a:p>
              <a:p>
                <a:pPr marL="465138" lvl="1" indent="-465138" algn="just">
                  <a:buFont typeface="Courier New" panose="02070309020205020404" pitchFamily="49" charset="0"/>
                  <a:buChar char="o"/>
                </a:pPr>
                <a:r>
                  <a:rPr lang="en-CA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CA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3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mở</a:t>
                </a:r>
                <a:r>
                  <a:rPr lang="en-CA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3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rộng</a:t>
                </a:r>
                <a:r>
                  <a:rPr lang="en-CA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CA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(Intersection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CA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Theta </a:t>
                </a:r>
                <a:r>
                  <a:rPr lang="en-CA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CA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260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join</m:t>
                    </m:r>
                  </m:oMath>
                </a14:m>
                <a:r>
                  <a:rPr lang="en-CA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CA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CA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CA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</a:t>
                </a:r>
                <a:r>
                  <a:rPr lang="en-CA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-join)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CA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CA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nhiên</a:t>
                </a:r>
                <a:r>
                  <a:rPr lang="en-CA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(natural-join)</a:t>
                </a:r>
                <a:endParaRPr lang="en-CA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kết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nửa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(semi-join     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6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kết</a:t>
                </a:r>
                <a:r>
                  <a:rPr lang="en-US" sz="26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ngoài</a:t>
                </a:r>
                <a:r>
                  <a:rPr lang="en-US" sz="26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(outer-join)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chia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(Division 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÷)</a:t>
                </a:r>
                <a:endParaRPr lang="en-US" sz="2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CA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buFont typeface="Courier New" panose="02070309020205020404" pitchFamily="49" charset="0"/>
                  <a:buChar char="o"/>
                </a:pPr>
                <a:endParaRPr lang="en-US" sz="2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2"/>
                <a:stretch>
                  <a:fillRect l="-1050" t="-1996" b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 rotWithShape="1">
          <a:blip r:embed="rId3"/>
          <a:srcRect l="5722" t="13638" r="89455" b="61172"/>
          <a:stretch/>
        </p:blipFill>
        <p:spPr>
          <a:xfrm>
            <a:off x="4189614" y="5503024"/>
            <a:ext cx="399011" cy="34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56"/>
    </mc:Choice>
    <mc:Fallback xmlns="">
      <p:transition spd="slow" advTm="2675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 </a:t>
                </a:r>
                <a:r>
                  <a:rPr lang="en-CA" sz="4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CA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(Intersection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CA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algn="just"/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mới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chứa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/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∩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diễn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căn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∩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24" y="2832678"/>
            <a:ext cx="5818505" cy="338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4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89"/>
    </mc:Choice>
    <mc:Fallback xmlns="">
      <p:transition spd="slow" advTm="22289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CA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(Intersection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CA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						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SANPHAM					         CTHD</a:t>
            </a:r>
          </a:p>
          <a:p>
            <a:pPr lvl="1" algn="just"/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					        (chi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tiết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					     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84" y="934452"/>
            <a:ext cx="4060950" cy="574104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117" y="934452"/>
            <a:ext cx="3564081" cy="572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7"/>
    </mc:Choice>
    <mc:Fallback xmlns="">
      <p:transition spd="slow" advTm="417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CA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(Intersection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CA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Lấy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MASP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sản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phẩm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SANPHAM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sản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phẩm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Lấy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MASP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CTHD (chi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giữa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 là: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những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sản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phẩm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chưa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bán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𝑀𝐴𝑆𝑃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𝑆𝐴𝑁𝑃𝐻𝐴𝑀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∩ 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𝑀𝐴𝑆𝑃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𝐶𝑇𝐻𝐷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3"/>
                <a:stretch>
                  <a:fillRect t="-1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35" y="2667693"/>
            <a:ext cx="2373977" cy="396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"/>
    </mc:Choice>
    <mc:Fallback xmlns="">
      <p:transition spd="slow" advTm="427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theta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4000" b="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join</m:t>
                    </m:r>
                  </m:oMath>
                </a14:m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CA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algn="l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mới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chứa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thỏa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điều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kiện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descarte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hai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</a:t>
                </a: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F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trong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sánh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&lt;, ≤, &gt;, ≥, =, ≠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/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dấu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-join.</a:t>
                </a:r>
              </a:p>
              <a:p>
                <a:pPr algn="l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-join mà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bỏ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cột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trùng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natural-join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/>
                <a:endParaRPr lang="en-CA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buFont typeface="Courier New" panose="02070309020205020404" pitchFamily="49" charset="0"/>
                  <a:buChar char="o"/>
                </a:pPr>
                <a:endParaRPr lang="en-US" sz="2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3"/>
                <a:stretch>
                  <a:fillRect l="-900" r="-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406" y="901498"/>
            <a:ext cx="4657901" cy="7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55"/>
    </mc:Choice>
    <mc:Fallback xmlns="">
      <p:transition spd="slow" advTm="88255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theta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4000" b="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join</m:t>
                    </m:r>
                  </m:oMath>
                </a14:m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CA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HOADON (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94" y="1503900"/>
            <a:ext cx="9115945" cy="458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8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"/>
    </mc:Choice>
    <mc:Fallback xmlns="">
      <p:transition spd="slow" advTm="9215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theta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4000" b="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join</m:t>
                    </m:r>
                  </m:oMath>
                </a14:m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CA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KHACHHANG (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03900"/>
            <a:ext cx="11684924" cy="48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0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9"/>
    </mc:Choice>
    <mc:Fallback xmlns="">
      <p:transition spd="slow" advTm="2439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theta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4000" b="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join</m:t>
                    </m:r>
                  </m:oMath>
                </a14:m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CA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HOADON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KHACHHANG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387" y="2830752"/>
            <a:ext cx="9673226" cy="6470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13" y="4220358"/>
            <a:ext cx="10576678" cy="17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1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6"/>
    </mc:Choice>
    <mc:Fallback xmlns="">
      <p:transition spd="slow" advTm="2716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theta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4000" b="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join</m:t>
                    </m:r>
                  </m:oMath>
                </a14:m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CA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theta-join.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930103"/>
            <a:ext cx="11704320" cy="374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6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"/>
    </mc:Choice>
    <mc:Fallback xmlns="">
      <p:transition spd="slow" advTm="426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nửa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semi-join </a:t>
            </a: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just">
              <a:buFont typeface="Courier New" panose="02070309020205020404" pitchFamily="49" charset="0"/>
              <a:buChar char="o"/>
            </a:pP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endParaRPr lang="en-US" sz="26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5722" t="13638" r="89455" b="61172"/>
          <a:stretch/>
        </p:blipFill>
        <p:spPr>
          <a:xfrm>
            <a:off x="5339542" y="201408"/>
            <a:ext cx="399011" cy="34913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93419" y="953620"/>
            <a:ext cx="10844646" cy="17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4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92"/>
    </mc:Choice>
    <mc:Fallback xmlns="">
      <p:transition spd="slow" advTm="12592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nửa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semi-join </a:t>
            </a: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just">
              <a:buFont typeface="Courier New" panose="02070309020205020404" pitchFamily="49" charset="0"/>
              <a:buChar char="o"/>
            </a:pP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3"/>
          <a:srcRect l="5722" t="13638" r="89455" b="61172"/>
          <a:stretch/>
        </p:blipFill>
        <p:spPr>
          <a:xfrm>
            <a:off x="5388551" y="304963"/>
            <a:ext cx="399011" cy="34913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6" y="1217459"/>
            <a:ext cx="3571701" cy="347091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857" y="1200832"/>
            <a:ext cx="2863389" cy="2406887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245" y="971879"/>
            <a:ext cx="4352059" cy="45477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959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90"/>
    </mc:Choice>
    <mc:Fallback xmlns="">
      <p:transition spd="slow" advTm="283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(Selection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l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lvl="0" algn="l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chiều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ngang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lvl="0" algn="l"/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sz="4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sz="2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điều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kiện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gồm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l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+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ác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hằng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hoặc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/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+ </a:t>
                </a: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so </a:t>
                </a: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sánh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&lt;, &gt;, =,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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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</a:t>
                </a:r>
              </a:p>
              <a:p>
                <a:pPr algn="l"/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charset="0"/>
                  </a:rPr>
                  <a:t>	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charset="0"/>
                  </a:rPr>
                  <a:t>	</a:t>
                </a:r>
                <a:r>
                  <a:rPr lang="en-US" sz="2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charset="0"/>
                  </a:rPr>
                  <a:t>+ </a:t>
                </a:r>
                <a:r>
                  <a:rPr lang="en-US" sz="2600" dirty="0" err="1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charset="0"/>
                  </a:rPr>
                  <a:t>Các</a:t>
                </a:r>
                <a:r>
                  <a:rPr lang="en-US" sz="26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charset="0"/>
                  </a:rPr>
                  <a:t>toán</a:t>
                </a:r>
                <a:r>
                  <a:rPr lang="en-US" sz="26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charset="0"/>
                  </a:rPr>
                  <a:t>tử</a:t>
                </a:r>
                <a:r>
                  <a:rPr lang="en-US" sz="26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charset="0"/>
                  </a:rPr>
                  <a:t> logic: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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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¬</a:t>
                </a:r>
                <a:endParaRPr lang="en-US" sz="2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1" t="31690" r="17081" b="44625"/>
          <a:stretch/>
        </p:blipFill>
        <p:spPr>
          <a:xfrm>
            <a:off x="7315200" y="1537150"/>
            <a:ext cx="4605250" cy="367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0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22"/>
    </mc:Choice>
    <mc:Fallback xmlns="">
      <p:transition spd="slow" advTm="18622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outer </a:t>
            </a: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join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Left outer join</a:t>
            </a:r>
          </a:p>
          <a:p>
            <a:pPr lvl="1" algn="just"/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sz="26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 outer join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endParaRPr lang="en-US" sz="26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Full outer join </a:t>
            </a:r>
          </a:p>
          <a:p>
            <a:pPr lvl="1" algn="just"/>
            <a:endParaRPr lang="en-US" sz="26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null.</a:t>
            </a:r>
            <a:endParaRPr lang="en-US" sz="26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868" y="1255254"/>
            <a:ext cx="2088626" cy="4972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868" y="3217369"/>
            <a:ext cx="1958687" cy="5876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869" y="5269798"/>
            <a:ext cx="2054082" cy="5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9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33"/>
    </mc:Choice>
    <mc:Fallback xmlns="">
      <p:transition spd="slow" advTm="28533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outer </a:t>
            </a: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join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64" y="1689023"/>
            <a:ext cx="5783927" cy="163207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65" y="3595422"/>
            <a:ext cx="5783927" cy="298825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911" y="2497625"/>
            <a:ext cx="3722374" cy="30568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069" y="777035"/>
            <a:ext cx="9105216" cy="9686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99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87"/>
    </mc:Choice>
    <mc:Fallback xmlns="">
      <p:transition spd="slow" advTm="380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outer </a:t>
            </a: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join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64" y="1689023"/>
            <a:ext cx="5783927" cy="163207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65" y="3595422"/>
            <a:ext cx="5783927" cy="29882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508" y="803645"/>
            <a:ext cx="7813812" cy="885378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490" y="2440973"/>
            <a:ext cx="3585558" cy="30298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931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208"/>
    </mc:Choice>
    <mc:Fallback xmlns="">
      <p:transition spd="slow" advTm="53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outer </a:t>
            </a: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join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				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8" y="1854431"/>
            <a:ext cx="6001789" cy="439674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177" y="1854431"/>
            <a:ext cx="5536278" cy="43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0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74"/>
    </mc:Choice>
    <mc:Fallback xmlns="">
      <p:transition spd="slow" advTm="12474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outer </a:t>
            </a: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join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full outer join.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456" y="1733721"/>
            <a:ext cx="5001144" cy="40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6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1"/>
    </mc:Choice>
    <mc:Fallback xmlns="">
      <p:transition spd="slow" advTm="801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CA" sz="4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(Division  </a:t>
            </a:r>
            <a:r>
              <a:rPr lang="en-US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÷)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algn="l"/>
                <a:endParaRPr lang="en-US" sz="30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÷ 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trong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sao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tất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trong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à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3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chia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(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cột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miền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là con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Z).</a:t>
                </a:r>
                <a:endParaRPr lang="en-US" sz="30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2"/>
                <a:stretch>
                  <a:fillRect l="-1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89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80"/>
    </mc:Choice>
    <mc:Fallback xmlns="">
      <p:transition spd="slow" advTm="1978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smtClean="0"/>
              <a:t>2.1.3.2 </a:t>
            </a:r>
            <a:r>
              <a:rPr lang="en-CA" sz="4000" b="1" dirty="0" err="1" smtClean="0"/>
              <a:t>Phép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tính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quan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hệ</a:t>
            </a:r>
            <a:r>
              <a:rPr lang="en-CA" sz="4000" b="1" dirty="0" smtClean="0"/>
              <a:t> (Relational Calculus)</a:t>
            </a:r>
            <a:endParaRPr lang="en-CA" sz="40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Courier New" panose="02070309020205020404" pitchFamily="49" charset="0"/>
              <a:buChar char="o"/>
            </a:pPr>
            <a:endParaRPr lang="en-CA" sz="3000" dirty="0" smtClean="0"/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CA" sz="3000" dirty="0" err="1" smtClean="0"/>
              <a:t>Phép</a:t>
            </a:r>
            <a:r>
              <a:rPr lang="en-CA" sz="3000" dirty="0" smtClean="0"/>
              <a:t> </a:t>
            </a:r>
            <a:r>
              <a:rPr lang="en-CA" sz="3000" dirty="0" err="1" smtClean="0"/>
              <a:t>tính</a:t>
            </a:r>
            <a:r>
              <a:rPr lang="en-CA" sz="3000" dirty="0" smtClean="0"/>
              <a:t> </a:t>
            </a:r>
            <a:r>
              <a:rPr lang="en-CA" sz="3000" dirty="0" err="1" smtClean="0"/>
              <a:t>quan</a:t>
            </a:r>
            <a:r>
              <a:rPr lang="en-CA" sz="3000" dirty="0" smtClean="0"/>
              <a:t> </a:t>
            </a:r>
            <a:r>
              <a:rPr lang="en-CA" sz="3000" dirty="0" err="1" smtClean="0"/>
              <a:t>hệ</a:t>
            </a:r>
            <a:r>
              <a:rPr lang="en-CA" sz="3000" dirty="0" smtClean="0"/>
              <a:t> </a:t>
            </a:r>
            <a:r>
              <a:rPr lang="en-CA" sz="3000" dirty="0" err="1" smtClean="0"/>
              <a:t>trên</a:t>
            </a:r>
            <a:r>
              <a:rPr lang="en-CA" sz="3000" dirty="0" smtClean="0"/>
              <a:t> </a:t>
            </a:r>
            <a:r>
              <a:rPr lang="en-CA" sz="3000" dirty="0" err="1" smtClean="0"/>
              <a:t>bộ</a:t>
            </a:r>
            <a:r>
              <a:rPr lang="en-CA" sz="3000" dirty="0" smtClean="0"/>
              <a:t> (tuple relational calculus)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CA" sz="3000" dirty="0" err="1" smtClean="0"/>
              <a:t>Phép</a:t>
            </a:r>
            <a:r>
              <a:rPr lang="en-CA" sz="3000" dirty="0" smtClean="0"/>
              <a:t> </a:t>
            </a:r>
            <a:r>
              <a:rPr lang="en-CA" sz="3000" dirty="0" err="1" smtClean="0"/>
              <a:t>tính</a:t>
            </a:r>
            <a:r>
              <a:rPr lang="en-CA" sz="3000" dirty="0" smtClean="0"/>
              <a:t> </a:t>
            </a:r>
            <a:r>
              <a:rPr lang="en-CA" sz="3000" dirty="0" err="1" smtClean="0"/>
              <a:t>quan</a:t>
            </a:r>
            <a:r>
              <a:rPr lang="en-CA" sz="3000" dirty="0" smtClean="0"/>
              <a:t> </a:t>
            </a:r>
            <a:r>
              <a:rPr lang="en-CA" sz="3000" dirty="0" err="1" smtClean="0"/>
              <a:t>hệ</a:t>
            </a:r>
            <a:r>
              <a:rPr lang="en-CA" sz="3000" dirty="0" smtClean="0"/>
              <a:t> </a:t>
            </a:r>
            <a:r>
              <a:rPr lang="en-CA" sz="3000" dirty="0" err="1" smtClean="0"/>
              <a:t>trên</a:t>
            </a:r>
            <a:r>
              <a:rPr lang="en-CA" sz="3000" dirty="0" smtClean="0"/>
              <a:t> </a:t>
            </a:r>
            <a:r>
              <a:rPr lang="en-CA" sz="3000" dirty="0" err="1" smtClean="0"/>
              <a:t>miền</a:t>
            </a:r>
            <a:r>
              <a:rPr lang="en-CA" sz="3000" dirty="0" smtClean="0"/>
              <a:t> (domain relational calculus)</a:t>
            </a:r>
          </a:p>
          <a:p>
            <a:pPr lvl="1" algn="just"/>
            <a:endParaRPr lang="en-CA" sz="2800" dirty="0"/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0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8"/>
    </mc:Choice>
    <mc:Fallback xmlns="">
      <p:transition spd="slow" advTm="10838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(tuple relational calculus)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just">
                  <a:buFont typeface="Courier New" panose="02070309020205020404" pitchFamily="49" charset="0"/>
                  <a:buChar char="o"/>
                </a:pPr>
                <a:endParaRPr lang="en-CA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t | F(t) }</a:t>
                </a:r>
              </a:p>
              <a:p>
                <a:pPr algn="l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trong CSDL.</a:t>
                </a:r>
              </a:p>
              <a:p>
                <a:pPr algn="l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F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liên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t.</a:t>
                </a:r>
              </a:p>
              <a:p>
                <a:pPr algn="l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những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 trong CSDL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đúng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điều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kiện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F(t).</a:t>
                </a:r>
              </a:p>
              <a:p>
                <a:pPr algn="l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1: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nhân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viên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lương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30000.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𝑁𝐻𝐴𝑁𝑉𝐼𝐸𝑁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⋀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𝐿𝑈𝑂𝑁𝐺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30000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CA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buFont typeface="Courier New" panose="02070309020205020404" pitchFamily="49" charset="0"/>
                  <a:buChar char="o"/>
                </a:pPr>
                <a:endParaRPr lang="en-US" sz="2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8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6"/>
    </mc:Choice>
    <mc:Fallback xmlns="">
      <p:transition spd="slow" advTm="776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(domain relational calculus)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l">
                  <a:buFont typeface="Courier New" panose="02070309020205020404" pitchFamily="49" charset="0"/>
                  <a:buChar char="o"/>
                </a:pPr>
                <a:endParaRPr lang="en-CA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là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miền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miền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/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/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Cho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biết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tên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nhân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viên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lương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30000.</a:t>
                </a:r>
              </a:p>
              <a:p>
                <a:pPr algn="l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NHANVIEN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(HONV, TENLOT, TENNV, </a:t>
                </a:r>
                <a:r>
                  <a:rPr lang="en-US" sz="2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MANV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NGSINH, DCHI, PHAI, LUONG, MA_NQL, PHG)</a:t>
                </a:r>
              </a:p>
              <a:p>
                <a:pPr algn="l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lần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&lt;p, q, r, s, t, u, v, x, y, z&gt;.</a:t>
                </a:r>
              </a:p>
              <a:p>
                <a:pPr algn="l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  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&lt;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&gt;∈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𝑁𝐻𝐴𝑁𝑉𝐼𝐸𝑁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⋀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30000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CA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l">
                  <a:buFont typeface="Courier New" panose="02070309020205020404" pitchFamily="49" charset="0"/>
                  <a:buChar char="o"/>
                </a:pPr>
                <a:endParaRPr lang="en-US" sz="2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68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31"/>
    </mc:Choice>
    <mc:Fallback xmlns="">
      <p:transition spd="slow" advTm="4593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(Selection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014152"/>
            <a:ext cx="12192000" cy="584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KHACHHANG (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2" y="1636900"/>
            <a:ext cx="11639204" cy="35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5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1"/>
    </mc:Choice>
    <mc:Fallback xmlns="">
      <p:transition spd="slow" advTm="790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(Selection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1014152"/>
                <a:ext cx="12192000" cy="58438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algn="just"/>
                <a:r>
                  <a:rPr lang="en-US" sz="28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28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khách</a:t>
                </a:r>
                <a:r>
                  <a:rPr lang="en-US" sz="28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hàng</a:t>
                </a:r>
                <a:r>
                  <a:rPr lang="en-US" sz="28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doanh</a:t>
                </a:r>
                <a:r>
                  <a:rPr lang="en-US" sz="28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lớn</a:t>
                </a:r>
                <a:r>
                  <a:rPr lang="en-US" sz="28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hơn</a:t>
                </a:r>
                <a:r>
                  <a:rPr lang="en-US" sz="28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30.000</a:t>
                </a:r>
              </a:p>
              <a:p>
                <a:pPr lvl="1" algn="just"/>
                <a:endParaRPr lang="en-US" sz="2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𝐷𝑂𝐴𝑁𝐻𝑆𝑂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&gt;300000 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𝐾𝐻𝐴𝐶𝐻𝐻𝐴𝑁𝐺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4152"/>
                <a:ext cx="12192000" cy="5843847"/>
              </a:xfrm>
              <a:prstGeom prst="rect">
                <a:avLst/>
              </a:prstGeom>
              <a:blipFill>
                <a:blip r:embed="rId2"/>
                <a:stretch>
                  <a:fillRect t="-1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16646"/>
            <a:ext cx="11618422" cy="228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5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02"/>
    </mc:Choice>
    <mc:Fallback xmlns="">
      <p:transition spd="slow" advTm="3210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(Projection 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l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lvl="0" algn="l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cột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chiều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dọc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l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trùng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lấy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0" algn="l"/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𝛱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sz="2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cột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1" t="32221" r="60031" b="44625"/>
          <a:stretch/>
        </p:blipFill>
        <p:spPr>
          <a:xfrm>
            <a:off x="6982692" y="1645920"/>
            <a:ext cx="4788130" cy="353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0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15"/>
    </mc:Choice>
    <mc:Fallback xmlns="">
      <p:transition spd="slow" advTm="1401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(Projection 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</a:t>
            </a:r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CA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014152"/>
            <a:ext cx="12192000" cy="584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KHACHHANG (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2" y="1636900"/>
            <a:ext cx="11639204" cy="35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8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0"/>
    </mc:Choice>
    <mc:Fallback xmlns="">
      <p:transition spd="slow" advTm="166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(Projection 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just">
              <a:buFont typeface="Courier New" panose="02070309020205020404" pitchFamily="49" charset="0"/>
              <a:buChar char="o"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590602" y="1992040"/>
                <a:ext cx="5010795" cy="613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𝛱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𝐻𝑂𝑇𝐸𝑁</m:t>
                              </m:r>
                              <m:r>
                                <a:rPr lang="en-US" sz="3000" i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𝑆𝑂𝐷𝑇</m:t>
                              </m:r>
                            </m:sub>
                          </m:sSub>
                          <m:r>
                            <a:rPr lang="en-US" sz="30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𝐾𝐻𝐴𝐶𝐻𝐻𝐴𝑁𝐺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602" y="1992040"/>
                <a:ext cx="5010795" cy="613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540" y="2992127"/>
            <a:ext cx="4760918" cy="34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9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8"/>
    </mc:Choice>
    <mc:Fallback xmlns="">
      <p:transition spd="slow" advTm="317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hội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(Union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CA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2,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18" y="3482556"/>
            <a:ext cx="5784764" cy="20513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345762" y="2122346"/>
                <a:ext cx="150047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i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762" y="2122346"/>
                <a:ext cx="150047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0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"/>
    </mc:Choice>
    <mc:Fallback xmlns="">
      <p:transition spd="slow" advTm="379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26.3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8|3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725</Words>
  <Application>Microsoft Office PowerPoint</Application>
  <PresentationFormat>Widescreen</PresentationFormat>
  <Paragraphs>221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 Phucnghi</dc:creator>
  <cp:lastModifiedBy>Lam Phucnghi</cp:lastModifiedBy>
  <cp:revision>137</cp:revision>
  <dcterms:created xsi:type="dcterms:W3CDTF">2021-01-09T05:13:44Z</dcterms:created>
  <dcterms:modified xsi:type="dcterms:W3CDTF">2021-01-11T19:15:27Z</dcterms:modified>
</cp:coreProperties>
</file>