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3" r:id="rId8"/>
    <p:sldId id="262" r:id="rId9"/>
    <p:sldId id="264" r:id="rId10"/>
    <p:sldId id="265" r:id="rId11"/>
    <p:sldId id="270" r:id="rId12"/>
    <p:sldId id="267" r:id="rId13"/>
    <p:sldId id="269" r:id="rId14"/>
    <p:sldId id="271" r:id="rId15"/>
    <p:sldId id="273" r:id="rId16"/>
    <p:sldId id="274" r:id="rId17"/>
    <p:sldId id="275" r:id="rId18"/>
    <p:sldId id="272" r:id="rId19"/>
    <p:sldId id="277" r:id="rId20"/>
    <p:sldId id="278" r:id="rId21"/>
    <p:sldId id="280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8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6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3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0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8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2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8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 combine Ranking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25" y="1018773"/>
            <a:ext cx="5210175" cy="424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773"/>
            <a:ext cx="52292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ranking 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không gian vector.</a:t>
            </a:r>
            <a:b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(The vector space model)</a:t>
            </a:r>
            <a:endParaRPr lang="en-US" sz="5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7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vector space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96" y="746709"/>
            <a:ext cx="6953004" cy="5654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4901" y="1018773"/>
            <a:ext cx="3850084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q(0.71; 0.71)</a:t>
            </a:r>
          </a:p>
          <a:p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d1(0.13; 0.99)</a:t>
            </a:r>
          </a:p>
          <a:p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2(0.8; 0.6)</a:t>
            </a:r>
          </a:p>
          <a:p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d3(0.99; 0.13)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00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18773"/>
            <a:ext cx="38500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4" y="1018772"/>
            <a:ext cx="5894294" cy="1649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4" y="2668487"/>
            <a:ext cx="5588596" cy="41289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799" y="3088872"/>
            <a:ext cx="6006202" cy="74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weighting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18773"/>
            <a:ext cx="38500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" y="1018773"/>
            <a:ext cx="11608138" cy="2245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4344382"/>
            <a:ext cx="1752162" cy="6639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5008359"/>
            <a:ext cx="2619020" cy="6639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44" y="3263900"/>
            <a:ext cx="6781670" cy="3492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20775" y="5816600"/>
            <a:ext cx="26190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1 collection.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4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weighting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Frequency.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7" y="1412473"/>
            <a:ext cx="11186555" cy="108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weighting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Frequency.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772"/>
            <a:ext cx="11815802" cy="210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9" y="1142999"/>
            <a:ext cx="11373562" cy="1651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487" y="291822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N: tổng số documents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Frequency.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94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weighting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Inverse 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Frequency.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0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(Truy xuất thông tin).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27" y="1171174"/>
            <a:ext cx="10914516" cy="5193049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lấy ra những tài liệu (documents) chứa thông tin có liên quan đến thông tin người dùng cần thông qua truy vấn.</a:t>
            </a:r>
          </a:p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2" y="2113788"/>
            <a:ext cx="9987153" cy="42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phân phối term.</a:t>
            </a:r>
            <a:b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(Term distribution model)</a:t>
            </a:r>
            <a:endParaRPr lang="en-US" sz="5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4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Poisson distribution.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773"/>
            <a:ext cx="11783270" cy="1178327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66900" y="2197101"/>
            <a:ext cx="9916370" cy="7421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là trung bình số các w_i xuất hiện trên 1 document.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2037546"/>
            <a:ext cx="1803400" cy="901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2939246"/>
            <a:ext cx="4164476" cy="87075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329576" y="3067854"/>
            <a:ext cx="7453694" cy="742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Trung bình = phương sai = lamda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72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 chức năng chính </a:t>
            </a:r>
            <a:b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truy xuất thông tin.</a:t>
            </a:r>
          </a:p>
        </p:txBody>
      </p:sp>
    </p:spTree>
    <p:extLst>
      <p:ext uri="{BB962C8B-B14F-4D97-AF65-F5344CB8AC3E}">
        <p14:creationId xmlns:p14="http://schemas.microsoft.com/office/powerpoint/2010/main" val="15310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877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Inverted index.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64" y="1018773"/>
            <a:ext cx="8007235" cy="2461027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chỉ mục ngược.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1         2       3        4         5    6    7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       blue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running on  the road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       blue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flying    in  the sky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Doc3: 	under the   blue  sky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8565" y="3543782"/>
            <a:ext cx="2660536" cy="2574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Phrases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8" indent="0" algn="just"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blue sky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1:6; 2:6; 3:2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1:2; 2:2; 3:3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2:7; 3:4}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02599" y="596900"/>
            <a:ext cx="3949473" cy="5857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the postings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          {1:1; 2:1}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bird:       {2:3}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blue:       {1:2; 2:2; 3:3}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dog:        {1:3}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flying:     {2:4}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in:            {2:5}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on:          {1:5}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road:       {1:7}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running:  {1:4}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sky:         {2:7; 3:4}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      {1:6; 2:6; 3:2}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under:    {3:1}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70314" y="3912082"/>
            <a:ext cx="2660536" cy="2574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{</a:t>
            </a:r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2:6; 3:2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2:2; 3:3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2:7; 3:4}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42063" y="3880312"/>
            <a:ext cx="2660536" cy="2574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{2:6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{2:2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2:7;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102599" y="600085"/>
            <a:ext cx="3949473" cy="5857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the postings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          {1:1; 2:1}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bird:       {2:3}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blue:       {1:2; 2:2; 3:3}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dog:        {1:3}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flying:     {2:4}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in:            {2:5}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on:          {1:5}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road:       {1:7}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running:  {1:4}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sky:         {2:7; 3:4}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      {1:6; 2:6; 3:2}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under:    {3:1}</a:t>
            </a:r>
          </a:p>
        </p:txBody>
      </p:sp>
    </p:spTree>
    <p:extLst>
      <p:ext uri="{BB962C8B-B14F-4D97-AF65-F5344CB8AC3E}">
        <p14:creationId xmlns:p14="http://schemas.microsoft.com/office/powerpoint/2010/main" val="137329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27" y="1171175"/>
            <a:ext cx="10914516" cy="177929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STOP LIST of English.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8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1562445"/>
            <a:ext cx="11165759" cy="391176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list.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8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87400" y="1018773"/>
            <a:ext cx="11404600" cy="556028"/>
          </a:xfrm>
        </p:spPr>
        <p:txBody>
          <a:bodyPr/>
          <a:lstStyle/>
          <a:p>
            <a:r>
              <a:rPr lang="en-US" dirty="0"/>
              <a:t>laughing, laughed, </a:t>
            </a:r>
            <a:r>
              <a:rPr lang="en-US" dirty="0" smtClean="0"/>
              <a:t>laughs =&gt; laugh-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Stemming.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87400" y="1574801"/>
            <a:ext cx="11404600" cy="556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goes =&gt; goe	go =&gt; go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787400" y="2130829"/>
            <a:ext cx="11404600" cy="556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Go, went, gone;	speak, spoke, spoken,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1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biện pháp đánh giá.</a:t>
            </a:r>
            <a:endParaRPr lang="en-US" sz="5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2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83260"/>
              </p:ext>
            </p:extLst>
          </p:nvPr>
        </p:nvGraphicFramePr>
        <p:xfrm>
          <a:off x="4890631" y="1018773"/>
          <a:ext cx="7098168" cy="23417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6056">
                  <a:extLst>
                    <a:ext uri="{9D8B030D-6E8A-4147-A177-3AD203B41FA5}">
                      <a16:colId xmlns:a16="http://schemas.microsoft.com/office/drawing/2014/main" val="1267087011"/>
                    </a:ext>
                  </a:extLst>
                </a:gridCol>
                <a:gridCol w="2366056">
                  <a:extLst>
                    <a:ext uri="{9D8B030D-6E8A-4147-A177-3AD203B41FA5}">
                      <a16:colId xmlns:a16="http://schemas.microsoft.com/office/drawing/2014/main" val="820280604"/>
                    </a:ext>
                  </a:extLst>
                </a:gridCol>
                <a:gridCol w="2366056">
                  <a:extLst>
                    <a:ext uri="{9D8B030D-6E8A-4147-A177-3AD203B41FA5}">
                      <a16:colId xmlns:a16="http://schemas.microsoft.com/office/drawing/2014/main" val="4230696312"/>
                    </a:ext>
                  </a:extLst>
                </a:gridCol>
              </a:tblGrid>
              <a:tr h="744142"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quan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liên quan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008443"/>
                  </a:ext>
                </a:extLst>
              </a:tr>
              <a:tr h="74414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positive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70133"/>
                  </a:ext>
                </a:extLst>
              </a:tr>
              <a:tr h="74414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chọn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10558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20880" y="3609570"/>
                <a:ext cx="5637669" cy="1779290"/>
              </a:xfrm>
            </p:spPr>
            <p:txBody>
              <a:bodyPr>
                <a:noAutofit/>
              </a:bodyPr>
              <a:lstStyle/>
              <a:p>
                <a:r>
                  <a:rPr lang="en-US" sz="4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Precision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</m:den>
                    </m:f>
                    <m:r>
                      <a:rPr lang="en-US" sz="4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45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5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4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4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57600" lvl="8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20880" y="3609570"/>
                <a:ext cx="5637669" cy="1779290"/>
              </a:xfrm>
              <a:blipFill>
                <a:blip r:embed="rId2"/>
                <a:stretch>
                  <a:fillRect l="-4108" t="-4110" b="-6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41" y="1018772"/>
            <a:ext cx="4248150" cy="539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1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 combine Ranking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772172"/>
            <a:ext cx="9105900" cy="56563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950" y="1637513"/>
            <a:ext cx="433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(1/6 + 2/7 + 3/8 + 4/9 + 5/10) / 5 = 0.3544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4950" y="2583277"/>
            <a:ext cx="4229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(1/2 + 2/3 + 3/6 + 4/7 + 5/8)  / 5 = 0.5726</a:t>
            </a:r>
            <a:endParaRPr lang="en-US" sz="2400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10261600" y="1307312"/>
            <a:ext cx="1320800" cy="4013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0%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5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</TotalTime>
  <Words>472</Words>
  <Application>Microsoft Office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Information Retrieval (Truy xuất thông tin).</vt:lpstr>
      <vt:lpstr>Những chức năng chính  trong  các hệ thống truy xuất thông tin.</vt:lpstr>
      <vt:lpstr>Inverted index.</vt:lpstr>
      <vt:lpstr>PowerPoint Presentation</vt:lpstr>
      <vt:lpstr>PowerPoint Presentation</vt:lpstr>
      <vt:lpstr>Các biện pháp đánh giá.</vt:lpstr>
      <vt:lpstr>PowerPoint Presentation</vt:lpstr>
      <vt:lpstr>PowerPoint Presentation</vt:lpstr>
      <vt:lpstr>PowerPoint Presentation</vt:lpstr>
      <vt:lpstr>PowerPoint Presentation</vt:lpstr>
      <vt:lpstr>Mô hình không gian vector. (The vector space model)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Mô hình phân phối term. (Term distribution model)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 Phucnghi</dc:creator>
  <cp:lastModifiedBy>Lam Phucnghi</cp:lastModifiedBy>
  <cp:revision>180</cp:revision>
  <dcterms:created xsi:type="dcterms:W3CDTF">2018-11-14T18:03:31Z</dcterms:created>
  <dcterms:modified xsi:type="dcterms:W3CDTF">2018-11-21T19:37:04Z</dcterms:modified>
</cp:coreProperties>
</file>