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3" r:id="rId8"/>
    <p:sldId id="262" r:id="rId9"/>
    <p:sldId id="264" r:id="rId10"/>
    <p:sldId id="270" r:id="rId11"/>
    <p:sldId id="265" r:id="rId12"/>
    <p:sldId id="267" r:id="rId13"/>
    <p:sldId id="269" r:id="rId14"/>
    <p:sldId id="271" r:id="rId15"/>
    <p:sldId id="273" r:id="rId16"/>
    <p:sldId id="274" r:id="rId17"/>
    <p:sldId id="275" r:id="rId18"/>
    <p:sldId id="272" r:id="rId19"/>
    <p:sldId id="278" r:id="rId20"/>
    <p:sldId id="280" r:id="rId21"/>
    <p:sldId id="281" r:id="rId22"/>
    <p:sldId id="283" r:id="rId23"/>
    <p:sldId id="284" r:id="rId24"/>
    <p:sldId id="286" r:id="rId25"/>
    <p:sldId id="288" r:id="rId26"/>
    <p:sldId id="289" r:id="rId27"/>
    <p:sldId id="290" r:id="rId28"/>
    <p:sldId id="291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3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8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2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142A-344C-4C4D-B170-0C798B2E94B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62301"/>
            <a:ext cx="12192000" cy="2049462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TRUY XUẤT THÔNG TIN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(INFORMATION RETRIEVAL)</a:t>
            </a:r>
            <a:endParaRPr lang="en-US" sz="5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78438"/>
            <a:ext cx="11849100" cy="1439862"/>
          </a:xfrm>
        </p:spPr>
        <p:txBody>
          <a:bodyPr/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PGS. Lê Anh Cường</a:t>
            </a:r>
          </a:p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viên: Lâm Phúc Nghi</a:t>
            </a:r>
          </a:p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MSSV: 51403239</a:t>
            </a: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31800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LIÊN ĐOÀN LAO ĐỘNG VIỆT NAM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TÔN ĐỨC THẮNG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ogo_TDT_M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7" y="1572260"/>
            <a:ext cx="20669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2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ranking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49" y="893762"/>
            <a:ext cx="11230679" cy="4808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148" y="2127314"/>
            <a:ext cx="13779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Ranking 2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1     0.5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348" y="5477301"/>
            <a:ext cx="6838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Interpolated avg pre = (0.5 x 11) / 11 = 0.5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9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 combine Ranking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74" y="1023536"/>
            <a:ext cx="5210175" cy="424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49" y="1014011"/>
            <a:ext cx="5076825" cy="4257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148" y="1224388"/>
            <a:ext cx="14287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Ranking 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2/3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     2/3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     2/3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     2/3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     5/8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    5/8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     5/8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     5/8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     5/8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     5/8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5/8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348" y="5477301"/>
            <a:ext cx="6838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Interpolated avg pre = ((2/3*4)+(5/8*7))/11 = 0.64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64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không gian vector.</a:t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 vector space model)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7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vector space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96" y="746709"/>
            <a:ext cx="6953004" cy="565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4901" y="1018773"/>
            <a:ext cx="3850084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q(0.71; 0.71)</a:t>
            </a:r>
          </a:p>
          <a:p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d1(0.13; 0.99)</a:t>
            </a:r>
          </a:p>
          <a:p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2(0.8; 0.6)</a:t>
            </a:r>
          </a:p>
          <a:p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d3(0.99; 0.13)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0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18773"/>
            <a:ext cx="38500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4" y="1018772"/>
            <a:ext cx="5894294" cy="164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weighting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18773"/>
            <a:ext cx="38500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" y="1018773"/>
            <a:ext cx="11608138" cy="2245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4344382"/>
            <a:ext cx="1752162" cy="6639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5008359"/>
            <a:ext cx="2619020" cy="6639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44" y="3263900"/>
            <a:ext cx="6781670" cy="3492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20775" y="5816600"/>
            <a:ext cx="26190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1 collection.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4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weighting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7" y="1412473"/>
            <a:ext cx="11186555" cy="108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weighting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Frequency.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772"/>
            <a:ext cx="11815802" cy="2105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51" y="3124199"/>
            <a:ext cx="7353300" cy="358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9" y="4137426"/>
            <a:ext cx="11373562" cy="1651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39200" y="5788427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N: tổng số documents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Frequency.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09219" y="1018773"/>
                <a:ext cx="3594100" cy="1165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IDF =log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sz="45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9" y="1018773"/>
                <a:ext cx="3594100" cy="1165704"/>
              </a:xfrm>
              <a:prstGeom prst="rect">
                <a:avLst/>
              </a:prstGeom>
              <a:blipFill>
                <a:blip r:embed="rId3"/>
                <a:stretch>
                  <a:fillRect l="-7119" b="-4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79900" y="1333500"/>
            <a:ext cx="6247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w_i chỉ có trong 1 document, IDF = log(N)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document nào cũng có w_i, IDF = log(1) = 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971722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TFxIDF.</a:t>
            </a:r>
          </a:p>
        </p:txBody>
      </p:sp>
    </p:spTree>
    <p:extLst>
      <p:ext uri="{BB962C8B-B14F-4D97-AF65-F5344CB8AC3E}">
        <p14:creationId xmlns:p14="http://schemas.microsoft.com/office/powerpoint/2010/main" val="145994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phân phối term.</a:t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(Term distribution model)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(Truy xuất thông tin).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27" y="1171174"/>
            <a:ext cx="10914516" cy="5193049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lấy ra những tài liệu (documents) chứa thông tin có liên quan đến thông tin người dùng cần thông qua truy vấn.</a:t>
            </a: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2" y="2113788"/>
            <a:ext cx="9987153" cy="42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Poisson distribution.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018773"/>
            <a:ext cx="11618170" cy="1178327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66900" y="2197101"/>
            <a:ext cx="9916370" cy="742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là trung bình số các w_i xuất hiện trên 1 document.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2037546"/>
            <a:ext cx="1803400" cy="90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2939246"/>
            <a:ext cx="4164476" cy="87075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329576" y="3067854"/>
            <a:ext cx="7453694" cy="742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Trung bình = phương sai = lamda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2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Poisson distribution.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5024"/>
            <a:ext cx="11798300" cy="5952939"/>
          </a:xfrm>
        </p:spPr>
      </p:pic>
      <p:sp>
        <p:nvSpPr>
          <p:cNvPr id="10" name="TextBox 9"/>
          <p:cNvSpPr txBox="1"/>
          <p:nvPr/>
        </p:nvSpPr>
        <p:spPr>
          <a:xfrm>
            <a:off x="2057400" y="1018773"/>
            <a:ext cx="1435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P(k;0.5)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0700" y="4663673"/>
            <a:ext cx="1435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P(k;2.0)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412" y="835024"/>
            <a:ext cx="1953423" cy="511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87962" y="1325943"/>
            <a:ext cx="5930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là số term i xuất hiện trong một document.</a:t>
            </a:r>
          </a:p>
        </p:txBody>
      </p:sp>
    </p:spTree>
    <p:extLst>
      <p:ext uri="{BB962C8B-B14F-4D97-AF65-F5344CB8AC3E}">
        <p14:creationId xmlns:p14="http://schemas.microsoft.com/office/powerpoint/2010/main" val="31965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two-Poisson model.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2" y="1018772"/>
            <a:ext cx="11429647" cy="19530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971798"/>
            <a:ext cx="106406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lớp của các documents liên kết với 1 term: có đặc quyền; không đặc quyền.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      : xác suất document nằm trong lớp đặc quyền.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1-pi  : xác suất document nằm trong lớp không đặc quyền.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Lamda1: trung bình số lần xuất hiện của w_i trong lớp đặc quyền.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Lamda2: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trung bình số lần xuất hiện của w_i trong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 không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 quyền.</a:t>
            </a:r>
          </a:p>
        </p:txBody>
      </p:sp>
    </p:spTree>
    <p:extLst>
      <p:ext uri="{BB962C8B-B14F-4D97-AF65-F5344CB8AC3E}">
        <p14:creationId xmlns:p14="http://schemas.microsoft.com/office/powerpoint/2010/main" val="5274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 mixture.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7" y="1018772"/>
            <a:ext cx="11606213" cy="25914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2087" y="3010019"/>
                <a:ext cx="9880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Delta(k,0) = 1 khi k = 0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Delta(k,0) = 0 với mọi k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Alpha, beta 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các tham số có thể phù hợp bằng cách sử dụng 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lamda 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 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IDF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87" y="3010019"/>
                <a:ext cx="9880600" cy="1200329"/>
              </a:xfrm>
              <a:prstGeom prst="rect">
                <a:avLst/>
              </a:prstGeom>
              <a:blipFill>
                <a:blip r:embed="rId3"/>
                <a:stretch>
                  <a:fillRect l="-988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7" y="4289930"/>
            <a:ext cx="11691611" cy="137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7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inverse document frequency.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1018773"/>
            <a:ext cx="11761910" cy="14069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2667000"/>
            <a:ext cx="2698855" cy="10187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6500" y="4013200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là phân phối Poisson, lamda = cf_i / 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5171624"/>
            <a:ext cx="2949821" cy="8715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1546" y="5164966"/>
            <a:ext cx="5038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xác suất Poisson của một document có chứa ít nhất một w_i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1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 chỉ mục ngữ nghĩa tìm ẩn.</a:t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(Latent </a:t>
            </a:r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</a:t>
            </a: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Indexing)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Latent Semantic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425" y="4508500"/>
            <a:ext cx="444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chiều, 6 đối tượng.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1018773"/>
            <a:ext cx="6911975" cy="34897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09386"/>
            <a:ext cx="46005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5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Least-squares methods.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781050"/>
            <a:ext cx="80010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87" y="1018773"/>
            <a:ext cx="9206026" cy="12926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2311400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= min(t,d)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3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" y="1018773"/>
            <a:ext cx="5146676" cy="30943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4" y="4302125"/>
            <a:ext cx="6867525" cy="1962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6" y="1207790"/>
            <a:ext cx="62103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chức năng chính </a:t>
            </a:r>
            <a:b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truy xuất thông tin.</a:t>
            </a:r>
          </a:p>
        </p:txBody>
      </p:sp>
    </p:spTree>
    <p:extLst>
      <p:ext uri="{BB962C8B-B14F-4D97-AF65-F5344CB8AC3E}">
        <p14:creationId xmlns:p14="http://schemas.microsoft.com/office/powerpoint/2010/main" val="15310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877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Inverted index.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64" y="1018773"/>
            <a:ext cx="8007235" cy="246102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chỉ mục ngược.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1         2       3        4         5    6    7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       blue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on  the road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       blue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flying    in  the sky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Doc3: 	under the   blue  sky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8565" y="354378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8" indent="0" algn="just"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blue sky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1:6; 2:6; 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1:2; 2:2; 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3:4}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02599" y="596900"/>
            <a:ext cx="3949473" cy="5857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the postings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         {1:1; 2:1}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bird:       {2:3}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blue:       {1:2; 2:2; 3:3}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dog:        {1:3}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flying:     {2:4}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in:            {2:5}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on:          {1:5}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road:       {1:7}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running:  {1:4}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sky:         {2:7; 3:4}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      {1:6; 2:6; 3:2}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under:    {3:1}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70314" y="391208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2:6; 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2:2; 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3:4}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42063" y="388031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{2:6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{2:2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02599" y="600085"/>
            <a:ext cx="3949473" cy="5857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the postings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         {1:1; 2:1}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bird:       {2:3}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blue:       {1:2; 2:2; 3:3}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dog:        {1:3}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flying:     {2:4}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in:            {2:5}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on:          {1:5}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road:       {1:7}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running:  {1:4}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sky:         {2:7; 3:4}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      {1:6; 2:6; 3:2}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under:    {3:1}</a:t>
            </a:r>
          </a:p>
        </p:txBody>
      </p:sp>
    </p:spTree>
    <p:extLst>
      <p:ext uri="{BB962C8B-B14F-4D97-AF65-F5344CB8AC3E}">
        <p14:creationId xmlns:p14="http://schemas.microsoft.com/office/powerpoint/2010/main" val="137329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27" y="1171175"/>
            <a:ext cx="10914516" cy="177929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STOP LIST of English.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562445"/>
            <a:ext cx="11165759" cy="39117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list.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7400" y="1018773"/>
            <a:ext cx="11404600" cy="556028"/>
          </a:xfrm>
        </p:spPr>
        <p:txBody>
          <a:bodyPr/>
          <a:lstStyle/>
          <a:p>
            <a:r>
              <a:rPr lang="en-US" dirty="0"/>
              <a:t>laughing, laughed, </a:t>
            </a:r>
            <a:r>
              <a:rPr lang="en-US" dirty="0" smtClean="0"/>
              <a:t>laughs =&gt; laugh-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Stemming.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87400" y="1574801"/>
            <a:ext cx="11404600" cy="55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goes =&gt; goe	go =&gt; go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787400" y="2130829"/>
            <a:ext cx="11404600" cy="55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Go, went, gone;	speak, spoke, spoken,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1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biện pháp đánh giá.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83260"/>
              </p:ext>
            </p:extLst>
          </p:nvPr>
        </p:nvGraphicFramePr>
        <p:xfrm>
          <a:off x="4890631" y="1018773"/>
          <a:ext cx="7098168" cy="23417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6056">
                  <a:extLst>
                    <a:ext uri="{9D8B030D-6E8A-4147-A177-3AD203B41FA5}">
                      <a16:colId xmlns:a16="http://schemas.microsoft.com/office/drawing/2014/main" val="1267087011"/>
                    </a:ext>
                  </a:extLst>
                </a:gridCol>
                <a:gridCol w="2366056">
                  <a:extLst>
                    <a:ext uri="{9D8B030D-6E8A-4147-A177-3AD203B41FA5}">
                      <a16:colId xmlns:a16="http://schemas.microsoft.com/office/drawing/2014/main" val="820280604"/>
                    </a:ext>
                  </a:extLst>
                </a:gridCol>
                <a:gridCol w="2366056">
                  <a:extLst>
                    <a:ext uri="{9D8B030D-6E8A-4147-A177-3AD203B41FA5}">
                      <a16:colId xmlns:a16="http://schemas.microsoft.com/office/drawing/2014/main" val="4230696312"/>
                    </a:ext>
                  </a:extLst>
                </a:gridCol>
              </a:tblGrid>
              <a:tr h="744142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liên quan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008443"/>
                  </a:ext>
                </a:extLst>
              </a:tr>
              <a:tr h="74414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70133"/>
                  </a:ext>
                </a:extLst>
              </a:tr>
              <a:tr h="74414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chọn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10558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20880" y="3609570"/>
                <a:ext cx="5637669" cy="1779290"/>
              </a:xfrm>
            </p:spPr>
            <p:txBody>
              <a:bodyPr>
                <a:noAutofit/>
              </a:bodyPr>
              <a:lstStyle/>
              <a:p>
                <a:r>
                  <a:rPr lang="en-US" sz="4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  <m:r>
                      <a:rPr lang="en-US" sz="4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4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4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4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57600" lvl="8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0880" y="3609570"/>
                <a:ext cx="5637669" cy="1779290"/>
              </a:xfrm>
              <a:blipFill>
                <a:blip r:embed="rId2"/>
                <a:stretch>
                  <a:fillRect l="-4108" t="-4110" b="-6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1" y="1018772"/>
            <a:ext cx="4248150" cy="53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1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 combine Ranking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772172"/>
            <a:ext cx="9105900" cy="5656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950" y="1637513"/>
            <a:ext cx="433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(1/6 + 2/7 + 3/8 + 4/9 + 5/10) / 5 = 0.3544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4950" y="2583277"/>
            <a:ext cx="422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(1/2 + 2/3 + 3/6 + 4/7 + 5/8)  / 5 = 0.5726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1759</TotalTime>
  <Words>803</Words>
  <Application>Microsoft Office PowerPoint</Application>
  <PresentationFormat>Widescreen</PresentationFormat>
  <Paragraphs>160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Office Theme</vt:lpstr>
      <vt:lpstr>BÁO CÁO  TÌM HIỂU TRUY XUẤT THÔNG TIN (INFORMATION RETRIEVAL)</vt:lpstr>
      <vt:lpstr>Information Retrieval (Truy xuất thông tin).</vt:lpstr>
      <vt:lpstr>Những chức năng chính  trong  các hệ thống truy xuất thông tin.</vt:lpstr>
      <vt:lpstr>Inverted index.</vt:lpstr>
      <vt:lpstr>PowerPoint Presentation</vt:lpstr>
      <vt:lpstr>PowerPoint Presentation</vt:lpstr>
      <vt:lpstr>Các biện pháp đánh giá.</vt:lpstr>
      <vt:lpstr>PowerPoint Presentation</vt:lpstr>
      <vt:lpstr>PowerPoint Presentation</vt:lpstr>
      <vt:lpstr>PowerPoint Presentation</vt:lpstr>
      <vt:lpstr>PowerPoint Presentation</vt:lpstr>
      <vt:lpstr>Mô hình không gian vector. (The vector space model)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Mô hình phân phối term. (Term distribution model)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Lập chỉ mục ngữ nghĩa tìm ẩn. (Latent Semantic Indexing)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Phucnghi</dc:creator>
  <cp:lastModifiedBy>Lam Phucnghi</cp:lastModifiedBy>
  <cp:revision>261</cp:revision>
  <dcterms:created xsi:type="dcterms:W3CDTF">2018-11-14T18:03:31Z</dcterms:created>
  <dcterms:modified xsi:type="dcterms:W3CDTF">2018-11-22T04:08:25Z</dcterms:modified>
</cp:coreProperties>
</file>