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  <p:sldId id="264" r:id="rId10"/>
    <p:sldId id="265" r:id="rId11"/>
    <p:sldId id="270" r:id="rId12"/>
    <p:sldId id="267" r:id="rId13"/>
    <p:sldId id="269" r:id="rId14"/>
    <p:sldId id="271" r:id="rId15"/>
    <p:sldId id="273" r:id="rId16"/>
    <p:sldId id="274" r:id="rId17"/>
    <p:sldId id="275" r:id="rId18"/>
    <p:sldId id="272" r:id="rId19"/>
    <p:sldId id="278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1018773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3"/>
            <a:ext cx="5229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44" y="1018772"/>
            <a:ext cx="5588596" cy="4128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82" y="5203561"/>
            <a:ext cx="8360517" cy="7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1142999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487" y="291822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18773"/>
            <a:ext cx="116181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024"/>
            <a:ext cx="11798300" cy="5952939"/>
          </a:xfrm>
        </p:spPr>
      </p:pic>
      <p:sp>
        <p:nvSpPr>
          <p:cNvPr id="10" name="TextBox 9"/>
          <p:cNvSpPr txBox="1"/>
          <p:nvPr/>
        </p:nvSpPr>
        <p:spPr>
          <a:xfrm>
            <a:off x="2057400" y="10187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P(k;0.5)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0700" y="46636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P(k;2.0)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835024"/>
            <a:ext cx="1953423" cy="511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962" y="1325943"/>
            <a:ext cx="5930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là số term i xuất hiện trong một document.</a:t>
            </a:r>
          </a:p>
        </p:txBody>
      </p:sp>
    </p:spTree>
    <p:extLst>
      <p:ext uri="{BB962C8B-B14F-4D97-AF65-F5344CB8AC3E}">
        <p14:creationId xmlns:p14="http://schemas.microsoft.com/office/powerpoint/2010/main" val="3196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two-Poisson model.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018772"/>
            <a:ext cx="11429647" cy="1953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971798"/>
            <a:ext cx="10640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lớp của các documents liên kết với 1 term: có đặc quyền;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     : xác suất document nằm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1-pi  : xác suất document nằm trong lớp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Lamda1: trung bình số lần xuất hiện của w_i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 số lần xuất hiện của w_i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quyền.</a:t>
            </a:r>
          </a:p>
        </p:txBody>
      </p:sp>
    </p:spTree>
    <p:extLst>
      <p:ext uri="{BB962C8B-B14F-4D97-AF65-F5344CB8AC3E}">
        <p14:creationId xmlns:p14="http://schemas.microsoft.com/office/powerpoint/2010/main" val="527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mixture.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1018772"/>
            <a:ext cx="11606213" cy="2591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1 khi k = 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0 với mọi 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Alpha, beta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tham số có thể phù hợp bằng cách sử dụng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blipFill>
                <a:blip r:embed="rId3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4289930"/>
            <a:ext cx="11691611" cy="13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inverse 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18773"/>
            <a:ext cx="11761910" cy="140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667000"/>
            <a:ext cx="2698855" cy="101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401320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là phân phối Poisson, lamda = cf_i /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5171624"/>
            <a:ext cx="2949821" cy="871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1546" y="5164966"/>
            <a:ext cx="50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xác suất Poisson của một document có chứa ít nhất một w_i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ngữ nghĩa tìm ẩn.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(Latent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25" y="4508500"/>
            <a:ext cx="44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chiều, 6 đối tượng.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018773"/>
            <a:ext cx="6911975" cy="34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9386"/>
            <a:ext cx="460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methods.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81050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87" y="1018773"/>
            <a:ext cx="9206026" cy="129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311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min(t,d)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018773"/>
            <a:ext cx="5146676" cy="3094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" y="4302125"/>
            <a:ext cx="68675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6" y="1207790"/>
            <a:ext cx="6210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Indexing in IR.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16375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25832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672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chỉ mục ngữ nghĩa tìm ẩn. (Latent Semantic Indexing)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236</cp:revision>
  <dcterms:created xsi:type="dcterms:W3CDTF">2018-11-14T18:03:31Z</dcterms:created>
  <dcterms:modified xsi:type="dcterms:W3CDTF">2018-11-22T02:07:46Z</dcterms:modified>
</cp:coreProperties>
</file>