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1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8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6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3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0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8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2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2142A-344C-4C4D-B170-0C798B2E94B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8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7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(Truy xuất thông tin).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27" y="1171174"/>
            <a:ext cx="10914516" cy="5193049"/>
          </a:xfrm>
        </p:spPr>
        <p:txBody>
          <a:bodyPr>
            <a:no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 lấy ra những tài liệu (documents) chứa thông tin có liên quan đến thông tin người dùng cần thông qua truy vấn.</a:t>
            </a:r>
          </a:p>
          <a:p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62" y="2113788"/>
            <a:ext cx="9987153" cy="426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6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7575"/>
          </a:xfrm>
        </p:spPr>
        <p:txBody>
          <a:bodyPr>
            <a:normAutofit/>
          </a:bodyPr>
          <a:lstStyle/>
          <a:p>
            <a:pPr algn="ctr"/>
            <a:r>
              <a:rPr lang="en-US" sz="5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 chức năng chính </a:t>
            </a:r>
            <a:br>
              <a:rPr lang="en-US" sz="5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en-US" sz="5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truy xuất thông tin.</a:t>
            </a:r>
          </a:p>
        </p:txBody>
      </p:sp>
    </p:spTree>
    <p:extLst>
      <p:ext uri="{BB962C8B-B14F-4D97-AF65-F5344CB8AC3E}">
        <p14:creationId xmlns:p14="http://schemas.microsoft.com/office/powerpoint/2010/main" val="153100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877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Inverted index.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64" y="1018773"/>
            <a:ext cx="8007235" cy="2461027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 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hỉ mục ngược.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1         2       3        4         5    6    7</a:t>
            </a:r>
            <a:endParaRPr lang="en-US" sz="24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       blue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running on  the road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       blue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flying    in  the sky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Doc3: 	under the   blue  sky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98565" y="3543782"/>
            <a:ext cx="2660536" cy="2574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8" indent="0" algn="just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Phrases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lvl="8" indent="0" algn="just">
              <a:buFont typeface="Arial" panose="020B0604020202020204" pitchFamily="34" charset="0"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blue sky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the:  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1:6; 2:6; 3:2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1:2; 2:2; 3:3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2:7; 3:4}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02599" y="596900"/>
            <a:ext cx="3949473" cy="5857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the postings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           {1:1; 2:1}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bird:       {2:3}</a:t>
            </a: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blue:       {1:2; 2:2; 3:3}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dog:        {1:3}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flying:     {2:4}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in:            {2:5}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on:          {1:5}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road:       {1:7}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running:  {1:4}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sky:         {2:7; 3:4}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the:        {1:6; 2:6; 3:2}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under:    {3:1}</a:t>
            </a: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70314" y="3912082"/>
            <a:ext cx="2660536" cy="2574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8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the:  {</a:t>
            </a:r>
            <a:r>
              <a:rPr lang="en-US" sz="24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2:6; 3:2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2:2; 3:3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2:7; 3:4}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42063" y="3880312"/>
            <a:ext cx="2660536" cy="2574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8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the:  {2:6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{2:2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2:7;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9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27" y="1171175"/>
            <a:ext cx="10914516" cy="177929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STOP LIST of English.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0" lvl="8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" y="1562445"/>
            <a:ext cx="11165759" cy="391176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list.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78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87400" y="1018773"/>
            <a:ext cx="11404600" cy="556028"/>
          </a:xfrm>
        </p:spPr>
        <p:txBody>
          <a:bodyPr/>
          <a:lstStyle/>
          <a:p>
            <a:r>
              <a:rPr lang="en-US" dirty="0"/>
              <a:t>laughing, laughed, </a:t>
            </a:r>
            <a:r>
              <a:rPr lang="en-US" dirty="0" smtClean="0"/>
              <a:t>laughs =&gt; laugh-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Stemming.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87400" y="1574801"/>
            <a:ext cx="11404600" cy="556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goes =&gt; goe	go =&gt; go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787400" y="2130829"/>
            <a:ext cx="11404600" cy="556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Go, went, gone;	speak, spoke, spoken,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1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7575"/>
          </a:xfrm>
        </p:spPr>
        <p:txBody>
          <a:bodyPr>
            <a:normAutofit/>
          </a:bodyPr>
          <a:lstStyle/>
          <a:p>
            <a:pPr algn="ctr"/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biện pháp đánh giá.</a:t>
            </a:r>
            <a:endParaRPr lang="en-US" sz="55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28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1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</TotalTime>
  <Words>231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Information Retrieval (Truy xuất thông tin).</vt:lpstr>
      <vt:lpstr>Những chức năng chính  trong  các hệ thống truy xuất thông tin.</vt:lpstr>
      <vt:lpstr>Inverted index.</vt:lpstr>
      <vt:lpstr>PowerPoint Presentation</vt:lpstr>
      <vt:lpstr>PowerPoint Presentation</vt:lpstr>
      <vt:lpstr>Các biện pháp đánh giá.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 Phucnghi</dc:creator>
  <cp:lastModifiedBy>Lam Phucnghi</cp:lastModifiedBy>
  <cp:revision>106</cp:revision>
  <dcterms:created xsi:type="dcterms:W3CDTF">2018-11-14T18:03:31Z</dcterms:created>
  <dcterms:modified xsi:type="dcterms:W3CDTF">2018-11-20T19:33:45Z</dcterms:modified>
</cp:coreProperties>
</file>