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8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Information Retrieval (Truy xuất thông tin).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chức năng chính </a:t>
            </a:r>
            <a:b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55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truy xuất thông tin.</a:t>
            </a: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Inverted index.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2461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hỉ mục ngược.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1         2       3        4         5    6    7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 the road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flying    in  the sky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	under the   blue  sky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565" y="35437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1018773"/>
            <a:ext cx="3949473" cy="543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0314" y="39120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063" y="388031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{2:6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Hệ thống truy xuất thông tin.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Hệ thống truy xuất thông tin.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từ không hữu ích trong tìm kiếm, không cần lưu vào chỉ mục đảo ngược.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để giảm bớt số inverted index phát sinh.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 của từ, ví dụ: laugh có các hình thái laughing, laughed, laughs.</a:t>
            </a: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302</TotalTime>
  <Words>263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Information Retrieval (Truy xuất thông tin).</vt:lpstr>
      <vt:lpstr>Những chức năng chính  trong  các hệ thống truy xuất thông tin.</vt:lpstr>
      <vt:lpstr>Inverted index.</vt:lpstr>
      <vt:lpstr>Hệ thống truy xuất thông tin.</vt:lpstr>
      <vt:lpstr>Hệ thống truy xuất thông tin.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89</cp:revision>
  <dcterms:created xsi:type="dcterms:W3CDTF">2018-11-14T18:03:31Z</dcterms:created>
  <dcterms:modified xsi:type="dcterms:W3CDTF">2018-11-20T17:01:42Z</dcterms:modified>
</cp:coreProperties>
</file>