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8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Information Retrieval (Truy xuất thông tin).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Hệ thống truy xuất thông tin.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hỉ số đảo ngược (INVERTED INDEX), lưu trữ: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Từ: {tài liệu 1; tài liệu 3; tài liệu i;...}	word: {doc1; doc3; doci;...}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Từ: {tài liệu 1: 3 lần;  tài liệu 3: 1 lần; tài liệu i: 2 lần;...}</a:t>
            </a:r>
          </a:p>
          <a:p>
            <a:pPr marL="3657600" lvl="8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word: {doc1:3; doc3:1; doci:2;...}</a:t>
            </a: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127" y="2997682"/>
            <a:ext cx="1091451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chỉ số đảo ngược nâng cao, lưu vị trí xuất hiện của từ đó trong tài liệu. Từ đó cho phép ta tìm kiếm cụm từ (Phrases).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Để tìm car insurance, tạo 2 inverted index car, insurance. Đầu tiên, lấy phần giao của 2 inverted index. Sau đó, tìm thông tin vị trí insurance đứng liền sau vị trí car.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Hệ thống truy xuất thông tin.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Hệ thống truy xuất thông tin.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từ không hữu ích trong tìm kiếm, không cần lưu vào chỉ mục đảo ngược.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để giảm bớt số inverted index phát sinh.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 của từ, ví dụ: laugh có các hình thái laughing, laughed, laughs.</a:t>
            </a: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</TotalTime>
  <Words>214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Information Retrieval (Truy xuất thông tin).</vt:lpstr>
      <vt:lpstr>Hệ thống truy xuất thông tin.</vt:lpstr>
      <vt:lpstr>Hệ thống truy xuất thông tin.</vt:lpstr>
      <vt:lpstr>Hệ thống truy xuất thông tin.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39</cp:revision>
  <dcterms:created xsi:type="dcterms:W3CDTF">2018-11-14T18:03:31Z</dcterms:created>
  <dcterms:modified xsi:type="dcterms:W3CDTF">2018-11-14T20:42:34Z</dcterms:modified>
</cp:coreProperties>
</file>