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8" r:id="rId3"/>
    <p:sldId id="261" r:id="rId4"/>
    <p:sldId id="257" r:id="rId5"/>
    <p:sldId id="259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5" d="100"/>
          <a:sy n="75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8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1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8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6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3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0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8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2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2142A-344C-4C4D-B170-0C798B2E94B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8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7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07600" cy="140053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 (Truy xuất thông tin).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127" y="1171174"/>
            <a:ext cx="10914516" cy="5193049"/>
          </a:xfrm>
        </p:spPr>
        <p:txBody>
          <a:bodyPr>
            <a:no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 lấy ra những tài liệu (documents) chứa thông tin có liên quan đến thông tin người dùng cần thông qua truy vấn.</a:t>
            </a:r>
          </a:p>
          <a:p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62" y="2113788"/>
            <a:ext cx="9987153" cy="426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6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7575"/>
          </a:xfrm>
        </p:spPr>
        <p:txBody>
          <a:bodyPr>
            <a:normAutofit/>
          </a:bodyPr>
          <a:lstStyle/>
          <a:p>
            <a:pPr algn="ctr"/>
            <a:r>
              <a:rPr lang="en-US" sz="55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 chức năng chính </a:t>
            </a:r>
            <a:br>
              <a:rPr lang="en-US" sz="55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5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en-US" sz="55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truy xuất thông tin.</a:t>
            </a:r>
          </a:p>
        </p:txBody>
      </p:sp>
    </p:spTree>
    <p:extLst>
      <p:ext uri="{BB962C8B-B14F-4D97-AF65-F5344CB8AC3E}">
        <p14:creationId xmlns:p14="http://schemas.microsoft.com/office/powerpoint/2010/main" val="153100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877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Inverted index.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64" y="1018773"/>
            <a:ext cx="8007235" cy="2461027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 chỉ mục ngược.</a:t>
            </a: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1         2       3        4         5    6    7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        blue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running on  the road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        blue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flying    in  the sky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Doc3: 	under the   blue  sky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98565" y="3543782"/>
            <a:ext cx="2660536" cy="2574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8" indent="0" algn="just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Phrases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lvl="8" indent="0" algn="just">
              <a:buFont typeface="Arial" panose="020B0604020202020204" pitchFamily="34" charset="0"/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blue sky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the:  {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1:6; 2:6; 3:2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1:2; 2:2; 3:3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2:7; 3:4}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02599" y="596900"/>
            <a:ext cx="3949473" cy="5857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the postings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            {1:1; 2:1}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bird:       {2:3}</a:t>
            </a:r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blue:       {1:2; 2:2; 3:3}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dog:        {1:3}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flying:     {2:4}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in:            {2:5}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on:          {1:5}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road:       {1:7}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running:  {1:4}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sky:         {2:7; 3:4}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the:        {1:6; 2:6; 3:2}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under:    {3:1}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870314" y="3912082"/>
            <a:ext cx="2660536" cy="2574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8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the:  {</a:t>
            </a:r>
            <a:r>
              <a:rPr lang="en-US" sz="24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2:6; 3:2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2:2; 3:3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2:7; 3:4}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42063" y="3880312"/>
            <a:ext cx="2660536" cy="2574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8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the:  {2:6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{2:2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2:7;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329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127" y="1171175"/>
            <a:ext cx="10914516" cy="177929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STOP LIST of English.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0" lvl="8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" y="1562445"/>
            <a:ext cx="11165759" cy="391176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 list.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78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87400" y="1018773"/>
            <a:ext cx="11404600" cy="556028"/>
          </a:xfrm>
        </p:spPr>
        <p:txBody>
          <a:bodyPr/>
          <a:lstStyle/>
          <a:p>
            <a:r>
              <a:rPr lang="en-US" dirty="0"/>
              <a:t>laughing, laughed, </a:t>
            </a:r>
            <a:r>
              <a:rPr lang="en-US" dirty="0" smtClean="0"/>
              <a:t>laughs =&gt; laugh-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Stemming.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787400" y="1574801"/>
            <a:ext cx="11404600" cy="556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goes =&gt; goe	go =&gt; go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787400" y="2130829"/>
            <a:ext cx="11404600" cy="556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Go, went, gone;	speak, spoke, spoken,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1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7575"/>
          </a:xfrm>
        </p:spPr>
        <p:txBody>
          <a:bodyPr>
            <a:normAutofit/>
          </a:bodyPr>
          <a:lstStyle/>
          <a:p>
            <a:pPr algn="ctr"/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biện pháp đánh giá.</a:t>
            </a:r>
            <a:endParaRPr lang="en-US" sz="55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28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 and Recall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283260"/>
              </p:ext>
            </p:extLst>
          </p:nvPr>
        </p:nvGraphicFramePr>
        <p:xfrm>
          <a:off x="4890631" y="1018773"/>
          <a:ext cx="7098168" cy="23417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6056">
                  <a:extLst>
                    <a:ext uri="{9D8B030D-6E8A-4147-A177-3AD203B41FA5}">
                      <a16:colId xmlns:a16="http://schemas.microsoft.com/office/drawing/2014/main" val="1267087011"/>
                    </a:ext>
                  </a:extLst>
                </a:gridCol>
                <a:gridCol w="2366056">
                  <a:extLst>
                    <a:ext uri="{9D8B030D-6E8A-4147-A177-3AD203B41FA5}">
                      <a16:colId xmlns:a16="http://schemas.microsoft.com/office/drawing/2014/main" val="820280604"/>
                    </a:ext>
                  </a:extLst>
                </a:gridCol>
                <a:gridCol w="2366056">
                  <a:extLst>
                    <a:ext uri="{9D8B030D-6E8A-4147-A177-3AD203B41FA5}">
                      <a16:colId xmlns:a16="http://schemas.microsoft.com/office/drawing/2014/main" val="4230696312"/>
                    </a:ext>
                  </a:extLst>
                </a:gridCol>
              </a:tblGrid>
              <a:tr h="744142"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2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quan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liên quan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008443"/>
                  </a:ext>
                </a:extLst>
              </a:tr>
              <a:tr h="744142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sz="2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 positive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070133"/>
                  </a:ext>
                </a:extLst>
              </a:tr>
              <a:tr h="744142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chọn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lang="en-US" sz="2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sz="2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10558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20880" y="3609570"/>
                <a:ext cx="5637669" cy="1779290"/>
              </a:xfrm>
            </p:spPr>
            <p:txBody>
              <a:bodyPr>
                <a:noAutofit/>
              </a:bodyPr>
              <a:lstStyle/>
              <a:p>
                <a:r>
                  <a:rPr lang="en-US" sz="4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Precision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𝐹𝑃</m:t>
                        </m:r>
                      </m:den>
                    </m:f>
                    <m:r>
                      <a:rPr lang="en-US" sz="4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45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45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4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Recall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sz="45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57600" lvl="8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20880" y="3609570"/>
                <a:ext cx="5637669" cy="1779290"/>
              </a:xfrm>
              <a:blipFill>
                <a:blip r:embed="rId2"/>
                <a:stretch>
                  <a:fillRect l="-4108" t="-4110" b="-6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41" y="1018772"/>
            <a:ext cx="4248150" cy="539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1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</TotalTime>
  <Words>253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Information Retrieval (Truy xuất thông tin).</vt:lpstr>
      <vt:lpstr>Những chức năng chính  trong  các hệ thống truy xuất thông tin.</vt:lpstr>
      <vt:lpstr>Inverted index.</vt:lpstr>
      <vt:lpstr>PowerPoint Presentation</vt:lpstr>
      <vt:lpstr>PowerPoint Presentation</vt:lpstr>
      <vt:lpstr>Các biện pháp đánh giá.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 Phucnghi</dc:creator>
  <cp:lastModifiedBy>Lam Phucnghi</cp:lastModifiedBy>
  <cp:revision>114</cp:revision>
  <dcterms:created xsi:type="dcterms:W3CDTF">2018-11-14T18:03:31Z</dcterms:created>
  <dcterms:modified xsi:type="dcterms:W3CDTF">2018-11-21T08:21:15Z</dcterms:modified>
</cp:coreProperties>
</file>