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3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0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0A3FC-543F-47EA-B79B-568366EC0167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2C88-5C90-402B-B505-2E444F1E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hyperlink" Target="http://10.16.51.8/TestInsigh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image" Target="../media/image7.jp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g"/><Relationship Id="rId7" Type="http://schemas.openxmlformats.org/officeDocument/2006/relationships/image" Target="../media/image31.jpeg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11" Type="http://schemas.openxmlformats.org/officeDocument/2006/relationships/oleObject" Target="../embeddings/Microsoft_Excel_97-2003_Worksheet2.xls"/><Relationship Id="rId5" Type="http://schemas.openxmlformats.org/officeDocument/2006/relationships/image" Target="../media/image29.png"/><Relationship Id="rId10" Type="http://schemas.openxmlformats.org/officeDocument/2006/relationships/image" Target="../media/image12.gif"/><Relationship Id="rId4" Type="http://schemas.openxmlformats.org/officeDocument/2006/relationships/image" Target="../media/image28.png"/><Relationship Id="rId9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hyperlink" Target="mailto:testinsight@sharp-in-u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-28345"/>
            <a:ext cx="12194058" cy="684770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19" y="1554678"/>
            <a:ext cx="1662786" cy="1247089"/>
          </a:xfrm>
        </p:spPr>
      </p:pic>
      <p:sp>
        <p:nvSpPr>
          <p:cNvPr id="5" name="TextBox 4"/>
          <p:cNvSpPr txBox="1"/>
          <p:nvPr/>
        </p:nvSpPr>
        <p:spPr>
          <a:xfrm>
            <a:off x="4079942" y="1993557"/>
            <a:ext cx="469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or more test cases what is input for others. </a:t>
            </a:r>
          </a:p>
          <a:p>
            <a:r>
              <a:rPr lang="en-US" dirty="0" smtClean="0"/>
              <a:t>If they are blocked, we can not run next cases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79" y="3533710"/>
            <a:ext cx="1137466" cy="1137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8205" y="38337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Login_01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6779743" y="2917933"/>
            <a:ext cx="2842054" cy="25702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Inter-test case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70" y="3325148"/>
            <a:ext cx="1236320" cy="1236320"/>
          </a:xfrm>
        </p:spPr>
      </p:pic>
      <p:sp>
        <p:nvSpPr>
          <p:cNvPr id="5" name="TextBox 4"/>
          <p:cNvSpPr txBox="1"/>
          <p:nvPr/>
        </p:nvSpPr>
        <p:spPr>
          <a:xfrm>
            <a:off x="2973864" y="3325148"/>
            <a:ext cx="5752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Open IE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Access to </a:t>
            </a:r>
            <a:r>
              <a:rPr lang="en-US" dirty="0">
                <a:solidFill>
                  <a:srgbClr val="0000FF"/>
                </a:solidFill>
                <a:hlinkClick r:id="rId4"/>
              </a:rPr>
              <a:t>http://10.16.51.8/TestInsight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Login with Admin role (admin/admin)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Select Admin menu and then User menu item</a:t>
            </a:r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Search to ensure that user test not existed (E.g. “test”)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42" y="1974378"/>
            <a:ext cx="929975" cy="687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3864" y="1974378"/>
            <a:ext cx="495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A set of actions need to be done before run a case.</a:t>
            </a:r>
          </a:p>
          <a:p>
            <a:pPr>
              <a:defRPr/>
            </a:pPr>
            <a:r>
              <a:rPr lang="en-US" dirty="0"/>
              <a:t>It maybe set for one or a set of test cases</a:t>
            </a:r>
          </a:p>
        </p:txBody>
      </p:sp>
      <p:sp>
        <p:nvSpPr>
          <p:cNvPr id="8" name="Explosion 1 7"/>
          <p:cNvSpPr/>
          <p:nvPr/>
        </p:nvSpPr>
        <p:spPr>
          <a:xfrm>
            <a:off x="8559118" y="2339546"/>
            <a:ext cx="2578443" cy="18370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mtClean="0"/>
              <a:t>Pre-requisite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8530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63" y="-15121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Tips for good Test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29" y="2772971"/>
            <a:ext cx="1623734" cy="1623734"/>
          </a:xfrm>
        </p:spPr>
      </p:pic>
      <p:sp>
        <p:nvSpPr>
          <p:cNvPr id="6" name="Cloud Callout 5"/>
          <p:cNvSpPr/>
          <p:nvPr/>
        </p:nvSpPr>
        <p:spPr>
          <a:xfrm>
            <a:off x="1705232" y="1352608"/>
            <a:ext cx="1738183" cy="1059507"/>
          </a:xfrm>
          <a:prstGeom prst="cloudCallout">
            <a:avLst>
              <a:gd name="adj1" fmla="val 106655"/>
              <a:gd name="adj2" fmla="val 10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Arial" charset="0"/>
              </a:rPr>
              <a:t>Structure of TC is clear and </a:t>
            </a:r>
            <a:r>
              <a:rPr lang="en-US" altLang="zh-CN" sz="1200" dirty="0">
                <a:cs typeface="Arial" charset="0"/>
              </a:rPr>
              <a:t>reasonable</a:t>
            </a:r>
            <a:r>
              <a:rPr lang="en-US" sz="1200" dirty="0">
                <a:cs typeface="Arial" charset="0"/>
              </a:rPr>
              <a:t>.</a:t>
            </a:r>
            <a:endParaRPr lang="en-US" sz="1200" dirty="0"/>
          </a:p>
        </p:txBody>
      </p:sp>
      <p:sp>
        <p:nvSpPr>
          <p:cNvPr id="7" name="Cloud Callout 6"/>
          <p:cNvSpPr/>
          <p:nvPr/>
        </p:nvSpPr>
        <p:spPr>
          <a:xfrm>
            <a:off x="6771502" y="1260383"/>
            <a:ext cx="1474573" cy="1145060"/>
          </a:xfrm>
          <a:prstGeom prst="cloudCallout">
            <a:avLst>
              <a:gd name="adj1" fmla="val -95357"/>
              <a:gd name="adj2" fmla="val 102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Arial" charset="0"/>
              </a:rPr>
              <a:t>Follow requirement closely</a:t>
            </a:r>
            <a:endParaRPr lang="en-US" sz="1200" dirty="0"/>
          </a:p>
        </p:txBody>
      </p:sp>
      <p:sp>
        <p:nvSpPr>
          <p:cNvPr id="8" name="Cloud Callout 7"/>
          <p:cNvSpPr/>
          <p:nvPr/>
        </p:nvSpPr>
        <p:spPr>
          <a:xfrm>
            <a:off x="1606378" y="4094199"/>
            <a:ext cx="1441622" cy="980303"/>
          </a:xfrm>
          <a:prstGeom prst="cloudCallout">
            <a:avLst>
              <a:gd name="adj1" fmla="val 115167"/>
              <a:gd name="adj2" fmla="val -55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Arial" charset="0"/>
              </a:rPr>
              <a:t>Cover all of cases that can occur</a:t>
            </a:r>
            <a:endParaRPr lang="en-US" sz="1200" dirty="0"/>
          </a:p>
        </p:txBody>
      </p:sp>
      <p:sp>
        <p:nvSpPr>
          <p:cNvPr id="9" name="Cloud Callout 8"/>
          <p:cNvSpPr/>
          <p:nvPr/>
        </p:nvSpPr>
        <p:spPr>
          <a:xfrm>
            <a:off x="7594848" y="3550502"/>
            <a:ext cx="2067697" cy="1524000"/>
          </a:xfrm>
          <a:prstGeom prst="cloudCallout">
            <a:avLst>
              <a:gd name="adj1" fmla="val -102631"/>
              <a:gd name="adj2" fmla="val -21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Arial" charset="0"/>
              </a:rPr>
              <a:t>Title easy to understand and cover requirement (as user, I can do or can’t do…)</a:t>
            </a:r>
            <a:endParaRPr lang="en-US" sz="1200" dirty="0"/>
          </a:p>
        </p:txBody>
      </p:sp>
      <p:sp>
        <p:nvSpPr>
          <p:cNvPr id="10" name="Cloud Callout 9"/>
          <p:cNvSpPr/>
          <p:nvPr/>
        </p:nvSpPr>
        <p:spPr>
          <a:xfrm>
            <a:off x="4555085" y="5074502"/>
            <a:ext cx="1903380" cy="1145060"/>
          </a:xfrm>
          <a:prstGeom prst="cloudCallout">
            <a:avLst>
              <a:gd name="adj1" fmla="val -9817"/>
              <a:gd name="adj2" fmla="val -113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Arial" charset="0"/>
              </a:rPr>
              <a:t>Test step and expected result is a step by step process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71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71" y="1813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Test Case Review Checklist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26" y="1562014"/>
            <a:ext cx="1130852" cy="1130852"/>
          </a:xfrm>
        </p:spPr>
      </p:pic>
      <p:sp>
        <p:nvSpPr>
          <p:cNvPr id="5" name="TextBox 4"/>
          <p:cNvSpPr txBox="1"/>
          <p:nvPr/>
        </p:nvSpPr>
        <p:spPr>
          <a:xfrm>
            <a:off x="2472470" y="1925186"/>
            <a:ext cx="273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test case checklist?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288695" y="1925186"/>
            <a:ext cx="129334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3268" y="1925186"/>
            <a:ext cx="3722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Common questions to ensure that TC </a:t>
            </a:r>
          </a:p>
          <a:p>
            <a:r>
              <a:rPr lang="en-US" dirty="0" smtClean="0">
                <a:cs typeface="Arial" pitchFamily="34" charset="0"/>
              </a:rPr>
              <a:t>created enough and right format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57" y="3625291"/>
            <a:ext cx="1128844" cy="1128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8013" y="400504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do?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88695" y="4005047"/>
            <a:ext cx="1293341" cy="335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63268" y="3849715"/>
            <a:ext cx="3873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itchFamily="34" charset="0"/>
              </a:rPr>
              <a:t>Reviewer (Test leader, PM, Developers, </a:t>
            </a:r>
          </a:p>
          <a:p>
            <a:r>
              <a:rPr lang="en-US" dirty="0" smtClean="0">
                <a:cs typeface="Arial" pitchFamily="34" charset="0"/>
              </a:rPr>
              <a:t>QA, customer)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6903"/>
              </p:ext>
            </p:extLst>
          </p:nvPr>
        </p:nvGraphicFramePr>
        <p:xfrm>
          <a:off x="9722685" y="50027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showAsIcon="1" r:id="rId6" imgW="914400" imgH="771480" progId="Excel.Sheet.8">
                  <p:embed/>
                </p:oleObj>
              </mc:Choice>
              <mc:Fallback>
                <p:oleObj name="Worksheet" showAsIcon="1" r:id="rId6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22685" y="500271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7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3" y="42705"/>
            <a:ext cx="10515600" cy="1325563"/>
          </a:xfrm>
        </p:spPr>
        <p:txBody>
          <a:bodyPr/>
          <a:lstStyle/>
          <a:p>
            <a:r>
              <a:rPr lang="en-US" dirty="0" smtClean="0"/>
              <a:t>Corner for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79" y="1397280"/>
            <a:ext cx="2538134" cy="25381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81" y="1512587"/>
            <a:ext cx="617838" cy="617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5083" y="1636840"/>
            <a:ext cx="521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 &amp; Password are valid -&gt; Login is successful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03" y="2214134"/>
            <a:ext cx="624016" cy="624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5083" y="2341476"/>
            <a:ext cx="514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 is valid, Password is empty -&gt; Login is fail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38" y="3051825"/>
            <a:ext cx="518524" cy="605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05083" y="3046112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 is a space, Password is valid -&gt; Login is fail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03" y="3679140"/>
            <a:ext cx="610083" cy="6100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05083" y="3750748"/>
            <a:ext cx="491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 and Password are empty -&gt; Login is fail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03" y="4346797"/>
            <a:ext cx="604966" cy="6049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5083" y="4464614"/>
            <a:ext cx="706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Name and Password are valid, your account is inactive -&gt; Login is fail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9181" y="5245068"/>
            <a:ext cx="64491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Create these test cases and upload to Sakai tool </a:t>
            </a:r>
            <a:endParaRPr lang="en-US" sz="2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22" y="5129203"/>
            <a:ext cx="790559" cy="592919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93586"/>
              </p:ext>
            </p:extLst>
          </p:nvPr>
        </p:nvGraphicFramePr>
        <p:xfrm>
          <a:off x="10103713" y="495059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11" imgW="914400" imgH="771480" progId="Excel.Sheet.8">
                  <p:embed/>
                </p:oleObj>
              </mc:Choice>
              <mc:Fallback>
                <p:oleObj name="Worksheet" showAsIcon="1" r:id="rId11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03713" y="495059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7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65" y="38113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</p:spPr>
      </p:pic>
    </p:spTree>
    <p:extLst>
      <p:ext uri="{BB962C8B-B14F-4D97-AF65-F5344CB8AC3E}">
        <p14:creationId xmlns:p14="http://schemas.microsoft.com/office/powerpoint/2010/main" val="28429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3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971" y="527581"/>
            <a:ext cx="9144000" cy="102771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1" y="1781431"/>
            <a:ext cx="780535" cy="78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1" y="2662879"/>
            <a:ext cx="780535" cy="78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61" y="3628770"/>
            <a:ext cx="636373" cy="743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5535" y="1987032"/>
            <a:ext cx="19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test case?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5535" y="2868480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case guideline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85535" y="4545975"/>
            <a:ext cx="170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case review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6" y="4343221"/>
            <a:ext cx="774840" cy="774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5535" y="3707227"/>
            <a:ext cx="22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Tips for </a:t>
            </a:r>
            <a:r>
              <a:rPr lang="en-US" dirty="0"/>
              <a:t>g</a:t>
            </a:r>
            <a:r>
              <a:rPr lang="en-US" dirty="0" smtClean="0"/>
              <a:t>ood test case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2" y="5152494"/>
            <a:ext cx="763242" cy="7632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6493" y="5367581"/>
            <a:ext cx="154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Corner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112" y="492423"/>
            <a:ext cx="9144000" cy="1027713"/>
          </a:xfrm>
        </p:spPr>
        <p:txBody>
          <a:bodyPr/>
          <a:lstStyle/>
          <a:p>
            <a:r>
              <a:rPr lang="en-US" dirty="0" smtClean="0"/>
              <a:t>What is test case?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4897007" y="2593505"/>
            <a:ext cx="4419987" cy="2448052"/>
          </a:xfrm>
          <a:prstGeom prst="wedgeEllipseCallout">
            <a:avLst>
              <a:gd name="adj1" fmla="val -69651"/>
              <a:gd name="adj2" fmla="val 5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 (Body)"/>
              </a:rPr>
              <a:t>A set </a:t>
            </a:r>
            <a:r>
              <a:rPr lang="en-US" sz="1400" dirty="0">
                <a:latin typeface="Tahoma (Body)"/>
              </a:rPr>
              <a:t>of pre-requisites/pre-conditions, test steps, input value, expected results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72" y="3029980"/>
            <a:ext cx="1344312" cy="13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005" y="380958"/>
            <a:ext cx="9144000" cy="492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 guideline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2" y="1589903"/>
            <a:ext cx="533694" cy="622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9546" y="1589903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case ID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8" y="2331308"/>
            <a:ext cx="543698" cy="6343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8376" y="2327191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Test case Subject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2" y="3015049"/>
            <a:ext cx="471500" cy="4972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68376" y="3064479"/>
            <a:ext cx="21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Test case description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01" y="4413587"/>
            <a:ext cx="471452" cy="4714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87139" y="4464647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Expected Output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5" y="3682196"/>
            <a:ext cx="748614" cy="5614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68376" y="3775028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Test Case Procedure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25" y="5087593"/>
            <a:ext cx="933621" cy="7002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87139" y="5253035"/>
            <a:ext cx="276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Inter-test case Dependence</a:t>
            </a:r>
          </a:p>
        </p:txBody>
      </p:sp>
      <p:sp>
        <p:nvSpPr>
          <p:cNvPr id="4" name="Cloud 3"/>
          <p:cNvSpPr/>
          <p:nvPr/>
        </p:nvSpPr>
        <p:spPr>
          <a:xfrm>
            <a:off x="6326659" y="2327191"/>
            <a:ext cx="2265406" cy="16357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 case elements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250724" y="1774569"/>
            <a:ext cx="1861752" cy="9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435609" y="2578443"/>
            <a:ext cx="1676867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37903" y="3326003"/>
            <a:ext cx="147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687330" y="3512267"/>
            <a:ext cx="1524000" cy="45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48277" y="3818923"/>
            <a:ext cx="1816939" cy="80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11098" y="4024427"/>
            <a:ext cx="1485118" cy="131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55020" y="789151"/>
            <a:ext cx="533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number to identify test case. It should be ID to: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23" y="1458456"/>
            <a:ext cx="660186" cy="7345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10944" y="1623814"/>
            <a:ext cx="370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to say it belong to which module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09" y="2449361"/>
            <a:ext cx="602600" cy="6617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10944" y="2524422"/>
            <a:ext cx="647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Easy to add new one into one module and don’t change ID of other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09" y="3414206"/>
            <a:ext cx="628264" cy="7479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10944" y="3553581"/>
            <a:ext cx="358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 replaced by deleted one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20" y="4607733"/>
            <a:ext cx="775642" cy="77564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10944" y="4429638"/>
            <a:ext cx="12896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Login_01</a:t>
            </a:r>
          </a:p>
          <a:p>
            <a:r>
              <a:rPr lang="en-US" dirty="0" smtClean="0"/>
              <a:t>Login_02</a:t>
            </a:r>
          </a:p>
          <a:p>
            <a:endParaRPr lang="en-US" dirty="0" smtClean="0"/>
          </a:p>
          <a:p>
            <a:r>
              <a:rPr lang="en-US" dirty="0" smtClean="0"/>
              <a:t>Register_01</a:t>
            </a:r>
          </a:p>
          <a:p>
            <a:r>
              <a:rPr lang="en-US" dirty="0" smtClean="0"/>
              <a:t>Register_02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0" name="Explosion 1 29"/>
          <p:cNvSpPr/>
          <p:nvPr/>
        </p:nvSpPr>
        <p:spPr>
          <a:xfrm>
            <a:off x="6491416" y="3553581"/>
            <a:ext cx="2281881" cy="19259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52" y="3253263"/>
            <a:ext cx="3119703" cy="1648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824" y="3754169"/>
            <a:ext cx="312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Subject to describe the content</a:t>
            </a:r>
          </a:p>
          <a:p>
            <a:endParaRPr lang="en-US" dirty="0"/>
          </a:p>
        </p:txBody>
      </p:sp>
      <p:sp>
        <p:nvSpPr>
          <p:cNvPr id="5" name="Explosion 1 4"/>
          <p:cNvSpPr/>
          <p:nvPr/>
        </p:nvSpPr>
        <p:spPr>
          <a:xfrm>
            <a:off x="4464909" y="675498"/>
            <a:ext cx="2323070" cy="17464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5293" y="5523221"/>
            <a:ext cx="733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that user can login with username and password are valid successfully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24" y="5085230"/>
            <a:ext cx="1088039" cy="10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4690" t="48801" r="24690" b="24001"/>
          <a:stretch>
            <a:fillRect/>
          </a:stretch>
        </p:blipFill>
        <p:spPr bwMode="auto">
          <a:xfrm>
            <a:off x="1834982" y="3126116"/>
            <a:ext cx="6361838" cy="2637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445400" y="1107088"/>
            <a:ext cx="399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cs typeface="Arial" panose="020B0604020202020204" pitchFamily="34" charset="0"/>
              </a:rPr>
              <a:t>The description of objective or condition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74" y="1747400"/>
            <a:ext cx="1088039" cy="1088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76371" y="1911176"/>
            <a:ext cx="3960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 smtClean="0">
                <a:solidFill>
                  <a:srgbClr val="0000FF"/>
                </a:solidFill>
                <a:cs typeface="Arial" panose="020B0604020202020204" pitchFamily="34" charset="0"/>
              </a:rPr>
              <a:t>Can not add user without email</a:t>
            </a:r>
          </a:p>
          <a:p>
            <a:r>
              <a:rPr lang="en-US" altLang="en-US" i="1" dirty="0" smtClean="0">
                <a:solidFill>
                  <a:srgbClr val="0000FF"/>
                </a:solidFill>
                <a:cs typeface="Arial" panose="020B0604020202020204" pitchFamily="34" charset="0"/>
              </a:rPr>
              <a:t>Can not add duplicated user name</a:t>
            </a:r>
          </a:p>
          <a:p>
            <a:r>
              <a:rPr lang="en-US" altLang="en-US" i="1" dirty="0" smtClean="0">
                <a:solidFill>
                  <a:srgbClr val="0000FF"/>
                </a:solidFill>
                <a:cs typeface="Arial" panose="020B0604020202020204" pitchFamily="34" charset="0"/>
              </a:rPr>
              <a:t>Can not add user with special characters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9" y="879941"/>
            <a:ext cx="492468" cy="592443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7949518" y="1037965"/>
            <a:ext cx="2265405" cy="20100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 case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65" y="3708344"/>
            <a:ext cx="1211606" cy="1211606"/>
          </a:xfrm>
        </p:spPr>
      </p:pic>
      <p:sp>
        <p:nvSpPr>
          <p:cNvPr id="5" name="TextBox 4"/>
          <p:cNvSpPr txBox="1"/>
          <p:nvPr/>
        </p:nvSpPr>
        <p:spPr>
          <a:xfrm>
            <a:off x="5263980" y="3575483"/>
            <a:ext cx="6631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On User list screen, click on [+] button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Input username that not existed (E.g. “</a:t>
            </a:r>
            <a:r>
              <a:rPr lang="en-US" dirty="0">
                <a:solidFill>
                  <a:srgbClr val="CC3300"/>
                </a:solidFill>
              </a:rPr>
              <a:t>test</a:t>
            </a:r>
            <a:r>
              <a:rPr lang="en-US" dirty="0">
                <a:solidFill>
                  <a:srgbClr val="0000FF"/>
                </a:solidFill>
              </a:rPr>
              <a:t>”)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Input Full name, email (E.g. “</a:t>
            </a:r>
            <a:r>
              <a:rPr lang="en-US" dirty="0">
                <a:solidFill>
                  <a:srgbClr val="CC3300"/>
                </a:solidFill>
              </a:rPr>
              <a:t>test</a:t>
            </a:r>
            <a:r>
              <a:rPr lang="en-US" dirty="0">
                <a:solidFill>
                  <a:srgbClr val="0000FF"/>
                </a:solidFill>
              </a:rPr>
              <a:t>”, </a:t>
            </a:r>
            <a:r>
              <a:rPr lang="en-US" dirty="0">
                <a:solidFill>
                  <a:srgbClr val="0000FF"/>
                </a:solidFill>
                <a:hlinkClick r:id="rId4"/>
              </a:rPr>
              <a:t>testinsight@sharp-in-u.com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pPr marL="457200" indent="-457200">
              <a:buFont typeface="Arial" pitchFamily="34" charset="0"/>
              <a:buAutoNum type="arabicPeriod"/>
              <a:defRPr/>
            </a:pPr>
            <a:r>
              <a:rPr lang="en-US" dirty="0">
                <a:solidFill>
                  <a:srgbClr val="0000FF"/>
                </a:solidFill>
              </a:rPr>
              <a:t>Use other values by default and click on [Save] button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34" y="1034535"/>
            <a:ext cx="1558668" cy="1169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6315" y="1295869"/>
            <a:ext cx="487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of steps/actions need to be run to complete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particular objective or condition</a:t>
            </a:r>
          </a:p>
        </p:txBody>
      </p:sp>
      <p:sp>
        <p:nvSpPr>
          <p:cNvPr id="8" name="Explosion 1 7"/>
          <p:cNvSpPr/>
          <p:nvPr/>
        </p:nvSpPr>
        <p:spPr>
          <a:xfrm>
            <a:off x="1078517" y="2237645"/>
            <a:ext cx="2174789" cy="183399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case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" y="10292"/>
            <a:ext cx="12194058" cy="684770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06" y="3685723"/>
            <a:ext cx="1137466" cy="1137466"/>
          </a:xfrm>
        </p:spPr>
      </p:pic>
      <p:sp>
        <p:nvSpPr>
          <p:cNvPr id="5" name="TextBox 4"/>
          <p:cNvSpPr txBox="1"/>
          <p:nvPr/>
        </p:nvSpPr>
        <p:spPr>
          <a:xfrm>
            <a:off x="3262185" y="3931290"/>
            <a:ext cx="5709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solidFill>
                  <a:srgbClr val="0000FF"/>
                </a:solidFill>
              </a:rPr>
              <a:t>Create User screen is displayed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0000FF"/>
                </a:solidFill>
              </a:rPr>
              <a:t>2-4. “</a:t>
            </a:r>
            <a:r>
              <a:rPr lang="en-US" dirty="0">
                <a:solidFill>
                  <a:srgbClr val="CC3300"/>
                </a:solidFill>
              </a:rPr>
              <a:t>test</a:t>
            </a:r>
            <a:r>
              <a:rPr lang="en-US" dirty="0">
                <a:solidFill>
                  <a:srgbClr val="0000FF"/>
                </a:solidFill>
              </a:rPr>
              <a:t>” is displayed in User list with order of username, 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defRPr/>
            </a:pPr>
            <a:r>
              <a:rPr lang="en-US" dirty="0" smtClean="0">
                <a:solidFill>
                  <a:srgbClr val="0000FF"/>
                </a:solidFill>
              </a:rPr>
              <a:t>number </a:t>
            </a:r>
            <a:r>
              <a:rPr lang="en-US" dirty="0">
                <a:solidFill>
                  <a:srgbClr val="0000FF"/>
                </a:solidFill>
              </a:rPr>
              <a:t>of list increase 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16" y="2094470"/>
            <a:ext cx="879647" cy="1058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2185" y="2438915"/>
            <a:ext cx="30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set of output/result after run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6705602" y="1816590"/>
            <a:ext cx="2290119" cy="186913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Expected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511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Tahoma (Body)</vt:lpstr>
      <vt:lpstr>Office Theme</vt:lpstr>
      <vt:lpstr>Microsoft Excel 97-2003 Worksheet</vt:lpstr>
      <vt:lpstr>Test case</vt:lpstr>
      <vt:lpstr>Agenda</vt:lpstr>
      <vt:lpstr>What is test case?</vt:lpstr>
      <vt:lpstr>Test case guideline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for good Test case</vt:lpstr>
      <vt:lpstr>Test Case Review Checklist</vt:lpstr>
      <vt:lpstr>Corner for you</vt:lpstr>
      <vt:lpstr>Thanks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</dc:title>
  <dc:creator>Nguyen Thu Ha (FSU1.BU26)</dc:creator>
  <cp:lastModifiedBy>HaCao</cp:lastModifiedBy>
  <cp:revision>103</cp:revision>
  <dcterms:created xsi:type="dcterms:W3CDTF">2018-01-11T07:02:28Z</dcterms:created>
  <dcterms:modified xsi:type="dcterms:W3CDTF">2018-01-27T02:49:03Z</dcterms:modified>
</cp:coreProperties>
</file>