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0.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3.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4.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0.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1.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4.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5.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6.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7.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28.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theme/theme29.xml" ContentType="application/vnd.openxmlformats-officedocument.theme+xml"/>
  <Override PartName="/ppt/theme/themeOverride15.xml" ContentType="application/vnd.openxmlformats-officedocument.themeOverride+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30.xml" ContentType="application/vnd.openxmlformats-officedocument.theme+xml"/>
  <Override PartName="/ppt/theme/themeOverride16.xml" ContentType="application/vnd.openxmlformats-officedocument.themeOverrid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theme/theme31.xml" ContentType="application/vnd.openxmlformats-officedocument.theme+xml"/>
  <Override PartName="/ppt/theme/themeOverride17.xml" ContentType="application/vnd.openxmlformats-officedocument.themeOverride+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theme/theme32.xml" ContentType="application/vnd.openxmlformats-officedocument.theme+xml"/>
  <Override PartName="/ppt/theme/themeOverride18.xml" ContentType="application/vnd.openxmlformats-officedocument.themeOverride+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3.xml" ContentType="application/vnd.openxmlformats-officedocument.theme+xml"/>
  <Override PartName="/ppt/theme/themeOverride19.xml" ContentType="application/vnd.openxmlformats-officedocument.themeOverride+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theme/theme34.xml" ContentType="application/vnd.openxmlformats-officedocument.theme+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5.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6.xml" ContentType="application/vnd.openxmlformats-officedocument.theme+xml"/>
  <Override PartName="/ppt/theme/themeOverride20.xml" ContentType="application/vnd.openxmlformats-officedocument.themeOverrid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37.xml" ContentType="application/vnd.openxmlformats-officedocument.theme+xml"/>
  <Override PartName="/ppt/theme/themeOverride21.xml" ContentType="application/vnd.openxmlformats-officedocument.themeOverrid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8.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39.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0.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1.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2.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theme/theme43.xml" ContentType="application/vnd.openxmlformats-officedocument.theme+xml"/>
  <Override PartName="/ppt/theme/themeOverride22.xml" ContentType="application/vnd.openxmlformats-officedocument.themeOverride+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theme/theme44.xml" ContentType="application/vnd.openxmlformats-officedocument.theme+xml"/>
  <Override PartName="/ppt/theme/themeOverride23.xml" ContentType="application/vnd.openxmlformats-officedocument.themeOverride+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theme/theme45.xml" ContentType="application/vnd.openxmlformats-officedocument.theme+xml"/>
  <Override PartName="/ppt/theme/themeOverride24.xml" ContentType="application/vnd.openxmlformats-officedocument.themeOverride+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theme/theme46.xml" ContentType="application/vnd.openxmlformats-officedocument.theme+xml"/>
  <Override PartName="/ppt/theme/themeOverride25.xml" ContentType="application/vnd.openxmlformats-officedocument.themeOverride+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theme/theme47.xml" ContentType="application/vnd.openxmlformats-officedocument.theme+xml"/>
  <Override PartName="/ppt/theme/themeOverride26.xml" ContentType="application/vnd.openxmlformats-officedocument.themeOverride+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theme/theme48.xml" ContentType="application/vnd.openxmlformats-officedocument.theme+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9.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0.xml" ContentType="application/vnd.openxmlformats-officedocument.theme+xml"/>
  <Override PartName="/ppt/theme/themeOverride27.xml" ContentType="application/vnd.openxmlformats-officedocument.themeOverrid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1.xml" ContentType="application/vnd.openxmlformats-officedocument.theme+xml"/>
  <Override PartName="/ppt/theme/themeOverride28.xml" ContentType="application/vnd.openxmlformats-officedocument.themeOverrid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2.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3.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4.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5.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56.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9" r:id="rId1"/>
    <p:sldMasterId id="2147483806" r:id="rId2"/>
    <p:sldMasterId id="2147483818" r:id="rId3"/>
    <p:sldMasterId id="2147483830" r:id="rId4"/>
    <p:sldMasterId id="2147483842" r:id="rId5"/>
    <p:sldMasterId id="2147483854" r:id="rId6"/>
    <p:sldMasterId id="2147483867" r:id="rId7"/>
    <p:sldMasterId id="2147483881" r:id="rId8"/>
    <p:sldMasterId id="2147483893" r:id="rId9"/>
    <p:sldMasterId id="2147483905" r:id="rId10"/>
    <p:sldMasterId id="2147483917" r:id="rId11"/>
    <p:sldMasterId id="2147483929" r:id="rId12"/>
    <p:sldMasterId id="2147483941" r:id="rId13"/>
    <p:sldMasterId id="2147483953" r:id="rId14"/>
    <p:sldMasterId id="2147484146" r:id="rId15"/>
    <p:sldMasterId id="2147484163" r:id="rId16"/>
    <p:sldMasterId id="2147484175" r:id="rId17"/>
    <p:sldMasterId id="2147484187" r:id="rId18"/>
    <p:sldMasterId id="2147484199" r:id="rId19"/>
    <p:sldMasterId id="2147484211" r:id="rId20"/>
    <p:sldMasterId id="2147484224" r:id="rId21"/>
    <p:sldMasterId id="2147484241" r:id="rId22"/>
    <p:sldMasterId id="2147484253" r:id="rId23"/>
    <p:sldMasterId id="2147484265" r:id="rId24"/>
    <p:sldMasterId id="2147484277" r:id="rId25"/>
    <p:sldMasterId id="2147484289" r:id="rId26"/>
    <p:sldMasterId id="2147484301" r:id="rId27"/>
    <p:sldMasterId id="2147484313" r:id="rId28"/>
    <p:sldMasterId id="2147484724" r:id="rId29"/>
    <p:sldMasterId id="2147484741" r:id="rId30"/>
    <p:sldMasterId id="2147484753" r:id="rId31"/>
    <p:sldMasterId id="2147484765" r:id="rId32"/>
    <p:sldMasterId id="2147484777" r:id="rId33"/>
    <p:sldMasterId id="2147484789" r:id="rId34"/>
    <p:sldMasterId id="2147484802" r:id="rId35"/>
    <p:sldMasterId id="2147484819" r:id="rId36"/>
    <p:sldMasterId id="2147484831" r:id="rId37"/>
    <p:sldMasterId id="2147484843" r:id="rId38"/>
    <p:sldMasterId id="2147484855" r:id="rId39"/>
    <p:sldMasterId id="2147484867" r:id="rId40"/>
    <p:sldMasterId id="2147484879" r:id="rId41"/>
    <p:sldMasterId id="2147484891" r:id="rId42"/>
    <p:sldMasterId id="2147484903" r:id="rId43"/>
    <p:sldMasterId id="2147484920" r:id="rId44"/>
    <p:sldMasterId id="2147484932" r:id="rId45"/>
    <p:sldMasterId id="2147484944" r:id="rId46"/>
    <p:sldMasterId id="2147484956" r:id="rId47"/>
    <p:sldMasterId id="2147484968" r:id="rId48"/>
    <p:sldMasterId id="2147484981" r:id="rId49"/>
    <p:sldMasterId id="2147484998" r:id="rId50"/>
    <p:sldMasterId id="2147485010" r:id="rId51"/>
    <p:sldMasterId id="2147485022" r:id="rId52"/>
    <p:sldMasterId id="2147485034" r:id="rId53"/>
    <p:sldMasterId id="2147485046" r:id="rId54"/>
    <p:sldMasterId id="2147485058" r:id="rId55"/>
    <p:sldMasterId id="2147485070" r:id="rId56"/>
    <p:sldMasterId id="2147485082" r:id="rId57"/>
  </p:sldMasterIdLst>
  <p:notesMasterIdLst>
    <p:notesMasterId r:id="rId77"/>
  </p:notesMasterIdLst>
  <p:handoutMasterIdLst>
    <p:handoutMasterId r:id="rId78"/>
  </p:handoutMasterIdLst>
  <p:sldIdLst>
    <p:sldId id="256" r:id="rId58"/>
    <p:sldId id="257" r:id="rId59"/>
    <p:sldId id="273" r:id="rId60"/>
    <p:sldId id="258" r:id="rId61"/>
    <p:sldId id="276" r:id="rId62"/>
    <p:sldId id="277" r:id="rId63"/>
    <p:sldId id="307" r:id="rId64"/>
    <p:sldId id="299" r:id="rId65"/>
    <p:sldId id="274" r:id="rId66"/>
    <p:sldId id="275" r:id="rId67"/>
    <p:sldId id="300" r:id="rId68"/>
    <p:sldId id="278" r:id="rId69"/>
    <p:sldId id="298" r:id="rId70"/>
    <p:sldId id="280" r:id="rId71"/>
    <p:sldId id="301" r:id="rId72"/>
    <p:sldId id="281" r:id="rId73"/>
    <p:sldId id="282" r:id="rId74"/>
    <p:sldId id="283" r:id="rId75"/>
    <p:sldId id="296" r:id="rId76"/>
  </p:sldIdLst>
  <p:sldSz cx="9144000" cy="6858000" type="screen4x3"/>
  <p:notesSz cx="6669088" cy="9928225"/>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CC66"/>
    <a:srgbClr val="0000FF"/>
    <a:srgbClr val="003399"/>
    <a:srgbClr val="336699"/>
    <a:srgbClr val="008080"/>
    <a:srgbClr val="0099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1969" autoAdjust="0"/>
  </p:normalViewPr>
  <p:slideViewPr>
    <p:cSldViewPr>
      <p:cViewPr varScale="1">
        <p:scale>
          <a:sx n="88" d="100"/>
          <a:sy n="88" d="100"/>
        </p:scale>
        <p:origin x="-2208" y="-102"/>
      </p:cViewPr>
      <p:guideLst>
        <p:guide orient="horz" pos="2160"/>
        <p:guide pos="2880"/>
      </p:guideLst>
    </p:cSldViewPr>
  </p:slideViewPr>
  <p:outlineViewPr>
    <p:cViewPr>
      <p:scale>
        <a:sx n="33" d="100"/>
        <a:sy n="33" d="100"/>
      </p:scale>
      <p:origin x="114"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72"/>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63" Type="http://schemas.openxmlformats.org/officeDocument/2006/relationships/slide" Target="slides/slide6.xml"/><Relationship Id="rId68" Type="http://schemas.openxmlformats.org/officeDocument/2006/relationships/slide" Target="slides/slide11.xml"/><Relationship Id="rId76" Type="http://schemas.openxmlformats.org/officeDocument/2006/relationships/slide" Target="slides/slide19.xml"/><Relationship Id="rId7" Type="http://schemas.openxmlformats.org/officeDocument/2006/relationships/slideMaster" Target="slideMasters/slideMaster7.xml"/><Relationship Id="rId71"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Master" Target="slideMasters/slideMaster53.xml"/><Relationship Id="rId58" Type="http://schemas.openxmlformats.org/officeDocument/2006/relationships/slide" Target="slides/slide1.xml"/><Relationship Id="rId66" Type="http://schemas.openxmlformats.org/officeDocument/2006/relationships/slide" Target="slides/slide9.xml"/><Relationship Id="rId74" Type="http://schemas.openxmlformats.org/officeDocument/2006/relationships/slide" Target="slides/slide17.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xml"/><Relationship Id="rId82"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 Target="slides/slide3.xml"/><Relationship Id="rId65" Type="http://schemas.openxmlformats.org/officeDocument/2006/relationships/slide" Target="slides/slide8.xml"/><Relationship Id="rId73" Type="http://schemas.openxmlformats.org/officeDocument/2006/relationships/slide" Target="slides/slide16.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Master" Target="slideMasters/slideMaster56.xml"/><Relationship Id="rId64" Type="http://schemas.openxmlformats.org/officeDocument/2006/relationships/slide" Target="slides/slide7.xml"/><Relationship Id="rId69" Type="http://schemas.openxmlformats.org/officeDocument/2006/relationships/slide" Target="slides/slide12.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5.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2.xml"/><Relationship Id="rId67" Type="http://schemas.openxmlformats.org/officeDocument/2006/relationships/slide" Target="slides/slide10.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Master" Target="slideMasters/slideMaster54.xml"/><Relationship Id="rId62" Type="http://schemas.openxmlformats.org/officeDocument/2006/relationships/slide" Target="slides/slide5.xml"/><Relationship Id="rId70" Type="http://schemas.openxmlformats.org/officeDocument/2006/relationships/slide" Target="slides/slide13.xml"/><Relationship Id="rId75"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5.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ltLang="ja-JP"/>
          </a:p>
        </p:txBody>
      </p:sp>
      <p:sp>
        <p:nvSpPr>
          <p:cNvPr id="14339"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1E2B1C9A-ECFB-417A-B31D-B09F15C1EB1F}" type="datetime1">
              <a:rPr lang="ja-JP" altLang="en-US"/>
              <a:pPr>
                <a:defRPr/>
              </a:pPr>
              <a:t>2014/3/26</a:t>
            </a:fld>
            <a:endParaRPr lang="en-US" altLang="ja-JP"/>
          </a:p>
        </p:txBody>
      </p:sp>
      <p:sp>
        <p:nvSpPr>
          <p:cNvPr id="14340" name="Rectangle 4"/>
          <p:cNvSpPr>
            <a:spLocks noGrp="1" noChangeArrowheads="1"/>
          </p:cNvSpPr>
          <p:nvPr>
            <p:ph type="ftr" sz="quarter" idx="2"/>
          </p:nvPr>
        </p:nvSpPr>
        <p:spPr bwMode="auto">
          <a:xfrm>
            <a:off x="0" y="9431338"/>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ltLang="ja-JP"/>
          </a:p>
        </p:txBody>
      </p:sp>
      <p:sp>
        <p:nvSpPr>
          <p:cNvPr id="14341" name="Rectangle 5"/>
          <p:cNvSpPr>
            <a:spLocks noGrp="1" noChangeArrowheads="1"/>
          </p:cNvSpPr>
          <p:nvPr>
            <p:ph type="sldNum" sz="quarter" idx="3"/>
          </p:nvPr>
        </p:nvSpPr>
        <p:spPr bwMode="auto">
          <a:xfrm>
            <a:off x="3779838" y="9431338"/>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1E26E0EA-310F-4CE0-868F-B54180480700}" type="slidenum">
              <a:rPr lang="ja-JP" altLang="en-US"/>
              <a:pPr>
                <a:defRPr/>
              </a:pPr>
              <a:t>‹#›</a:t>
            </a:fld>
            <a:endParaRPr lang="en-US" altLang="ja-JP"/>
          </a:p>
        </p:txBody>
      </p:sp>
    </p:spTree>
    <p:extLst>
      <p:ext uri="{BB962C8B-B14F-4D97-AF65-F5344CB8AC3E}">
        <p14:creationId xmlns:p14="http://schemas.microsoft.com/office/powerpoint/2010/main" val="268904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ltLang="ja-JP"/>
          </a:p>
        </p:txBody>
      </p:sp>
      <p:sp>
        <p:nvSpPr>
          <p:cNvPr id="146435" name="Rectangle 9"/>
          <p:cNvSpPr>
            <a:spLocks noChangeArrowheads="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0"/>
            <a:r>
              <a:rPr lang="en-US" altLang="ja-JP" noProof="0" smtClean="0"/>
              <a:t>Second level</a:t>
            </a:r>
          </a:p>
          <a:p>
            <a:pPr lvl="0"/>
            <a:r>
              <a:rPr lang="en-US" altLang="ja-JP" noProof="0" smtClean="0"/>
              <a:t>Third level</a:t>
            </a:r>
          </a:p>
          <a:p>
            <a:pPr lvl="0"/>
            <a:r>
              <a:rPr lang="en-US" altLang="ja-JP" noProof="0" smtClean="0"/>
              <a:t>Fourth level</a:t>
            </a:r>
          </a:p>
          <a:p>
            <a:pPr lvl="0"/>
            <a:r>
              <a:rPr lang="en-US" altLang="ja-JP" noProof="0" smtClean="0"/>
              <a:t>Fifth level</a:t>
            </a:r>
          </a:p>
        </p:txBody>
      </p:sp>
      <p:sp>
        <p:nvSpPr>
          <p:cNvPr id="2059" name="Rectangle 11"/>
          <p:cNvSpPr>
            <a:spLocks noGrp="1" noChangeArrowheads="1"/>
          </p:cNvSpPr>
          <p:nvPr>
            <p:ph type="dt" idx="1"/>
          </p:nvPr>
        </p:nvSpPr>
        <p:spPr bwMode="auto">
          <a:xfrm>
            <a:off x="3779838"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pPr>
              <a:defRPr/>
            </a:pPr>
            <a:fld id="{08A451F0-DB49-4EB3-A5FB-7E88F7F72AB2}" type="datetime1">
              <a:rPr lang="ja-JP" altLang="en-US"/>
              <a:pPr>
                <a:defRPr/>
              </a:pPr>
              <a:t>2014/3/26</a:t>
            </a:fld>
            <a:endParaRPr lang="en-US" altLang="ja-JP"/>
          </a:p>
        </p:txBody>
      </p:sp>
      <p:sp>
        <p:nvSpPr>
          <p:cNvPr id="2060" name="Rectangle 12"/>
          <p:cNvSpPr>
            <a:spLocks noGrp="1" noChangeArrowheads="1"/>
          </p:cNvSpPr>
          <p:nvPr>
            <p:ph type="ftr" sz="quarter" idx="4"/>
          </p:nvPr>
        </p:nvSpPr>
        <p:spPr bwMode="auto">
          <a:xfrm>
            <a:off x="0" y="9431338"/>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ltLang="ja-JP"/>
          </a:p>
        </p:txBody>
      </p:sp>
      <p:sp>
        <p:nvSpPr>
          <p:cNvPr id="2061" name="Rectangle 13"/>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pPr>
              <a:defRPr/>
            </a:pPr>
            <a:fld id="{05DBF45C-FD7F-401A-BA70-3D11002AEE1F}" type="slidenum">
              <a:rPr lang="ja-JP" altLang="en-US"/>
              <a:pPr>
                <a:defRPr/>
              </a:pPr>
              <a:t>‹#›</a:t>
            </a:fld>
            <a:endParaRPr lang="en-US" altLang="ja-JP"/>
          </a:p>
        </p:txBody>
      </p:sp>
    </p:spTree>
    <p:extLst>
      <p:ext uri="{BB962C8B-B14F-4D97-AF65-F5344CB8AC3E}">
        <p14:creationId xmlns:p14="http://schemas.microsoft.com/office/powerpoint/2010/main" val="352085910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3DB61BE-34EE-402D-BAC9-DAF3B2213D7F}" type="datetime1">
              <a:rPr lang="ja-JP" altLang="en-US" smtClean="0"/>
              <a:pPr>
                <a:spcBef>
                  <a:spcPct val="0"/>
                </a:spcBef>
              </a:pPr>
              <a:t>2014/3/26</a:t>
            </a:fld>
            <a:endParaRPr lang="en-US" altLang="ja-JP" dirty="0" smtClean="0"/>
          </a:p>
        </p:txBody>
      </p:sp>
      <p:sp>
        <p:nvSpPr>
          <p:cNvPr id="14745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80851F9-A533-47FE-B1A4-4CDD1B8A714C}" type="slidenum">
              <a:rPr lang="ja-JP" altLang="en-US" smtClean="0"/>
              <a:pPr>
                <a:spcBef>
                  <a:spcPct val="0"/>
                </a:spcBef>
              </a:pPr>
              <a:t>1</a:t>
            </a:fld>
            <a:endParaRPr lang="en-US" altLang="ja-JP" dirty="0" smtClean="0"/>
          </a:p>
        </p:txBody>
      </p:sp>
      <p:sp>
        <p:nvSpPr>
          <p:cNvPr id="147460" name="Rectangle 2"/>
          <p:cNvSpPr>
            <a:spLocks noChangeArrowheads="1" noTextEdit="1"/>
          </p:cNvSpPr>
          <p:nvPr>
            <p:ph type="sldImg"/>
          </p:nvPr>
        </p:nvSpPr>
        <p:spPr>
          <a:ln/>
        </p:spPr>
      </p:sp>
      <p:sp>
        <p:nvSpPr>
          <p:cNvPr id="147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dirty="0" smtClean="0"/>
              <a:t>Initial training program is to socialize newcomers. They will get familiar with software process, technology used here.</a:t>
            </a:r>
          </a:p>
          <a:p>
            <a:pPr eaLnBrk="1" hangingPunct="1"/>
            <a:endParaRPr lang="en-US" altLang="ja-JP" dirty="0" smtClean="0"/>
          </a:p>
          <a:p>
            <a:pPr eaLnBrk="1" hangingPunct="1"/>
            <a:r>
              <a:rPr lang="en-US" altLang="ja-JP" dirty="0" smtClean="0"/>
              <a:t>Then they will do a project in team of 4-5 newcomers with a team leader. The project obeys the development process.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5440E18-9891-426C-BE60-1DB329777A5A}" type="datetime1">
              <a:rPr lang="ja-JP" altLang="en-US" smtClean="0"/>
              <a:pPr>
                <a:spcBef>
                  <a:spcPct val="0"/>
                </a:spcBef>
              </a:pPr>
              <a:t>2014/3/26</a:t>
            </a:fld>
            <a:endParaRPr lang="en-US" altLang="ja-JP" dirty="0" smtClean="0"/>
          </a:p>
        </p:txBody>
      </p:sp>
      <p:sp>
        <p:nvSpPr>
          <p:cNvPr id="1566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7FFE06C-9648-4AE8-85E7-4620D1E1A8DB}" type="slidenum">
              <a:rPr lang="ja-JP" altLang="en-US" smtClean="0"/>
              <a:pPr>
                <a:spcBef>
                  <a:spcPct val="0"/>
                </a:spcBef>
              </a:pPr>
              <a:t>10</a:t>
            </a:fld>
            <a:endParaRPr lang="en-US" altLang="ja-JP" dirty="0" smtClean="0"/>
          </a:p>
        </p:txBody>
      </p:sp>
      <p:sp>
        <p:nvSpPr>
          <p:cNvPr id="156676" name="Rectangle 2"/>
          <p:cNvSpPr>
            <a:spLocks noChangeArrowheads="1" noTextEdit="1"/>
          </p:cNvSpPr>
          <p:nvPr>
            <p:ph type="sldImg"/>
          </p:nvPr>
        </p:nvSpPr>
        <p:spPr>
          <a:ln/>
        </p:spPr>
      </p:sp>
      <p:sp>
        <p:nvSpPr>
          <p:cNvPr id="156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61E70A7-EE15-4245-A7CF-BD7246615551}" type="datetime1">
              <a:rPr lang="ja-JP" altLang="en-US" smtClean="0"/>
              <a:pPr>
                <a:spcBef>
                  <a:spcPct val="0"/>
                </a:spcBef>
              </a:pPr>
              <a:t>2014/3/26</a:t>
            </a:fld>
            <a:endParaRPr lang="en-US" altLang="ja-JP" dirty="0" smtClean="0"/>
          </a:p>
        </p:txBody>
      </p:sp>
      <p:sp>
        <p:nvSpPr>
          <p:cNvPr id="15769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FFA1A45-5B37-4DFC-912C-B7451588CA60}" type="slidenum">
              <a:rPr lang="ja-JP" altLang="en-US" smtClean="0"/>
              <a:pPr>
                <a:spcBef>
                  <a:spcPct val="0"/>
                </a:spcBef>
              </a:pPr>
              <a:t>16</a:t>
            </a:fld>
            <a:endParaRPr lang="en-US" altLang="ja-JP" dirty="0" smtClean="0"/>
          </a:p>
        </p:txBody>
      </p:sp>
      <p:sp>
        <p:nvSpPr>
          <p:cNvPr id="157700" name="Rectangle 2"/>
          <p:cNvSpPr>
            <a:spLocks noChangeArrowheads="1" noTextEdit="1"/>
          </p:cNvSpPr>
          <p:nvPr>
            <p:ph type="sldImg"/>
          </p:nvPr>
        </p:nvSpPr>
        <p:spPr>
          <a:ln/>
        </p:spPr>
      </p:sp>
      <p:sp>
        <p:nvSpPr>
          <p:cNvPr id="157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dirty="0" smtClean="0"/>
          </a:p>
        </p:txBody>
      </p:sp>
      <p:sp>
        <p:nvSpPr>
          <p:cNvPr id="15872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8A9AF33-2E4D-4AE5-A847-6C68700E8360}" type="datetime1">
              <a:rPr lang="ja-JP" altLang="en-US" smtClean="0"/>
              <a:pPr>
                <a:spcBef>
                  <a:spcPct val="0"/>
                </a:spcBef>
              </a:pPr>
              <a:t>2014/3/26</a:t>
            </a:fld>
            <a:endParaRPr lang="en-US" altLang="ja-JP" dirty="0" smtClean="0"/>
          </a:p>
        </p:txBody>
      </p:sp>
      <p:sp>
        <p:nvSpPr>
          <p:cNvPr id="15872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D0B715C-8B19-4948-8A34-DE70D6EF0584}" type="slidenum">
              <a:rPr lang="ja-JP" altLang="en-US" smtClean="0"/>
              <a:pPr>
                <a:spcBef>
                  <a:spcPct val="0"/>
                </a:spcBef>
              </a:pPr>
              <a:t>18</a:t>
            </a:fld>
            <a:endParaRPr lang="en-US" altLang="ja-JP"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13E482-AE25-4D9F-AF43-A63402A718EA}" type="datetime1">
              <a:rPr lang="ja-JP" altLang="en-US" smtClean="0"/>
              <a:pPr>
                <a:spcBef>
                  <a:spcPct val="0"/>
                </a:spcBef>
              </a:pPr>
              <a:t>2014/3/26</a:t>
            </a:fld>
            <a:endParaRPr lang="en-US" altLang="ja-JP" dirty="0" smtClean="0"/>
          </a:p>
        </p:txBody>
      </p:sp>
      <p:sp>
        <p:nvSpPr>
          <p:cNvPr id="15974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4F28558-0137-4ABD-86A3-6A53BA34FEC5}" type="slidenum">
              <a:rPr lang="ja-JP" altLang="en-US" smtClean="0"/>
              <a:pPr>
                <a:spcBef>
                  <a:spcPct val="0"/>
                </a:spcBef>
              </a:pPr>
              <a:t>19</a:t>
            </a:fld>
            <a:endParaRPr lang="en-US" altLang="ja-JP" dirty="0" smtClean="0"/>
          </a:p>
        </p:txBody>
      </p:sp>
      <p:sp>
        <p:nvSpPr>
          <p:cNvPr id="159748" name="Rectangle 2"/>
          <p:cNvSpPr>
            <a:spLocks noChangeArrowheads="1" noTextEdit="1"/>
          </p:cNvSpPr>
          <p:nvPr>
            <p:ph type="sldImg"/>
          </p:nvPr>
        </p:nvSpPr>
        <p:spPr>
          <a:ln/>
        </p:spPr>
      </p:sp>
      <p:sp>
        <p:nvSpPr>
          <p:cNvPr id="159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12A6677-6594-4E78-8624-65EAC431BE61}" type="datetime1">
              <a:rPr lang="ja-JP" altLang="en-US" smtClean="0"/>
              <a:pPr>
                <a:spcBef>
                  <a:spcPct val="0"/>
                </a:spcBef>
              </a:pPr>
              <a:t>2014/3/26</a:t>
            </a:fld>
            <a:endParaRPr lang="en-US" altLang="ja-JP" dirty="0" smtClean="0"/>
          </a:p>
        </p:txBody>
      </p:sp>
      <p:sp>
        <p:nvSpPr>
          <p:cNvPr id="1484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EF48F32-2B87-48DF-A62D-92B0C24C6394}" type="slidenum">
              <a:rPr lang="ja-JP" altLang="en-US" smtClean="0"/>
              <a:pPr>
                <a:spcBef>
                  <a:spcPct val="0"/>
                </a:spcBef>
              </a:pPr>
              <a:t>2</a:t>
            </a:fld>
            <a:endParaRPr lang="en-US" altLang="ja-JP" dirty="0" smtClean="0"/>
          </a:p>
        </p:txBody>
      </p:sp>
      <p:sp>
        <p:nvSpPr>
          <p:cNvPr id="148484" name="Rectangle 2"/>
          <p:cNvSpPr>
            <a:spLocks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6AA8CFFC-E5B1-4E16-8370-D966444A0359}" type="datetime1">
              <a:rPr lang="ja-JP" altLang="en-US" smtClean="0"/>
              <a:pPr>
                <a:spcBef>
                  <a:spcPct val="0"/>
                </a:spcBef>
              </a:pPr>
              <a:t>2014/3/26</a:t>
            </a:fld>
            <a:endParaRPr lang="en-US" altLang="ja-JP" dirty="0" smtClean="0"/>
          </a:p>
        </p:txBody>
      </p:sp>
      <p:sp>
        <p:nvSpPr>
          <p:cNvPr id="14950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2DA23A1C-48B1-428E-8894-409E99387AD5}" type="slidenum">
              <a:rPr lang="ja-JP" altLang="en-US" smtClean="0"/>
              <a:pPr>
                <a:spcBef>
                  <a:spcPct val="0"/>
                </a:spcBef>
              </a:pPr>
              <a:t>3</a:t>
            </a:fld>
            <a:endParaRPr lang="en-US" altLang="ja-JP" dirty="0" smtClean="0"/>
          </a:p>
        </p:txBody>
      </p:sp>
      <p:sp>
        <p:nvSpPr>
          <p:cNvPr id="149508" name="Rectangle 2"/>
          <p:cNvSpPr>
            <a:spLocks noChangeArrowheads="1" noTextEdit="1"/>
          </p:cNvSpPr>
          <p:nvPr>
            <p:ph type="sldImg"/>
          </p:nvPr>
        </p:nvSpPr>
        <p:spPr>
          <a:ln/>
        </p:spPr>
      </p:sp>
      <p:sp>
        <p:nvSpPr>
          <p:cNvPr id="149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4B151300-D4F0-4232-BA0E-05D928E08B87}" type="datetime1">
              <a:rPr lang="ja-JP" altLang="en-US" smtClean="0"/>
              <a:pPr>
                <a:spcBef>
                  <a:spcPct val="0"/>
                </a:spcBef>
              </a:pPr>
              <a:t>2014/3/26</a:t>
            </a:fld>
            <a:endParaRPr lang="en-US" altLang="ja-JP" dirty="0" smtClean="0"/>
          </a:p>
        </p:txBody>
      </p:sp>
      <p:sp>
        <p:nvSpPr>
          <p:cNvPr id="15053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C5C107AE-61B9-4EA5-B64E-80DD8DD1CA15}" type="slidenum">
              <a:rPr lang="ja-JP" altLang="en-US" smtClean="0"/>
              <a:pPr>
                <a:spcBef>
                  <a:spcPct val="0"/>
                </a:spcBef>
              </a:pPr>
              <a:t>4</a:t>
            </a:fld>
            <a:endParaRPr lang="en-US" altLang="ja-JP" dirty="0" smtClean="0"/>
          </a:p>
        </p:txBody>
      </p:sp>
      <p:sp>
        <p:nvSpPr>
          <p:cNvPr id="150532" name="Rectangle 1026"/>
          <p:cNvSpPr>
            <a:spLocks noChangeArrowheads="1" noTextEdit="1"/>
          </p:cNvSpPr>
          <p:nvPr>
            <p:ph type="sldImg"/>
          </p:nvPr>
        </p:nvSpPr>
        <p:spPr>
          <a:ln/>
        </p:spPr>
      </p:sp>
      <p:sp>
        <p:nvSpPr>
          <p:cNvPr id="15053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dirty="0" smtClean="0"/>
          </a:p>
        </p:txBody>
      </p:sp>
      <p:sp>
        <p:nvSpPr>
          <p:cNvPr id="15155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939646A7-3ED9-4B83-9152-485C34CB0E8B}" type="datetime1">
              <a:rPr lang="ja-JP" altLang="en-US" smtClean="0"/>
              <a:pPr>
                <a:spcBef>
                  <a:spcPct val="0"/>
                </a:spcBef>
              </a:pPr>
              <a:t>2014/3/26</a:t>
            </a:fld>
            <a:endParaRPr lang="en-US" altLang="ja-JP" dirty="0" smtClean="0"/>
          </a:p>
        </p:txBody>
      </p:sp>
      <p:sp>
        <p:nvSpPr>
          <p:cNvPr id="1515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457FD9F-797F-42C5-A6E9-8A95589D6EC8}" type="slidenum">
              <a:rPr lang="ja-JP" altLang="en-US" smtClean="0"/>
              <a:pPr>
                <a:spcBef>
                  <a:spcPct val="0"/>
                </a:spcBef>
              </a:pPr>
              <a:t>5</a:t>
            </a:fld>
            <a:endParaRPr lang="en-US" altLang="ja-JP"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5D864E4E-6A49-45BA-B300-0E78DEBD546E}" type="datetime1">
              <a:rPr lang="ja-JP" altLang="en-US" smtClean="0"/>
              <a:pPr>
                <a:spcBef>
                  <a:spcPct val="0"/>
                </a:spcBef>
              </a:pPr>
              <a:t>2014/3/26</a:t>
            </a:fld>
            <a:endParaRPr lang="en-US" altLang="ja-JP" dirty="0" smtClean="0"/>
          </a:p>
        </p:txBody>
      </p:sp>
      <p:sp>
        <p:nvSpPr>
          <p:cNvPr id="1525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4BD15BE6-498E-448A-9618-A31FBFF4B728}" type="slidenum">
              <a:rPr lang="ja-JP" altLang="en-US" smtClean="0"/>
              <a:pPr>
                <a:spcBef>
                  <a:spcPct val="0"/>
                </a:spcBef>
              </a:pPr>
              <a:t>6</a:t>
            </a:fld>
            <a:endParaRPr lang="en-US" altLang="ja-JP" dirty="0" smtClean="0"/>
          </a:p>
        </p:txBody>
      </p:sp>
      <p:sp>
        <p:nvSpPr>
          <p:cNvPr id="152580" name="Rectangle 2"/>
          <p:cNvSpPr>
            <a:spLocks noChangeArrowheads="1" noTextEdit="1"/>
          </p:cNvSpPr>
          <p:nvPr>
            <p:ph type="sldImg"/>
          </p:nvPr>
        </p:nvSpPr>
        <p:spPr>
          <a:ln/>
        </p:spPr>
      </p:sp>
      <p:sp>
        <p:nvSpPr>
          <p:cNvPr id="152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6F4C401-B68C-4133-8F24-FBD270B8B630}" type="datetime1">
              <a:rPr lang="ja-JP" altLang="en-US" smtClean="0"/>
              <a:pPr>
                <a:spcBef>
                  <a:spcPct val="0"/>
                </a:spcBef>
              </a:pPr>
              <a:t>2014/3/26</a:t>
            </a:fld>
            <a:endParaRPr lang="en-US" altLang="ja-JP" dirty="0" smtClean="0"/>
          </a:p>
        </p:txBody>
      </p:sp>
      <p:sp>
        <p:nvSpPr>
          <p:cNvPr id="15360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81A40A31-FF27-4F07-9F63-EDE6101F0337}" type="slidenum">
              <a:rPr lang="ja-JP" altLang="en-US" smtClean="0"/>
              <a:pPr>
                <a:spcBef>
                  <a:spcPct val="0"/>
                </a:spcBef>
              </a:pPr>
              <a:t>7</a:t>
            </a:fld>
            <a:endParaRPr lang="en-US" altLang="ja-JP" dirty="0" smtClean="0"/>
          </a:p>
        </p:txBody>
      </p:sp>
      <p:sp>
        <p:nvSpPr>
          <p:cNvPr id="153604" name="Rectangle 2"/>
          <p:cNvSpPr>
            <a:spLocks noChangeArrowheads="1" noTextEdit="1"/>
          </p:cNvSpPr>
          <p:nvPr>
            <p:ph type="sldImg"/>
          </p:nvPr>
        </p:nvSpPr>
        <p:spPr>
          <a:ln/>
        </p:spPr>
      </p:sp>
      <p:sp>
        <p:nvSpPr>
          <p:cNvPr id="153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D442A76-9563-4A60-BB9A-529D92B234C0}" type="datetime1">
              <a:rPr lang="ja-JP" altLang="en-US" smtClean="0"/>
              <a:pPr>
                <a:spcBef>
                  <a:spcPct val="0"/>
                </a:spcBef>
              </a:pPr>
              <a:t>2014/3/26</a:t>
            </a:fld>
            <a:endParaRPr lang="en-US" altLang="ja-JP" dirty="0" smtClean="0"/>
          </a:p>
        </p:txBody>
      </p:sp>
      <p:sp>
        <p:nvSpPr>
          <p:cNvPr id="1546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19143841-3EF2-4AAF-B178-CA2513938D0E}" type="slidenum">
              <a:rPr lang="ja-JP" altLang="en-US" smtClean="0"/>
              <a:pPr>
                <a:spcBef>
                  <a:spcPct val="0"/>
                </a:spcBef>
              </a:pPr>
              <a:t>8</a:t>
            </a:fld>
            <a:endParaRPr lang="en-US" altLang="ja-JP" dirty="0" smtClean="0"/>
          </a:p>
        </p:txBody>
      </p:sp>
      <p:sp>
        <p:nvSpPr>
          <p:cNvPr id="154628" name="Rectangle 2"/>
          <p:cNvSpPr>
            <a:spLocks noChangeArrowheads="1" noTextEdit="1"/>
          </p:cNvSpPr>
          <p:nvPr>
            <p:ph type="sldImg"/>
          </p:nvPr>
        </p:nvSpPr>
        <p:spPr>
          <a:ln/>
        </p:spPr>
      </p:sp>
      <p:sp>
        <p:nvSpPr>
          <p:cNvPr id="154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91C0C1B-FEE2-4B4E-AE3D-C96DE4B0A30D}" type="datetime1">
              <a:rPr lang="ja-JP" altLang="en-US" smtClean="0"/>
              <a:pPr>
                <a:spcBef>
                  <a:spcPct val="0"/>
                </a:spcBef>
              </a:pPr>
              <a:t>2014/3/26</a:t>
            </a:fld>
            <a:endParaRPr lang="en-US" altLang="ja-JP" dirty="0" smtClean="0"/>
          </a:p>
        </p:txBody>
      </p:sp>
      <p:sp>
        <p:nvSpPr>
          <p:cNvPr id="15565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5785E07-2331-484B-AFF8-B39B3142F464}" type="slidenum">
              <a:rPr lang="ja-JP" altLang="en-US" smtClean="0"/>
              <a:pPr>
                <a:spcBef>
                  <a:spcPct val="0"/>
                </a:spcBef>
              </a:pPr>
              <a:t>9</a:t>
            </a:fld>
            <a:endParaRPr lang="en-US" altLang="ja-JP" dirty="0" smtClean="0"/>
          </a:p>
        </p:txBody>
      </p:sp>
      <p:sp>
        <p:nvSpPr>
          <p:cNvPr id="155652" name="Rectangle 2"/>
          <p:cNvSpPr>
            <a:spLocks noChangeArrowheads="1" noTextEdit="1"/>
          </p:cNvSpPr>
          <p:nvPr>
            <p:ph type="sldImg"/>
          </p:nvPr>
        </p:nvSpPr>
        <p:spPr>
          <a:ln/>
        </p:spPr>
      </p:sp>
      <p:sp>
        <p:nvSpPr>
          <p:cNvPr id="155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 Id="rId4" Type="http://schemas.openxmlformats.org/officeDocument/2006/relationships/image" Target="../media/image2.pn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9.xml"/><Relationship Id="rId1" Type="http://schemas.openxmlformats.org/officeDocument/2006/relationships/themeOverride" Target="../theme/themeOverride15.xml"/><Relationship Id="rId4" Type="http://schemas.openxmlformats.org/officeDocument/2006/relationships/image" Target="../media/image2.png"/></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0.xml"/><Relationship Id="rId1" Type="http://schemas.openxmlformats.org/officeDocument/2006/relationships/themeOverride" Target="../theme/themeOverride16.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1.xml"/><Relationship Id="rId1" Type="http://schemas.openxmlformats.org/officeDocument/2006/relationships/themeOverride" Target="../theme/themeOverride17.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2.xml"/><Relationship Id="rId1" Type="http://schemas.openxmlformats.org/officeDocument/2006/relationships/themeOverride" Target="../theme/themeOverride1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3.xml"/><Relationship Id="rId1" Type="http://schemas.openxmlformats.org/officeDocument/2006/relationships/themeOverride" Target="../theme/themeOverride19.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2" Type="http://schemas.openxmlformats.org/officeDocument/2006/relationships/slideMaster" Target="../slideMasters/slideMaster36.xml"/><Relationship Id="rId1" Type="http://schemas.openxmlformats.org/officeDocument/2006/relationships/themeOverride" Target="../theme/themeOverride2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2" Type="http://schemas.openxmlformats.org/officeDocument/2006/relationships/slideMaster" Target="../slideMasters/slideMaster37.xml"/><Relationship Id="rId1" Type="http://schemas.openxmlformats.org/officeDocument/2006/relationships/themeOverride" Target="../theme/themeOverride21.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40.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3.xml"/><Relationship Id="rId1" Type="http://schemas.openxmlformats.org/officeDocument/2006/relationships/themeOverride" Target="../theme/themeOverride22.xml"/><Relationship Id="rId4" Type="http://schemas.openxmlformats.org/officeDocument/2006/relationships/image" Target="../media/image2.png"/></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4.xml"/><Relationship Id="rId1" Type="http://schemas.openxmlformats.org/officeDocument/2006/relationships/themeOverride" Target="../theme/themeOverride2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5.xml"/><Relationship Id="rId1" Type="http://schemas.openxmlformats.org/officeDocument/2006/relationships/themeOverride" Target="../theme/themeOverride2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6.xml"/><Relationship Id="rId1" Type="http://schemas.openxmlformats.org/officeDocument/2006/relationships/themeOverride" Target="../theme/themeOverride2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7.xml"/><Relationship Id="rId1" Type="http://schemas.openxmlformats.org/officeDocument/2006/relationships/themeOverride" Target="../theme/themeOverride2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2" Type="http://schemas.openxmlformats.org/officeDocument/2006/relationships/slideMaster" Target="../slideMasters/slideMaster50.xml"/><Relationship Id="rId1" Type="http://schemas.openxmlformats.org/officeDocument/2006/relationships/themeOverride" Target="../theme/themeOverride27.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2" Type="http://schemas.openxmlformats.org/officeDocument/2006/relationships/slideMaster" Target="../slideMasters/slideMaster51.xml"/><Relationship Id="rId1" Type="http://schemas.openxmlformats.org/officeDocument/2006/relationships/themeOverride" Target="../theme/themeOverride28.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54.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7.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userDrawn="1"/>
        </p:nvSpPr>
        <p:spPr bwMode="auto">
          <a:xfrm>
            <a:off x="57150" y="6559550"/>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200" smtClean="0">
                <a:ea typeface="ＭＳ Ｐゴシック" pitchFamily="50" charset="-128"/>
              </a:rPr>
              <a:t>©</a:t>
            </a:r>
            <a:r>
              <a:rPr kumimoji="0" lang="en-US" altLang="ja-JP" sz="1000" smtClean="0">
                <a:ea typeface="ＭＳ Ｐゴシック" pitchFamily="50" charset="-128"/>
              </a:rPr>
              <a:t> 2005 FPT-SOFTWARE</a:t>
            </a:r>
          </a:p>
        </p:txBody>
      </p:sp>
      <p:sp>
        <p:nvSpPr>
          <p:cNvPr id="6" name="Text Box 10"/>
          <p:cNvSpPr txBox="1">
            <a:spLocks noChangeArrowheads="1"/>
          </p:cNvSpPr>
          <p:nvPr userDrawn="1"/>
        </p:nvSpPr>
        <p:spPr bwMode="auto">
          <a:xfrm>
            <a:off x="7062788" y="6565900"/>
            <a:ext cx="1887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000" smtClean="0">
                <a:latin typeface="Tahoma" pitchFamily="34" charset="0"/>
                <a:ea typeface="ＭＳ Ｐゴシック" pitchFamily="50" charset="-128"/>
              </a:rPr>
              <a:t>04e-BM/NS/HDCV/FSOFT v2.1</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8"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028190168"/>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9938567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470838182"/>
      </p:ext>
    </p:extLst>
  </p:cSld>
  <p:clrMapOvr>
    <a:overrideClrMapping bg1="dk2" tx1="lt1" bg2="dk1"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461438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431848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516353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734237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083652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4687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6432108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537750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3532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947628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7770176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9664356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0198825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18596039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5038076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7324571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0047813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0048135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94368834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143331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1399493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99473250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696189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415066263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373249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6557155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884351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836506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74657996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21569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9985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522863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109332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423022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714862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66946"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3494010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C1DF011B-C582-4774-8D2D-4457127E60DC}" type="slidenum">
              <a:rPr lang="en-US" altLang="ja-JP"/>
              <a:pPr>
                <a:defRPr/>
              </a:pPr>
              <a:t>‹#›</a:t>
            </a:fld>
            <a:endParaRPr lang="en-US" altLang="ja-JP"/>
          </a:p>
        </p:txBody>
      </p:sp>
    </p:spTree>
    <p:extLst>
      <p:ext uri="{BB962C8B-B14F-4D97-AF65-F5344CB8AC3E}">
        <p14:creationId xmlns:p14="http://schemas.microsoft.com/office/powerpoint/2010/main" val="138007382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8BF9C40E-03DA-4D8E-95AC-1942F57EA75B}" type="slidenum">
              <a:rPr lang="en-US" altLang="ja-JP"/>
              <a:pPr>
                <a:defRPr/>
              </a:pPr>
              <a:t>‹#›</a:t>
            </a:fld>
            <a:endParaRPr lang="en-US" altLang="ja-JP"/>
          </a:p>
        </p:txBody>
      </p:sp>
    </p:spTree>
    <p:extLst>
      <p:ext uri="{BB962C8B-B14F-4D97-AF65-F5344CB8AC3E}">
        <p14:creationId xmlns:p14="http://schemas.microsoft.com/office/powerpoint/2010/main" val="48126870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5C413EA1-BB01-44BE-B57E-53EBFB92A528}" type="slidenum">
              <a:rPr lang="en-US" altLang="ja-JP"/>
              <a:pPr>
                <a:defRPr/>
              </a:pPr>
              <a:t>‹#›</a:t>
            </a:fld>
            <a:endParaRPr lang="en-US" altLang="ja-JP"/>
          </a:p>
        </p:txBody>
      </p:sp>
    </p:spTree>
    <p:extLst>
      <p:ext uri="{BB962C8B-B14F-4D97-AF65-F5344CB8AC3E}">
        <p14:creationId xmlns:p14="http://schemas.microsoft.com/office/powerpoint/2010/main" val="265985677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8" name="Rectangle 4"/>
          <p:cNvSpPr>
            <a:spLocks noGrp="1" noChangeArrowheads="1"/>
          </p:cNvSpPr>
          <p:nvPr>
            <p:ph type="sldNum" sz="quarter" idx="11"/>
          </p:nvPr>
        </p:nvSpPr>
        <p:spPr>
          <a:ln/>
        </p:spPr>
        <p:txBody>
          <a:bodyPr/>
          <a:lstStyle>
            <a:lvl1pPr>
              <a:defRPr/>
            </a:lvl1pPr>
          </a:lstStyle>
          <a:p>
            <a:pPr>
              <a:defRPr/>
            </a:pPr>
            <a:fld id="{EACEA765-EF26-4E0E-9B19-0C8E73ADBF88}" type="slidenum">
              <a:rPr lang="en-US" altLang="ja-JP"/>
              <a:pPr>
                <a:defRPr/>
              </a:pPr>
              <a:t>‹#›</a:t>
            </a:fld>
            <a:endParaRPr lang="en-US" altLang="ja-JP"/>
          </a:p>
        </p:txBody>
      </p:sp>
    </p:spTree>
    <p:extLst>
      <p:ext uri="{BB962C8B-B14F-4D97-AF65-F5344CB8AC3E}">
        <p14:creationId xmlns:p14="http://schemas.microsoft.com/office/powerpoint/2010/main" val="30051547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4" name="Rectangle 4"/>
          <p:cNvSpPr>
            <a:spLocks noGrp="1" noChangeArrowheads="1"/>
          </p:cNvSpPr>
          <p:nvPr>
            <p:ph type="sldNum" sz="quarter" idx="11"/>
          </p:nvPr>
        </p:nvSpPr>
        <p:spPr>
          <a:ln/>
        </p:spPr>
        <p:txBody>
          <a:bodyPr/>
          <a:lstStyle>
            <a:lvl1pPr>
              <a:defRPr/>
            </a:lvl1pPr>
          </a:lstStyle>
          <a:p>
            <a:pPr>
              <a:defRPr/>
            </a:pPr>
            <a:fld id="{79F7383B-DC45-4503-B0F6-B6F43E7ED8E6}" type="slidenum">
              <a:rPr lang="en-US" altLang="ja-JP"/>
              <a:pPr>
                <a:defRPr/>
              </a:pPr>
              <a:t>‹#›</a:t>
            </a:fld>
            <a:endParaRPr lang="en-US" altLang="ja-JP"/>
          </a:p>
        </p:txBody>
      </p:sp>
    </p:spTree>
    <p:extLst>
      <p:ext uri="{BB962C8B-B14F-4D97-AF65-F5344CB8AC3E}">
        <p14:creationId xmlns:p14="http://schemas.microsoft.com/office/powerpoint/2010/main" val="3051883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3" name="Rectangle 4"/>
          <p:cNvSpPr>
            <a:spLocks noGrp="1" noChangeArrowheads="1"/>
          </p:cNvSpPr>
          <p:nvPr>
            <p:ph type="sldNum" sz="quarter" idx="11"/>
          </p:nvPr>
        </p:nvSpPr>
        <p:spPr>
          <a:ln/>
        </p:spPr>
        <p:txBody>
          <a:bodyPr/>
          <a:lstStyle>
            <a:lvl1pPr>
              <a:defRPr/>
            </a:lvl1pPr>
          </a:lstStyle>
          <a:p>
            <a:pPr>
              <a:defRPr/>
            </a:pPr>
            <a:fld id="{CEA06702-40D2-40CA-BE77-8E88E3195BEB}" type="slidenum">
              <a:rPr lang="en-US" altLang="ja-JP"/>
              <a:pPr>
                <a:defRPr/>
              </a:pPr>
              <a:t>‹#›</a:t>
            </a:fld>
            <a:endParaRPr lang="en-US" altLang="ja-JP"/>
          </a:p>
        </p:txBody>
      </p:sp>
    </p:spTree>
    <p:extLst>
      <p:ext uri="{BB962C8B-B14F-4D97-AF65-F5344CB8AC3E}">
        <p14:creationId xmlns:p14="http://schemas.microsoft.com/office/powerpoint/2010/main" val="167360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endParaRPr lang="vi-VN" noProof="0" smtClean="0"/>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ja-JP" altLang="en-US"/>
              <a:t> </a:t>
            </a:r>
            <a:fld id="{4AA791AA-B3CD-4E23-838C-92108A446EA5}" type="slidenum">
              <a:rPr lang="ja-JP" altLang="en-US">
                <a:latin typeface="Tahoma" pitchFamily="34" charset="0"/>
              </a:rPr>
              <a:pPr>
                <a:defRPr/>
              </a:pPr>
              <a:t>‹#›</a:t>
            </a:fld>
            <a:endParaRPr lang="en-US" altLang="ja-JP">
              <a:latin typeface="Tahoma" pitchFamily="34" charset="0"/>
            </a:endParaRPr>
          </a:p>
        </p:txBody>
      </p:sp>
    </p:spTree>
    <p:extLst>
      <p:ext uri="{BB962C8B-B14F-4D97-AF65-F5344CB8AC3E}">
        <p14:creationId xmlns:p14="http://schemas.microsoft.com/office/powerpoint/2010/main" val="162990607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C81A1315-11BD-4EC4-A939-E3C952DBBF72}" type="slidenum">
              <a:rPr lang="en-US" altLang="ja-JP"/>
              <a:pPr>
                <a:defRPr/>
              </a:pPr>
              <a:t>‹#›</a:t>
            </a:fld>
            <a:endParaRPr lang="en-US" altLang="ja-JP"/>
          </a:p>
        </p:txBody>
      </p:sp>
    </p:spTree>
    <p:extLst>
      <p:ext uri="{BB962C8B-B14F-4D97-AF65-F5344CB8AC3E}">
        <p14:creationId xmlns:p14="http://schemas.microsoft.com/office/powerpoint/2010/main" val="28109440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108BE45C-0728-4ABC-AE5D-132D8DA9889B}" type="slidenum">
              <a:rPr lang="en-US" altLang="ja-JP"/>
              <a:pPr>
                <a:defRPr/>
              </a:pPr>
              <a:t>‹#›</a:t>
            </a:fld>
            <a:endParaRPr lang="en-US" altLang="ja-JP"/>
          </a:p>
        </p:txBody>
      </p:sp>
    </p:spTree>
    <p:extLst>
      <p:ext uri="{BB962C8B-B14F-4D97-AF65-F5344CB8AC3E}">
        <p14:creationId xmlns:p14="http://schemas.microsoft.com/office/powerpoint/2010/main" val="18186705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829DC9EF-C3E9-4DEA-B381-B8DFE2DAA50C}" type="slidenum">
              <a:rPr lang="en-US" altLang="ja-JP"/>
              <a:pPr>
                <a:defRPr/>
              </a:pPr>
              <a:t>‹#›</a:t>
            </a:fld>
            <a:endParaRPr lang="en-US" altLang="ja-JP"/>
          </a:p>
        </p:txBody>
      </p:sp>
    </p:spTree>
    <p:extLst>
      <p:ext uri="{BB962C8B-B14F-4D97-AF65-F5344CB8AC3E}">
        <p14:creationId xmlns:p14="http://schemas.microsoft.com/office/powerpoint/2010/main" val="24548645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C4596045-07AD-4C35-8A82-0E30E4CB6F7C}" type="slidenum">
              <a:rPr lang="en-US" altLang="ja-JP"/>
              <a:pPr>
                <a:defRPr/>
              </a:pPr>
              <a:t>‹#›</a:t>
            </a:fld>
            <a:endParaRPr lang="en-US" altLang="ja-JP"/>
          </a:p>
        </p:txBody>
      </p:sp>
    </p:spTree>
    <p:extLst>
      <p:ext uri="{BB962C8B-B14F-4D97-AF65-F5344CB8AC3E}">
        <p14:creationId xmlns:p14="http://schemas.microsoft.com/office/powerpoint/2010/main" val="220264443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1ADADB0-9A67-46BF-B02F-6196601E9849}" type="slidenum">
              <a:rPr lang="en-US" altLang="ja-JP"/>
              <a:pPr>
                <a:defRPr/>
              </a:pPr>
              <a:t>‹#›</a:t>
            </a:fld>
            <a:endParaRPr lang="en-US" altLang="ja-JP"/>
          </a:p>
        </p:txBody>
      </p:sp>
    </p:spTree>
    <p:extLst>
      <p:ext uri="{BB962C8B-B14F-4D97-AF65-F5344CB8AC3E}">
        <p14:creationId xmlns:p14="http://schemas.microsoft.com/office/powerpoint/2010/main" val="34557754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FDA6327F-CB0A-4795-98C6-4CC072CE0C7C}" type="slidenum">
              <a:rPr lang="en-US" altLang="ja-JP"/>
              <a:pPr>
                <a:defRPr/>
              </a:pPr>
              <a:t>‹#›</a:t>
            </a:fld>
            <a:endParaRPr lang="en-US" altLang="ja-JP"/>
          </a:p>
        </p:txBody>
      </p:sp>
    </p:spTree>
    <p:extLst>
      <p:ext uri="{BB962C8B-B14F-4D97-AF65-F5344CB8AC3E}">
        <p14:creationId xmlns:p14="http://schemas.microsoft.com/office/powerpoint/2010/main" val="174162045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AFAC45ED-9100-4AE7-8A80-695A50F38748}" type="slidenum">
              <a:rPr lang="en-US" altLang="ja-JP"/>
              <a:pPr>
                <a:defRPr/>
              </a:pPr>
              <a:t>‹#›</a:t>
            </a:fld>
            <a:endParaRPr lang="en-US" altLang="ja-JP"/>
          </a:p>
        </p:txBody>
      </p:sp>
    </p:spTree>
    <p:extLst>
      <p:ext uri="{BB962C8B-B14F-4D97-AF65-F5344CB8AC3E}">
        <p14:creationId xmlns:p14="http://schemas.microsoft.com/office/powerpoint/2010/main" val="11629163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090FD819-199F-4C4E-8022-14CE6A970273}" type="slidenum">
              <a:rPr lang="en-US" altLang="ja-JP"/>
              <a:pPr>
                <a:defRPr/>
              </a:pPr>
              <a:t>‹#›</a:t>
            </a:fld>
            <a:endParaRPr lang="en-US" altLang="ja-JP"/>
          </a:p>
        </p:txBody>
      </p:sp>
    </p:spTree>
    <p:extLst>
      <p:ext uri="{BB962C8B-B14F-4D97-AF65-F5344CB8AC3E}">
        <p14:creationId xmlns:p14="http://schemas.microsoft.com/office/powerpoint/2010/main" val="42646126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13"/>
          <p:cNvSpPr>
            <a:spLocks noGrp="1" noChangeArrowheads="1"/>
          </p:cNvSpPr>
          <p:nvPr>
            <p:ph type="sldNum" sz="quarter" idx="12"/>
          </p:nvPr>
        </p:nvSpPr>
        <p:spPr>
          <a:ln/>
        </p:spPr>
        <p:txBody>
          <a:bodyPr/>
          <a:lstStyle>
            <a:lvl1pPr>
              <a:defRPr/>
            </a:lvl1pPr>
          </a:lstStyle>
          <a:p>
            <a:pPr>
              <a:defRPr/>
            </a:pPr>
            <a:fld id="{EC43F594-12BD-4DD0-8271-8C04FB8FB4FD}" type="slidenum">
              <a:rPr lang="en-US" altLang="ja-JP"/>
              <a:pPr>
                <a:defRPr/>
              </a:pPr>
              <a:t>‹#›</a:t>
            </a:fld>
            <a:endParaRPr lang="en-US" altLang="ja-JP"/>
          </a:p>
        </p:txBody>
      </p:sp>
    </p:spTree>
    <p:extLst>
      <p:ext uri="{BB962C8B-B14F-4D97-AF65-F5344CB8AC3E}">
        <p14:creationId xmlns:p14="http://schemas.microsoft.com/office/powerpoint/2010/main" val="327219057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13"/>
          <p:cNvSpPr>
            <a:spLocks noGrp="1" noChangeArrowheads="1"/>
          </p:cNvSpPr>
          <p:nvPr>
            <p:ph type="sldNum" sz="quarter" idx="12"/>
          </p:nvPr>
        </p:nvSpPr>
        <p:spPr>
          <a:ln/>
        </p:spPr>
        <p:txBody>
          <a:bodyPr/>
          <a:lstStyle>
            <a:lvl1pPr>
              <a:defRPr/>
            </a:lvl1pPr>
          </a:lstStyle>
          <a:p>
            <a:pPr>
              <a:defRPr/>
            </a:pPr>
            <a:fld id="{8F3A7D5A-DD4F-4B12-8ECA-19C5D98B7717}" type="slidenum">
              <a:rPr lang="en-US" altLang="ja-JP"/>
              <a:pPr>
                <a:defRPr/>
              </a:pPr>
              <a:t>‹#›</a:t>
            </a:fld>
            <a:endParaRPr lang="en-US" altLang="ja-JP"/>
          </a:p>
        </p:txBody>
      </p:sp>
    </p:spTree>
    <p:extLst>
      <p:ext uri="{BB962C8B-B14F-4D97-AF65-F5344CB8AC3E}">
        <p14:creationId xmlns:p14="http://schemas.microsoft.com/office/powerpoint/2010/main" val="2685732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ja-JP" altLang="en-US"/>
              <a:t> </a:t>
            </a:r>
            <a:fld id="{E69F692B-E94E-489E-869B-78C5B72CA7DB}" type="slidenum">
              <a:rPr lang="ja-JP" altLang="en-US">
                <a:latin typeface="Tahoma" pitchFamily="34" charset="0"/>
              </a:rPr>
              <a:pPr>
                <a:defRPr/>
              </a:pPr>
              <a:t>‹#›</a:t>
            </a:fld>
            <a:endParaRPr lang="en-US" altLang="ja-JP">
              <a:latin typeface="Tahoma" pitchFamily="34" charset="0"/>
            </a:endParaRPr>
          </a:p>
        </p:txBody>
      </p:sp>
    </p:spTree>
    <p:extLst>
      <p:ext uri="{BB962C8B-B14F-4D97-AF65-F5344CB8AC3E}">
        <p14:creationId xmlns:p14="http://schemas.microsoft.com/office/powerpoint/2010/main" val="205654690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13"/>
          <p:cNvSpPr>
            <a:spLocks noGrp="1" noChangeArrowheads="1"/>
          </p:cNvSpPr>
          <p:nvPr>
            <p:ph type="sldNum" sz="quarter" idx="12"/>
          </p:nvPr>
        </p:nvSpPr>
        <p:spPr>
          <a:ln/>
        </p:spPr>
        <p:txBody>
          <a:bodyPr/>
          <a:lstStyle>
            <a:lvl1pPr>
              <a:defRPr/>
            </a:lvl1pPr>
          </a:lstStyle>
          <a:p>
            <a:pPr>
              <a:defRPr/>
            </a:pPr>
            <a:fld id="{6B594EB9-449C-4575-8EC3-F50FDFEB46CA}" type="slidenum">
              <a:rPr lang="en-US" altLang="ja-JP"/>
              <a:pPr>
                <a:defRPr/>
              </a:pPr>
              <a:t>‹#›</a:t>
            </a:fld>
            <a:endParaRPr lang="en-US" altLang="ja-JP"/>
          </a:p>
        </p:txBody>
      </p:sp>
    </p:spTree>
    <p:extLst>
      <p:ext uri="{BB962C8B-B14F-4D97-AF65-F5344CB8AC3E}">
        <p14:creationId xmlns:p14="http://schemas.microsoft.com/office/powerpoint/2010/main" val="255296933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323EDF6D-C3BB-43EA-80AF-6C89A7C48847}" type="slidenum">
              <a:rPr lang="en-US" altLang="ja-JP"/>
              <a:pPr>
                <a:defRPr/>
              </a:pPr>
              <a:t>‹#›</a:t>
            </a:fld>
            <a:endParaRPr lang="en-US" altLang="ja-JP"/>
          </a:p>
        </p:txBody>
      </p:sp>
    </p:spTree>
    <p:extLst>
      <p:ext uri="{BB962C8B-B14F-4D97-AF65-F5344CB8AC3E}">
        <p14:creationId xmlns:p14="http://schemas.microsoft.com/office/powerpoint/2010/main" val="23999248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DF578DD2-454C-4B18-A5A7-E5733E1B1225}" type="slidenum">
              <a:rPr lang="en-US" altLang="ja-JP"/>
              <a:pPr>
                <a:defRPr/>
              </a:pPr>
              <a:t>‹#›</a:t>
            </a:fld>
            <a:endParaRPr lang="en-US" altLang="ja-JP"/>
          </a:p>
        </p:txBody>
      </p:sp>
    </p:spTree>
    <p:extLst>
      <p:ext uri="{BB962C8B-B14F-4D97-AF65-F5344CB8AC3E}">
        <p14:creationId xmlns:p14="http://schemas.microsoft.com/office/powerpoint/2010/main" val="251000917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D34D8964-3D31-48E0-812C-31AD1D30D2FE}" type="slidenum">
              <a:rPr lang="en-US" altLang="ja-JP"/>
              <a:pPr>
                <a:defRPr/>
              </a:pPr>
              <a:t>‹#›</a:t>
            </a:fld>
            <a:endParaRPr lang="en-US" altLang="ja-JP"/>
          </a:p>
        </p:txBody>
      </p:sp>
    </p:spTree>
    <p:extLst>
      <p:ext uri="{BB962C8B-B14F-4D97-AF65-F5344CB8AC3E}">
        <p14:creationId xmlns:p14="http://schemas.microsoft.com/office/powerpoint/2010/main" val="268726102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03C1D72A-487E-43FE-88F0-8E1F72044D01}" type="slidenum">
              <a:rPr lang="en-US" altLang="ja-JP"/>
              <a:pPr>
                <a:defRPr/>
              </a:pPr>
              <a:t>‹#›</a:t>
            </a:fld>
            <a:endParaRPr lang="en-US" altLang="ja-JP"/>
          </a:p>
        </p:txBody>
      </p:sp>
    </p:spTree>
    <p:extLst>
      <p:ext uri="{BB962C8B-B14F-4D97-AF65-F5344CB8AC3E}">
        <p14:creationId xmlns:p14="http://schemas.microsoft.com/office/powerpoint/2010/main" val="33446229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30914297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86271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928765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32832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0031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endParaRPr lang="vi-VN" noProof="0" smtClean="0"/>
          </a:p>
        </p:txBody>
      </p:sp>
      <p:sp>
        <p:nvSpPr>
          <p:cNvPr id="4"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ja-JP" altLang="en-US"/>
              <a:t> </a:t>
            </a:r>
            <a:fld id="{16B9AB61-597A-4D97-8FC8-C91DDDC16244}" type="slidenum">
              <a:rPr lang="ja-JP" altLang="en-US">
                <a:latin typeface="Tahoma" pitchFamily="34" charset="0"/>
              </a:rPr>
              <a:pPr>
                <a:defRPr/>
              </a:pPr>
              <a:t>‹#›</a:t>
            </a:fld>
            <a:endParaRPr lang="en-US" altLang="ja-JP">
              <a:latin typeface="Tahoma" pitchFamily="34" charset="0"/>
            </a:endParaRPr>
          </a:p>
        </p:txBody>
      </p:sp>
    </p:spTree>
    <p:extLst>
      <p:ext uri="{BB962C8B-B14F-4D97-AF65-F5344CB8AC3E}">
        <p14:creationId xmlns:p14="http://schemas.microsoft.com/office/powerpoint/2010/main" val="23760680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1954223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1931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1111956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5317288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1907756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3964037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57150" y="6559550"/>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200" smtClean="0">
                <a:ea typeface="ＭＳ Ｐゴシック" pitchFamily="50" charset="-128"/>
              </a:rPr>
              <a:t>©</a:t>
            </a:r>
            <a:r>
              <a:rPr kumimoji="0" lang="en-US" altLang="ja-JP" sz="1000" smtClean="0">
                <a:ea typeface="ＭＳ Ｐゴシック" pitchFamily="50" charset="-128"/>
              </a:rPr>
              <a:t> 2005 FPT-SOFTWARE</a:t>
            </a:r>
          </a:p>
        </p:txBody>
      </p:sp>
      <p:sp>
        <p:nvSpPr>
          <p:cNvPr id="6" name="Text Box 10"/>
          <p:cNvSpPr txBox="1">
            <a:spLocks noChangeArrowheads="1"/>
          </p:cNvSpPr>
          <p:nvPr/>
        </p:nvSpPr>
        <p:spPr bwMode="auto">
          <a:xfrm>
            <a:off x="7062788" y="6565900"/>
            <a:ext cx="1887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000" smtClean="0">
                <a:latin typeface="Tahoma" pitchFamily="34" charset="0"/>
                <a:ea typeface="ＭＳ Ｐゴシック" pitchFamily="50" charset="-128"/>
              </a:rPr>
              <a:t>04e-BM/NS/HDCV/FSOFT v2.1</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8"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2076540376"/>
      </p:ext>
    </p:extLst>
  </p:cSld>
  <p:clrMapOvr>
    <a:overrideClrMapping bg1="dk2" tx1="lt1" bg2="dk1" tx2="lt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897434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5564883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9590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2147074081"/>
      </p:ext>
    </p:extLst>
  </p:cSld>
  <p:clrMapOvr>
    <a:overrideClrMapping bg1="dk2" tx1="lt1" bg2="dk1" tx2="lt2" accent1="accent1" accent2="accent2" accent3="accent3" accent4="accent4" accent5="accent5" accent6="accent6" hlink="hlink" folHlink="folHlink"/>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5310234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773167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95409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87296026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533288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34511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733745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109630672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1153280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noProof="0" smtClean="0"/>
              <a:t>Click icon to add clip art</a:t>
            </a:r>
            <a:endParaRPr lang="vi-VN" noProof="0" smtClean="0"/>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74C81DC9-F25C-4F43-8F96-28CA7DFCEDA1}" type="slidenum">
              <a:rPr lang="en-US" altLang="ja-JP"/>
              <a:pPr>
                <a:defRPr/>
              </a:pPr>
              <a:t>‹#›</a:t>
            </a:fld>
            <a:endParaRPr lang="en-US" altLang="ja-JP"/>
          </a:p>
        </p:txBody>
      </p:sp>
    </p:spTree>
    <p:extLst>
      <p:ext uri="{BB962C8B-B14F-4D97-AF65-F5344CB8AC3E}">
        <p14:creationId xmlns:p14="http://schemas.microsoft.com/office/powerpoint/2010/main" val="3808987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277446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86AFE7EA-109F-4D7B-B41C-ACF5C9530E3D}" type="slidenum">
              <a:rPr lang="en-US" altLang="ja-JP"/>
              <a:pPr>
                <a:defRPr/>
              </a:pPr>
              <a:t>‹#›</a:t>
            </a:fld>
            <a:endParaRPr lang="en-US" altLang="ja-JP"/>
          </a:p>
        </p:txBody>
      </p:sp>
    </p:spTree>
    <p:extLst>
      <p:ext uri="{BB962C8B-B14F-4D97-AF65-F5344CB8AC3E}">
        <p14:creationId xmlns:p14="http://schemas.microsoft.com/office/powerpoint/2010/main" val="134294036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noProof="0" smtClean="0"/>
              <a:t>Click icon to add table</a:t>
            </a:r>
            <a:endParaRPr lang="vi-VN" noProof="0" smtClean="0"/>
          </a:p>
        </p:txBody>
      </p:sp>
      <p:sp>
        <p:nvSpPr>
          <p:cNvPr id="4"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6238C3BD-21AE-4E73-8315-E48A438A75D1}" type="slidenum">
              <a:rPr lang="en-US" altLang="ja-JP"/>
              <a:pPr>
                <a:defRPr/>
              </a:pPr>
              <a:t>‹#›</a:t>
            </a:fld>
            <a:endParaRPr lang="en-US" altLang="ja-JP"/>
          </a:p>
        </p:txBody>
      </p:sp>
    </p:spTree>
    <p:extLst>
      <p:ext uri="{BB962C8B-B14F-4D97-AF65-F5344CB8AC3E}">
        <p14:creationId xmlns:p14="http://schemas.microsoft.com/office/powerpoint/2010/main" val="81766747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7405801"/>
      </p:ext>
    </p:extLst>
  </p:cSld>
  <p:clrMapOvr>
    <a:overrideClrMapping bg1="dk2" tx1="lt1" bg2="dk1" tx2="lt2" accent1="accent1" accent2="accent2" accent3="accent3" accent4="accent4" accent5="accent5" accent6="accent6" hlink="hlink" folHlink="folHlink"/>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51015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6415811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6987344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9911518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318712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462147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7727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1107448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523156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6536263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266776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969933018"/>
      </p:ext>
    </p:extLst>
  </p:cSld>
  <p:clrMapOvr>
    <a:overrideClrMapping bg1="dk2" tx1="lt1" bg2="dk1" tx2="lt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857979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84797496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6318427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1720484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5824653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06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92327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1582192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8153016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015270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6607325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312769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2820470393"/>
      </p:ext>
    </p:extLst>
  </p:cSld>
  <p:clrMapOvr>
    <a:overrideClrMapping bg1="dk2" tx1="lt1" bg2="dk1" tx2="lt2" accent1="accent1" accent2="accent2" accent3="accent3" accent4="accent4" accent5="accent5" accent6="accent6" hlink="hlink" folHlink="folHlink"/>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7929707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715618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1610292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4209862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5747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3408134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55336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4279010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1058531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45188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0482143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807115397"/>
      </p:ext>
    </p:extLst>
  </p:cSld>
  <p:clrMapOvr>
    <a:overrideClrMapping bg1="dk2" tx1="lt1" bg2="dk1" tx2="lt2" accent1="accent1" accent2="accent2" accent3="accent3" accent4="accent4" accent5="accent5" accent6="accent6" hlink="hlink" folHlink="folHlink"/>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48799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4432716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2136434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7826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8085736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6456828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98623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3940461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2200879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557897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3498624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87502008-A324-4A30-98C1-2DD3AA89C84C}" type="slidenum">
              <a:rPr lang="en-US" altLang="ja-JP"/>
              <a:pPr>
                <a:defRPr/>
              </a:pPr>
              <a:t>‹#›</a:t>
            </a:fld>
            <a:endParaRPr lang="en-US" altLang="ja-JP"/>
          </a:p>
        </p:txBody>
      </p:sp>
    </p:spTree>
    <p:extLst>
      <p:ext uri="{BB962C8B-B14F-4D97-AF65-F5344CB8AC3E}">
        <p14:creationId xmlns:p14="http://schemas.microsoft.com/office/powerpoint/2010/main" val="195731037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B7A0BD5-0400-4903-80A0-DA7ECBFCBFC1}" type="slidenum">
              <a:rPr lang="en-US" altLang="ja-JP"/>
              <a:pPr>
                <a:defRPr/>
              </a:pPr>
              <a:t>‹#›</a:t>
            </a:fld>
            <a:endParaRPr lang="en-US" altLang="ja-JP"/>
          </a:p>
        </p:txBody>
      </p:sp>
    </p:spTree>
    <p:extLst>
      <p:ext uri="{BB962C8B-B14F-4D97-AF65-F5344CB8AC3E}">
        <p14:creationId xmlns:p14="http://schemas.microsoft.com/office/powerpoint/2010/main" val="10081951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EA68B47-B935-467B-BAA0-49CADCA97CF5}" type="slidenum">
              <a:rPr lang="en-US" altLang="ja-JP"/>
              <a:pPr>
                <a:defRPr/>
              </a:pPr>
              <a:t>‹#›</a:t>
            </a:fld>
            <a:endParaRPr lang="en-US" altLang="ja-JP"/>
          </a:p>
        </p:txBody>
      </p:sp>
    </p:spTree>
    <p:extLst>
      <p:ext uri="{BB962C8B-B14F-4D97-AF65-F5344CB8AC3E}">
        <p14:creationId xmlns:p14="http://schemas.microsoft.com/office/powerpoint/2010/main" val="246467424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E59090EC-71C7-4BDF-A7BF-633EA54FEE84}" type="slidenum">
              <a:rPr lang="en-US" altLang="ja-JP"/>
              <a:pPr>
                <a:defRPr/>
              </a:pPr>
              <a:t>‹#›</a:t>
            </a:fld>
            <a:endParaRPr lang="en-US" altLang="ja-JP"/>
          </a:p>
        </p:txBody>
      </p:sp>
    </p:spTree>
    <p:extLst>
      <p:ext uri="{BB962C8B-B14F-4D97-AF65-F5344CB8AC3E}">
        <p14:creationId xmlns:p14="http://schemas.microsoft.com/office/powerpoint/2010/main" val="343425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00426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C6AAF884-FBF1-40F3-A0D7-DE7000F852F9}" type="slidenum">
              <a:rPr lang="en-US" altLang="ja-JP"/>
              <a:pPr>
                <a:defRPr/>
              </a:pPr>
              <a:t>‹#›</a:t>
            </a:fld>
            <a:endParaRPr lang="en-US" altLang="ja-JP"/>
          </a:p>
        </p:txBody>
      </p:sp>
    </p:spTree>
    <p:extLst>
      <p:ext uri="{BB962C8B-B14F-4D97-AF65-F5344CB8AC3E}">
        <p14:creationId xmlns:p14="http://schemas.microsoft.com/office/powerpoint/2010/main" val="352164719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ABDC5166-C62E-4C95-8FF4-9AA1350BDD50}" type="slidenum">
              <a:rPr lang="en-US" altLang="ja-JP"/>
              <a:pPr>
                <a:defRPr/>
              </a:pPr>
              <a:t>‹#›</a:t>
            </a:fld>
            <a:endParaRPr lang="en-US" altLang="ja-JP"/>
          </a:p>
        </p:txBody>
      </p:sp>
    </p:spTree>
    <p:extLst>
      <p:ext uri="{BB962C8B-B14F-4D97-AF65-F5344CB8AC3E}">
        <p14:creationId xmlns:p14="http://schemas.microsoft.com/office/powerpoint/2010/main" val="31478293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85AE656B-EF2F-4B19-9F9B-6A2F394CD4CA}" type="slidenum">
              <a:rPr lang="en-US" altLang="ja-JP"/>
              <a:pPr>
                <a:defRPr/>
              </a:pPr>
              <a:t>‹#›</a:t>
            </a:fld>
            <a:endParaRPr lang="en-US" altLang="ja-JP"/>
          </a:p>
        </p:txBody>
      </p:sp>
    </p:spTree>
    <p:extLst>
      <p:ext uri="{BB962C8B-B14F-4D97-AF65-F5344CB8AC3E}">
        <p14:creationId xmlns:p14="http://schemas.microsoft.com/office/powerpoint/2010/main" val="426405049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779DB53-2DA9-4FBA-8BF7-0F0705FE939A}" type="slidenum">
              <a:rPr lang="en-US" altLang="ja-JP"/>
              <a:pPr>
                <a:defRPr/>
              </a:pPr>
              <a:t>‹#›</a:t>
            </a:fld>
            <a:endParaRPr lang="en-US" altLang="ja-JP"/>
          </a:p>
        </p:txBody>
      </p:sp>
    </p:spTree>
    <p:extLst>
      <p:ext uri="{BB962C8B-B14F-4D97-AF65-F5344CB8AC3E}">
        <p14:creationId xmlns:p14="http://schemas.microsoft.com/office/powerpoint/2010/main" val="67247732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AF80F2A2-646E-40FC-8D84-21E46572CD8A}" type="slidenum">
              <a:rPr lang="en-US" altLang="ja-JP"/>
              <a:pPr>
                <a:defRPr/>
              </a:pPr>
              <a:t>‹#›</a:t>
            </a:fld>
            <a:endParaRPr lang="en-US" altLang="ja-JP"/>
          </a:p>
        </p:txBody>
      </p:sp>
    </p:spTree>
    <p:extLst>
      <p:ext uri="{BB962C8B-B14F-4D97-AF65-F5344CB8AC3E}">
        <p14:creationId xmlns:p14="http://schemas.microsoft.com/office/powerpoint/2010/main" val="381809545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C3D09B5-357D-44E5-9F99-B2B4BDD519FE}" type="slidenum">
              <a:rPr lang="en-US" altLang="ja-JP"/>
              <a:pPr>
                <a:defRPr/>
              </a:pPr>
              <a:t>‹#›</a:t>
            </a:fld>
            <a:endParaRPr lang="en-US" altLang="ja-JP"/>
          </a:p>
        </p:txBody>
      </p:sp>
    </p:spTree>
    <p:extLst>
      <p:ext uri="{BB962C8B-B14F-4D97-AF65-F5344CB8AC3E}">
        <p14:creationId xmlns:p14="http://schemas.microsoft.com/office/powerpoint/2010/main" val="403180840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DFDFB776-5020-4220-AC63-8FE053C6ED63}" type="slidenum">
              <a:rPr lang="en-US" altLang="ja-JP"/>
              <a:pPr>
                <a:defRPr/>
              </a:pPr>
              <a:t>‹#›</a:t>
            </a:fld>
            <a:endParaRPr lang="en-US" altLang="ja-JP"/>
          </a:p>
        </p:txBody>
      </p:sp>
    </p:spTree>
    <p:extLst>
      <p:ext uri="{BB962C8B-B14F-4D97-AF65-F5344CB8AC3E}">
        <p14:creationId xmlns:p14="http://schemas.microsoft.com/office/powerpoint/2010/main" val="7261498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5830BC8A-6BAC-4313-A5CD-207DB061E849}" type="slidenum">
              <a:rPr lang="en-US" altLang="ja-JP"/>
              <a:pPr>
                <a:defRPr/>
              </a:pPr>
              <a:t>‹#›</a:t>
            </a:fld>
            <a:endParaRPr lang="en-US" altLang="ja-JP"/>
          </a:p>
        </p:txBody>
      </p:sp>
    </p:spTree>
    <p:extLst>
      <p:ext uri="{BB962C8B-B14F-4D97-AF65-F5344CB8AC3E}">
        <p14:creationId xmlns:p14="http://schemas.microsoft.com/office/powerpoint/2010/main" val="321532995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9D63AD9-E2FF-4613-B521-99A11A4F76CD}" type="slidenum">
              <a:rPr lang="en-US" altLang="ja-JP"/>
              <a:pPr>
                <a:defRPr/>
              </a:pPr>
              <a:t>‹#›</a:t>
            </a:fld>
            <a:endParaRPr lang="en-US" altLang="ja-JP"/>
          </a:p>
        </p:txBody>
      </p:sp>
    </p:spTree>
    <p:extLst>
      <p:ext uri="{BB962C8B-B14F-4D97-AF65-F5344CB8AC3E}">
        <p14:creationId xmlns:p14="http://schemas.microsoft.com/office/powerpoint/2010/main" val="143157788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defRPr/>
            </a:lvl1pPr>
          </a:lstStyle>
          <a:p>
            <a:pPr>
              <a:defRPr/>
            </a:pPr>
            <a:fld id="{7F2874C3-207B-4305-BB71-78C4C5E7F3EB}" type="slidenum">
              <a:rPr lang="en-US" altLang="ja-JP"/>
              <a:pPr>
                <a:defRPr/>
              </a:pPr>
              <a:t>‹#›</a:t>
            </a:fld>
            <a:endParaRPr lang="en-US" altLang="ja-JP"/>
          </a:p>
        </p:txBody>
      </p:sp>
    </p:spTree>
    <p:extLst>
      <p:ext uri="{BB962C8B-B14F-4D97-AF65-F5344CB8AC3E}">
        <p14:creationId xmlns:p14="http://schemas.microsoft.com/office/powerpoint/2010/main" val="200934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6855326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34058B54-8EF3-4D5E-AE71-4A57BCFF6CA4}" type="slidenum">
              <a:rPr lang="en-US" altLang="ja-JP"/>
              <a:pPr>
                <a:defRPr/>
              </a:pPr>
              <a:t>‹#›</a:t>
            </a:fld>
            <a:endParaRPr lang="en-US" altLang="ja-JP"/>
          </a:p>
        </p:txBody>
      </p:sp>
    </p:spTree>
    <p:extLst>
      <p:ext uri="{BB962C8B-B14F-4D97-AF65-F5344CB8AC3E}">
        <p14:creationId xmlns:p14="http://schemas.microsoft.com/office/powerpoint/2010/main" val="104329744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BCAE265-85F5-46AB-8D50-20EFBB1B0D98}" type="slidenum">
              <a:rPr lang="en-US" altLang="ja-JP"/>
              <a:pPr>
                <a:defRPr/>
              </a:pPr>
              <a:t>‹#›</a:t>
            </a:fld>
            <a:endParaRPr lang="en-US" altLang="ja-JP"/>
          </a:p>
        </p:txBody>
      </p:sp>
    </p:spTree>
    <p:extLst>
      <p:ext uri="{BB962C8B-B14F-4D97-AF65-F5344CB8AC3E}">
        <p14:creationId xmlns:p14="http://schemas.microsoft.com/office/powerpoint/2010/main" val="414301101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3C687932-C94E-4866-B9C5-DA6D4B4FFDC1}" type="slidenum">
              <a:rPr lang="en-US" altLang="ja-JP"/>
              <a:pPr>
                <a:defRPr/>
              </a:pPr>
              <a:t>‹#›</a:t>
            </a:fld>
            <a:endParaRPr lang="en-US" altLang="ja-JP"/>
          </a:p>
        </p:txBody>
      </p:sp>
    </p:spTree>
    <p:extLst>
      <p:ext uri="{BB962C8B-B14F-4D97-AF65-F5344CB8AC3E}">
        <p14:creationId xmlns:p14="http://schemas.microsoft.com/office/powerpoint/2010/main" val="329092318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62FD530C-E80A-47D2-9FE5-CB0FFC4FBBF9}" type="slidenum">
              <a:rPr lang="en-US" altLang="ja-JP"/>
              <a:pPr>
                <a:defRPr/>
              </a:pPr>
              <a:t>‹#›</a:t>
            </a:fld>
            <a:endParaRPr lang="en-US" altLang="ja-JP"/>
          </a:p>
        </p:txBody>
      </p:sp>
    </p:spTree>
    <p:extLst>
      <p:ext uri="{BB962C8B-B14F-4D97-AF65-F5344CB8AC3E}">
        <p14:creationId xmlns:p14="http://schemas.microsoft.com/office/powerpoint/2010/main" val="36861516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35702D10-A1F2-40CF-8EF8-3D8DB459A2C0}" type="slidenum">
              <a:rPr lang="en-US" altLang="ja-JP"/>
              <a:pPr>
                <a:defRPr/>
              </a:pPr>
              <a:t>‹#›</a:t>
            </a:fld>
            <a:endParaRPr lang="en-US" altLang="ja-JP"/>
          </a:p>
        </p:txBody>
      </p:sp>
    </p:spTree>
    <p:extLst>
      <p:ext uri="{BB962C8B-B14F-4D97-AF65-F5344CB8AC3E}">
        <p14:creationId xmlns:p14="http://schemas.microsoft.com/office/powerpoint/2010/main" val="336384753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73F3D11-C3AC-4B37-8A78-7538D9F0C1EA}" type="slidenum">
              <a:rPr lang="en-US" altLang="ja-JP"/>
              <a:pPr>
                <a:defRPr/>
              </a:pPr>
              <a:t>‹#›</a:t>
            </a:fld>
            <a:endParaRPr lang="en-US" altLang="ja-JP"/>
          </a:p>
        </p:txBody>
      </p:sp>
    </p:spTree>
    <p:extLst>
      <p:ext uri="{BB962C8B-B14F-4D97-AF65-F5344CB8AC3E}">
        <p14:creationId xmlns:p14="http://schemas.microsoft.com/office/powerpoint/2010/main" val="192071550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00AC18D-6877-4539-A0C8-B08070DD6BB5}" type="slidenum">
              <a:rPr lang="en-US" altLang="ja-JP"/>
              <a:pPr>
                <a:defRPr/>
              </a:pPr>
              <a:t>‹#›</a:t>
            </a:fld>
            <a:endParaRPr lang="en-US" altLang="ja-JP"/>
          </a:p>
        </p:txBody>
      </p:sp>
    </p:spTree>
    <p:extLst>
      <p:ext uri="{BB962C8B-B14F-4D97-AF65-F5344CB8AC3E}">
        <p14:creationId xmlns:p14="http://schemas.microsoft.com/office/powerpoint/2010/main" val="421648272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F698681-234C-4377-A308-D15D7C5AA934}" type="slidenum">
              <a:rPr lang="en-US" altLang="ja-JP"/>
              <a:pPr>
                <a:defRPr/>
              </a:pPr>
              <a:t>‹#›</a:t>
            </a:fld>
            <a:endParaRPr lang="en-US" altLang="ja-JP"/>
          </a:p>
        </p:txBody>
      </p:sp>
    </p:spTree>
    <p:extLst>
      <p:ext uri="{BB962C8B-B14F-4D97-AF65-F5344CB8AC3E}">
        <p14:creationId xmlns:p14="http://schemas.microsoft.com/office/powerpoint/2010/main" val="334541654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1D068A09-F8DD-46C2-96FB-B509D91A0D46}" type="slidenum">
              <a:rPr lang="en-US" altLang="ja-JP"/>
              <a:pPr>
                <a:defRPr/>
              </a:pPr>
              <a:t>‹#›</a:t>
            </a:fld>
            <a:endParaRPr lang="en-US" altLang="ja-JP"/>
          </a:p>
        </p:txBody>
      </p:sp>
    </p:spTree>
    <p:extLst>
      <p:ext uri="{BB962C8B-B14F-4D97-AF65-F5344CB8AC3E}">
        <p14:creationId xmlns:p14="http://schemas.microsoft.com/office/powerpoint/2010/main" val="406018689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1B7448DF-8AED-4AEF-8B5D-07F61BC654C6}" type="slidenum">
              <a:rPr lang="en-US" altLang="ja-JP"/>
              <a:pPr>
                <a:defRPr/>
              </a:pPr>
              <a:t>‹#›</a:t>
            </a:fld>
            <a:endParaRPr lang="en-US" altLang="ja-JP"/>
          </a:p>
        </p:txBody>
      </p:sp>
    </p:spTree>
    <p:extLst>
      <p:ext uri="{BB962C8B-B14F-4D97-AF65-F5344CB8AC3E}">
        <p14:creationId xmlns:p14="http://schemas.microsoft.com/office/powerpoint/2010/main" val="1243941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238513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38CECC1E-86D3-4B2E-A2C9-5E41CF29EC1F}" type="slidenum">
              <a:rPr lang="en-US" altLang="ja-JP"/>
              <a:pPr>
                <a:defRPr/>
              </a:pPr>
              <a:t>‹#›</a:t>
            </a:fld>
            <a:endParaRPr lang="en-US" altLang="ja-JP"/>
          </a:p>
        </p:txBody>
      </p:sp>
    </p:spTree>
    <p:extLst>
      <p:ext uri="{BB962C8B-B14F-4D97-AF65-F5344CB8AC3E}">
        <p14:creationId xmlns:p14="http://schemas.microsoft.com/office/powerpoint/2010/main" val="111885066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noProof="0" smtClean="0"/>
              <a:t>Click icon to add clip art</a:t>
            </a:r>
            <a:endParaRPr lang="vi-V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8AEE4D48-6639-45AB-8820-55053D629644}" type="slidenum">
              <a:rPr lang="en-US" altLang="ja-JP"/>
              <a:pPr>
                <a:defRPr/>
              </a:pPr>
              <a:t>‹#›</a:t>
            </a:fld>
            <a:endParaRPr lang="en-US" altLang="ja-JP"/>
          </a:p>
        </p:txBody>
      </p:sp>
    </p:spTree>
    <p:extLst>
      <p:ext uri="{BB962C8B-B14F-4D97-AF65-F5344CB8AC3E}">
        <p14:creationId xmlns:p14="http://schemas.microsoft.com/office/powerpoint/2010/main" val="332437572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3907758E-FEC9-4DC2-B409-B1A93CEE4BD9}" type="slidenum">
              <a:rPr lang="en-US" altLang="ja-JP"/>
              <a:pPr>
                <a:defRPr/>
              </a:pPr>
              <a:t>‹#›</a:t>
            </a:fld>
            <a:endParaRPr lang="en-US" altLang="ja-JP"/>
          </a:p>
        </p:txBody>
      </p:sp>
    </p:spTree>
    <p:extLst>
      <p:ext uri="{BB962C8B-B14F-4D97-AF65-F5344CB8AC3E}">
        <p14:creationId xmlns:p14="http://schemas.microsoft.com/office/powerpoint/2010/main" val="367185688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noProof="0" smtClean="0"/>
              <a:t>Click icon to add table</a:t>
            </a:r>
            <a:endParaRPr lang="vi-V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803512D-AECB-4EB8-8A97-E7B7DC72D58A}" type="slidenum">
              <a:rPr lang="en-US" altLang="ja-JP"/>
              <a:pPr>
                <a:defRPr/>
              </a:pPr>
              <a:t>‹#›</a:t>
            </a:fld>
            <a:endParaRPr lang="en-US" altLang="ja-JP"/>
          </a:p>
        </p:txBody>
      </p:sp>
    </p:spTree>
    <p:extLst>
      <p:ext uri="{BB962C8B-B14F-4D97-AF65-F5344CB8AC3E}">
        <p14:creationId xmlns:p14="http://schemas.microsoft.com/office/powerpoint/2010/main" val="327734195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7528229"/>
      </p:ext>
    </p:extLst>
  </p:cSld>
  <p:clrMapOvr>
    <a:overrideClrMapping bg1="dk2" tx1="lt1" bg2="dk1" tx2="lt2" accent1="accent1" accent2="accent2" accent3="accent3" accent4="accent4" accent5="accent5" accent6="accent6" hlink="hlink" folHlink="folHlink"/>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7948732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34515154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2539837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8912653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2422111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333593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9338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3468069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5111080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3311076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8376973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345018748"/>
      </p:ext>
    </p:extLst>
  </p:cSld>
  <p:clrMapOvr>
    <a:overrideClrMapping bg1="dk2" tx1="lt1" bg2="dk1" tx2="lt2" accent1="accent1" accent2="accent2" accent3="accent3" accent4="accent4" accent5="accent5" accent6="accent6" hlink="hlink" folHlink="folHlink"/>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110196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092385965"/>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7815635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1005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8799158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0793691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24390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457164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6694520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0704877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8406794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4904567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72568129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60602524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621987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1952403915"/>
      </p:ext>
    </p:extLst>
  </p:cSld>
  <p:clrMapOvr>
    <a:overrideClrMapping bg1="dk2" tx1="lt1" bg2="dk1" tx2="lt2" accent1="accent1" accent2="accent2" accent3="accent3" accent4="accent4" accent5="accent5" accent6="accent6" hlink="hlink" folHlink="folHlink"/>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3539101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09718434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29822902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71318466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772747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023160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10308172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396975019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13529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205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7660678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195160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5872716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6127643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03411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6842174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5607616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1649635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7061912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67970"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621246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E46906DE-28BD-44BD-B9CA-B76FE9D892FB}" type="slidenum">
              <a:rPr lang="en-US" altLang="ja-JP"/>
              <a:pPr>
                <a:defRPr/>
              </a:pPr>
              <a:t>‹#›</a:t>
            </a:fld>
            <a:endParaRPr lang="en-US" altLang="ja-JP"/>
          </a:p>
        </p:txBody>
      </p:sp>
    </p:spTree>
    <p:extLst>
      <p:ext uri="{BB962C8B-B14F-4D97-AF65-F5344CB8AC3E}">
        <p14:creationId xmlns:p14="http://schemas.microsoft.com/office/powerpoint/2010/main" val="245467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1943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15651549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65AE0922-625D-411C-B4A9-E24234A0C392}" type="slidenum">
              <a:rPr lang="en-US" altLang="ja-JP"/>
              <a:pPr>
                <a:defRPr/>
              </a:pPr>
              <a:t>‹#›</a:t>
            </a:fld>
            <a:endParaRPr lang="en-US" altLang="ja-JP"/>
          </a:p>
        </p:txBody>
      </p:sp>
    </p:spTree>
    <p:extLst>
      <p:ext uri="{BB962C8B-B14F-4D97-AF65-F5344CB8AC3E}">
        <p14:creationId xmlns:p14="http://schemas.microsoft.com/office/powerpoint/2010/main" val="241789746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1D19C98A-F10E-415E-ADA1-6CD6EDF19198}" type="slidenum">
              <a:rPr lang="en-US" altLang="ja-JP"/>
              <a:pPr>
                <a:defRPr/>
              </a:pPr>
              <a:t>‹#›</a:t>
            </a:fld>
            <a:endParaRPr lang="en-US" altLang="ja-JP"/>
          </a:p>
        </p:txBody>
      </p:sp>
    </p:spTree>
    <p:extLst>
      <p:ext uri="{BB962C8B-B14F-4D97-AF65-F5344CB8AC3E}">
        <p14:creationId xmlns:p14="http://schemas.microsoft.com/office/powerpoint/2010/main" val="322475028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8" name="Rectangle 4"/>
          <p:cNvSpPr>
            <a:spLocks noGrp="1" noChangeArrowheads="1"/>
          </p:cNvSpPr>
          <p:nvPr>
            <p:ph type="sldNum" sz="quarter" idx="11"/>
          </p:nvPr>
        </p:nvSpPr>
        <p:spPr>
          <a:ln/>
        </p:spPr>
        <p:txBody>
          <a:bodyPr/>
          <a:lstStyle>
            <a:lvl1pPr>
              <a:defRPr/>
            </a:lvl1pPr>
          </a:lstStyle>
          <a:p>
            <a:pPr>
              <a:defRPr/>
            </a:pPr>
            <a:fld id="{72E27631-FBCE-4D41-867C-2A41BB7EBF42}" type="slidenum">
              <a:rPr lang="en-US" altLang="ja-JP"/>
              <a:pPr>
                <a:defRPr/>
              </a:pPr>
              <a:t>‹#›</a:t>
            </a:fld>
            <a:endParaRPr lang="en-US" altLang="ja-JP"/>
          </a:p>
        </p:txBody>
      </p:sp>
    </p:spTree>
    <p:extLst>
      <p:ext uri="{BB962C8B-B14F-4D97-AF65-F5344CB8AC3E}">
        <p14:creationId xmlns:p14="http://schemas.microsoft.com/office/powerpoint/2010/main" val="178485075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4" name="Rectangle 4"/>
          <p:cNvSpPr>
            <a:spLocks noGrp="1" noChangeArrowheads="1"/>
          </p:cNvSpPr>
          <p:nvPr>
            <p:ph type="sldNum" sz="quarter" idx="11"/>
          </p:nvPr>
        </p:nvSpPr>
        <p:spPr>
          <a:ln/>
        </p:spPr>
        <p:txBody>
          <a:bodyPr/>
          <a:lstStyle>
            <a:lvl1pPr>
              <a:defRPr/>
            </a:lvl1pPr>
          </a:lstStyle>
          <a:p>
            <a:pPr>
              <a:defRPr/>
            </a:pPr>
            <a:fld id="{83FEFE4A-21E1-48CF-AD4A-351F19B8B2D9}" type="slidenum">
              <a:rPr lang="en-US" altLang="ja-JP"/>
              <a:pPr>
                <a:defRPr/>
              </a:pPr>
              <a:t>‹#›</a:t>
            </a:fld>
            <a:endParaRPr lang="en-US" altLang="ja-JP"/>
          </a:p>
        </p:txBody>
      </p:sp>
    </p:spTree>
    <p:extLst>
      <p:ext uri="{BB962C8B-B14F-4D97-AF65-F5344CB8AC3E}">
        <p14:creationId xmlns:p14="http://schemas.microsoft.com/office/powerpoint/2010/main" val="324805841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3" name="Rectangle 4"/>
          <p:cNvSpPr>
            <a:spLocks noGrp="1" noChangeArrowheads="1"/>
          </p:cNvSpPr>
          <p:nvPr>
            <p:ph type="sldNum" sz="quarter" idx="11"/>
          </p:nvPr>
        </p:nvSpPr>
        <p:spPr>
          <a:ln/>
        </p:spPr>
        <p:txBody>
          <a:bodyPr/>
          <a:lstStyle>
            <a:lvl1pPr>
              <a:defRPr/>
            </a:lvl1pPr>
          </a:lstStyle>
          <a:p>
            <a:pPr>
              <a:defRPr/>
            </a:pPr>
            <a:fld id="{518E51AC-3D89-47DA-A429-EC73CF571095}" type="slidenum">
              <a:rPr lang="en-US" altLang="ja-JP"/>
              <a:pPr>
                <a:defRPr/>
              </a:pPr>
              <a:t>‹#›</a:t>
            </a:fld>
            <a:endParaRPr lang="en-US" altLang="ja-JP"/>
          </a:p>
        </p:txBody>
      </p:sp>
    </p:spTree>
    <p:extLst>
      <p:ext uri="{BB962C8B-B14F-4D97-AF65-F5344CB8AC3E}">
        <p14:creationId xmlns:p14="http://schemas.microsoft.com/office/powerpoint/2010/main" val="67291249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70F7D679-3EE1-4AF4-811A-1A5B47FD3C5B}" type="slidenum">
              <a:rPr lang="en-US" altLang="ja-JP"/>
              <a:pPr>
                <a:defRPr/>
              </a:pPr>
              <a:t>‹#›</a:t>
            </a:fld>
            <a:endParaRPr lang="en-US" altLang="ja-JP"/>
          </a:p>
        </p:txBody>
      </p:sp>
    </p:spTree>
    <p:extLst>
      <p:ext uri="{BB962C8B-B14F-4D97-AF65-F5344CB8AC3E}">
        <p14:creationId xmlns:p14="http://schemas.microsoft.com/office/powerpoint/2010/main" val="403968608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778005C6-F86A-4E11-A27B-5584F2A0AD68}" type="slidenum">
              <a:rPr lang="en-US" altLang="ja-JP"/>
              <a:pPr>
                <a:defRPr/>
              </a:pPr>
              <a:t>‹#›</a:t>
            </a:fld>
            <a:endParaRPr lang="en-US" altLang="ja-JP"/>
          </a:p>
        </p:txBody>
      </p:sp>
    </p:spTree>
    <p:extLst>
      <p:ext uri="{BB962C8B-B14F-4D97-AF65-F5344CB8AC3E}">
        <p14:creationId xmlns:p14="http://schemas.microsoft.com/office/powerpoint/2010/main" val="345982408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87AE6175-47F8-4D9A-A315-C344434A3F17}" type="slidenum">
              <a:rPr lang="en-US" altLang="ja-JP"/>
              <a:pPr>
                <a:defRPr/>
              </a:pPr>
              <a:t>‹#›</a:t>
            </a:fld>
            <a:endParaRPr lang="en-US" altLang="ja-JP"/>
          </a:p>
        </p:txBody>
      </p:sp>
    </p:spTree>
    <p:extLst>
      <p:ext uri="{BB962C8B-B14F-4D97-AF65-F5344CB8AC3E}">
        <p14:creationId xmlns:p14="http://schemas.microsoft.com/office/powerpoint/2010/main" val="119114150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2058F18B-D5E7-41D7-A1D6-CEDB7BED0A18}" type="slidenum">
              <a:rPr lang="en-US" altLang="ja-JP"/>
              <a:pPr>
                <a:defRPr/>
              </a:pPr>
              <a:t>‹#›</a:t>
            </a:fld>
            <a:endParaRPr lang="en-US" altLang="ja-JP"/>
          </a:p>
        </p:txBody>
      </p:sp>
    </p:spTree>
    <p:extLst>
      <p:ext uri="{BB962C8B-B14F-4D97-AF65-F5344CB8AC3E}">
        <p14:creationId xmlns:p14="http://schemas.microsoft.com/office/powerpoint/2010/main" val="142590088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6DBE3939-6DC7-4DBF-9ECD-CAAA5F8C23BA}" type="slidenum">
              <a:rPr lang="en-US" altLang="ja-JP"/>
              <a:pPr>
                <a:defRPr/>
              </a:pPr>
              <a:t>‹#›</a:t>
            </a:fld>
            <a:endParaRPr lang="en-US" altLang="ja-JP"/>
          </a:p>
        </p:txBody>
      </p:sp>
    </p:spTree>
    <p:extLst>
      <p:ext uri="{BB962C8B-B14F-4D97-AF65-F5344CB8AC3E}">
        <p14:creationId xmlns:p14="http://schemas.microsoft.com/office/powerpoint/2010/main" val="33877777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2012654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E5078422-83E4-4D0E-BF84-36B2D8A02945}" type="slidenum">
              <a:rPr lang="en-US" altLang="ja-JP"/>
              <a:pPr>
                <a:defRPr/>
              </a:pPr>
              <a:t>‹#›</a:t>
            </a:fld>
            <a:endParaRPr lang="en-US" altLang="ja-JP"/>
          </a:p>
        </p:txBody>
      </p:sp>
    </p:spTree>
    <p:extLst>
      <p:ext uri="{BB962C8B-B14F-4D97-AF65-F5344CB8AC3E}">
        <p14:creationId xmlns:p14="http://schemas.microsoft.com/office/powerpoint/2010/main" val="91412421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204EEA0B-B4D3-47E2-A9B0-2D8DFF60BE62}" type="slidenum">
              <a:rPr lang="en-US" altLang="ja-JP"/>
              <a:pPr>
                <a:defRPr/>
              </a:pPr>
              <a:t>‹#›</a:t>
            </a:fld>
            <a:endParaRPr lang="en-US" altLang="ja-JP"/>
          </a:p>
        </p:txBody>
      </p:sp>
    </p:spTree>
    <p:extLst>
      <p:ext uri="{BB962C8B-B14F-4D97-AF65-F5344CB8AC3E}">
        <p14:creationId xmlns:p14="http://schemas.microsoft.com/office/powerpoint/2010/main" val="3848731016"/>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49EA1CDD-C12C-40D7-AE4A-9E9DF7DFA184}" type="slidenum">
              <a:rPr lang="en-US" altLang="ja-JP"/>
              <a:pPr>
                <a:defRPr/>
              </a:pPr>
              <a:t>‹#›</a:t>
            </a:fld>
            <a:endParaRPr lang="en-US" altLang="ja-JP"/>
          </a:p>
        </p:txBody>
      </p:sp>
    </p:spTree>
    <p:extLst>
      <p:ext uri="{BB962C8B-B14F-4D97-AF65-F5344CB8AC3E}">
        <p14:creationId xmlns:p14="http://schemas.microsoft.com/office/powerpoint/2010/main" val="425523022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13"/>
          <p:cNvSpPr>
            <a:spLocks noGrp="1" noChangeArrowheads="1"/>
          </p:cNvSpPr>
          <p:nvPr>
            <p:ph type="sldNum" sz="quarter" idx="12"/>
          </p:nvPr>
        </p:nvSpPr>
        <p:spPr>
          <a:ln/>
        </p:spPr>
        <p:txBody>
          <a:bodyPr/>
          <a:lstStyle>
            <a:lvl1pPr>
              <a:defRPr/>
            </a:lvl1pPr>
          </a:lstStyle>
          <a:p>
            <a:pPr>
              <a:defRPr/>
            </a:pPr>
            <a:fld id="{EE667513-6DEB-4A38-A48B-A044FDE28CCC}" type="slidenum">
              <a:rPr lang="en-US" altLang="ja-JP"/>
              <a:pPr>
                <a:defRPr/>
              </a:pPr>
              <a:t>‹#›</a:t>
            </a:fld>
            <a:endParaRPr lang="en-US" altLang="ja-JP"/>
          </a:p>
        </p:txBody>
      </p:sp>
    </p:spTree>
    <p:extLst>
      <p:ext uri="{BB962C8B-B14F-4D97-AF65-F5344CB8AC3E}">
        <p14:creationId xmlns:p14="http://schemas.microsoft.com/office/powerpoint/2010/main" val="59854671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13"/>
          <p:cNvSpPr>
            <a:spLocks noGrp="1" noChangeArrowheads="1"/>
          </p:cNvSpPr>
          <p:nvPr>
            <p:ph type="sldNum" sz="quarter" idx="12"/>
          </p:nvPr>
        </p:nvSpPr>
        <p:spPr>
          <a:ln/>
        </p:spPr>
        <p:txBody>
          <a:bodyPr/>
          <a:lstStyle>
            <a:lvl1pPr>
              <a:defRPr/>
            </a:lvl1pPr>
          </a:lstStyle>
          <a:p>
            <a:pPr>
              <a:defRPr/>
            </a:pPr>
            <a:fld id="{E0B96F53-1589-4FD2-AC0F-90E039D0AF6B}" type="slidenum">
              <a:rPr lang="en-US" altLang="ja-JP"/>
              <a:pPr>
                <a:defRPr/>
              </a:pPr>
              <a:t>‹#›</a:t>
            </a:fld>
            <a:endParaRPr lang="en-US" altLang="ja-JP"/>
          </a:p>
        </p:txBody>
      </p:sp>
    </p:spTree>
    <p:extLst>
      <p:ext uri="{BB962C8B-B14F-4D97-AF65-F5344CB8AC3E}">
        <p14:creationId xmlns:p14="http://schemas.microsoft.com/office/powerpoint/2010/main" val="387557349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13"/>
          <p:cNvSpPr>
            <a:spLocks noGrp="1" noChangeArrowheads="1"/>
          </p:cNvSpPr>
          <p:nvPr>
            <p:ph type="sldNum" sz="quarter" idx="12"/>
          </p:nvPr>
        </p:nvSpPr>
        <p:spPr>
          <a:ln/>
        </p:spPr>
        <p:txBody>
          <a:bodyPr/>
          <a:lstStyle>
            <a:lvl1pPr>
              <a:defRPr/>
            </a:lvl1pPr>
          </a:lstStyle>
          <a:p>
            <a:pPr>
              <a:defRPr/>
            </a:pPr>
            <a:fld id="{3F8E08CF-85F4-492E-ACD0-1114CB5C473A}" type="slidenum">
              <a:rPr lang="en-US" altLang="ja-JP"/>
              <a:pPr>
                <a:defRPr/>
              </a:pPr>
              <a:t>‹#›</a:t>
            </a:fld>
            <a:endParaRPr lang="en-US" altLang="ja-JP"/>
          </a:p>
        </p:txBody>
      </p:sp>
    </p:spTree>
    <p:extLst>
      <p:ext uri="{BB962C8B-B14F-4D97-AF65-F5344CB8AC3E}">
        <p14:creationId xmlns:p14="http://schemas.microsoft.com/office/powerpoint/2010/main" val="259589128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AC2E0D6E-9A97-446D-A502-3DDF173A10E6}" type="slidenum">
              <a:rPr lang="en-US" altLang="ja-JP"/>
              <a:pPr>
                <a:defRPr/>
              </a:pPr>
              <a:t>‹#›</a:t>
            </a:fld>
            <a:endParaRPr lang="en-US" altLang="ja-JP"/>
          </a:p>
        </p:txBody>
      </p:sp>
    </p:spTree>
    <p:extLst>
      <p:ext uri="{BB962C8B-B14F-4D97-AF65-F5344CB8AC3E}">
        <p14:creationId xmlns:p14="http://schemas.microsoft.com/office/powerpoint/2010/main" val="231634301"/>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CC6D9EE7-CDBA-4508-8B86-101C7A5D6E14}" type="slidenum">
              <a:rPr lang="en-US" altLang="ja-JP"/>
              <a:pPr>
                <a:defRPr/>
              </a:pPr>
              <a:t>‹#›</a:t>
            </a:fld>
            <a:endParaRPr lang="en-US" altLang="ja-JP"/>
          </a:p>
        </p:txBody>
      </p:sp>
    </p:spTree>
    <p:extLst>
      <p:ext uri="{BB962C8B-B14F-4D97-AF65-F5344CB8AC3E}">
        <p14:creationId xmlns:p14="http://schemas.microsoft.com/office/powerpoint/2010/main" val="411511867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5EB77FE5-1E53-4289-B9B3-B6B18B44787A}" type="slidenum">
              <a:rPr lang="en-US" altLang="ja-JP"/>
              <a:pPr>
                <a:defRPr/>
              </a:pPr>
              <a:t>‹#›</a:t>
            </a:fld>
            <a:endParaRPr lang="en-US" altLang="ja-JP"/>
          </a:p>
        </p:txBody>
      </p:sp>
    </p:spTree>
    <p:extLst>
      <p:ext uri="{BB962C8B-B14F-4D97-AF65-F5344CB8AC3E}">
        <p14:creationId xmlns:p14="http://schemas.microsoft.com/office/powerpoint/2010/main" val="27615750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CD865BDD-0757-4E86-9940-D753BF7FF876}" type="slidenum">
              <a:rPr lang="en-US" altLang="ja-JP"/>
              <a:pPr>
                <a:defRPr/>
              </a:pPr>
              <a:t>‹#›</a:t>
            </a:fld>
            <a:endParaRPr lang="en-US" altLang="ja-JP"/>
          </a:p>
        </p:txBody>
      </p:sp>
    </p:spTree>
    <p:extLst>
      <p:ext uri="{BB962C8B-B14F-4D97-AF65-F5344CB8AC3E}">
        <p14:creationId xmlns:p14="http://schemas.microsoft.com/office/powerpoint/2010/main" val="38461391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1824102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08938232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1285565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13455301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9010203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7340013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3041405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03801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590744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7615646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13581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9036118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7434112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57150" y="6559550"/>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200" smtClean="0">
                <a:ea typeface="ＭＳ Ｐゴシック" pitchFamily="50" charset="-128"/>
              </a:rPr>
              <a:t>©</a:t>
            </a:r>
            <a:r>
              <a:rPr kumimoji="0" lang="en-US" altLang="ja-JP" sz="1000" smtClean="0">
                <a:ea typeface="ＭＳ Ｐゴシック" pitchFamily="50" charset="-128"/>
              </a:rPr>
              <a:t> 2005 FPT-SOFTWARE</a:t>
            </a:r>
          </a:p>
        </p:txBody>
      </p:sp>
      <p:sp>
        <p:nvSpPr>
          <p:cNvPr id="6" name="Text Box 10"/>
          <p:cNvSpPr txBox="1">
            <a:spLocks noChangeArrowheads="1"/>
          </p:cNvSpPr>
          <p:nvPr/>
        </p:nvSpPr>
        <p:spPr bwMode="auto">
          <a:xfrm>
            <a:off x="7062788" y="6565900"/>
            <a:ext cx="1887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000" smtClean="0">
                <a:latin typeface="Tahoma" pitchFamily="34" charset="0"/>
                <a:ea typeface="ＭＳ Ｐゴシック" pitchFamily="50" charset="-128"/>
              </a:rPr>
              <a:t>04e-BM/NS/HDCV/FSOFT v2.1</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8"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020625978"/>
      </p:ext>
    </p:extLst>
  </p:cSld>
  <p:clrMapOvr>
    <a:overrideClrMapping bg1="dk2" tx1="lt1" bg2="dk1" tx2="lt2" accent1="accent1" accent2="accent2" accent3="accent3" accent4="accent4" accent5="accent5" accent6="accent6" hlink="hlink" folHlink="folHlink"/>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441506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7551518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4943902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795335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81028789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34685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3290396"/>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66192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67510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711429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52979279"/>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240532812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285720396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altLang="ja-JP" noProof="0" smtClean="0"/>
              <a:t>Click icon to add clip art</a:t>
            </a:r>
            <a:endParaRPr lang="vi-VN" noProof="0" smtClean="0"/>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915E861B-0E4D-4E1A-8FEB-E24D54E7C5EA}" type="slidenum">
              <a:rPr lang="en-US" altLang="ja-JP"/>
              <a:pPr>
                <a:defRPr/>
              </a:pPr>
              <a:t>‹#›</a:t>
            </a:fld>
            <a:endParaRPr lang="en-US" altLang="ja-JP"/>
          </a:p>
        </p:txBody>
      </p:sp>
    </p:spTree>
    <p:extLst>
      <p:ext uri="{BB962C8B-B14F-4D97-AF65-F5344CB8AC3E}">
        <p14:creationId xmlns:p14="http://schemas.microsoft.com/office/powerpoint/2010/main" val="2692728777"/>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altLang="ja-JP"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B5FF20DF-C22F-48AE-B2AF-822F86A31AE0}" type="slidenum">
              <a:rPr lang="en-US" altLang="ja-JP"/>
              <a:pPr>
                <a:defRPr/>
              </a:pPr>
              <a:t>‹#›</a:t>
            </a:fld>
            <a:endParaRPr lang="en-US" altLang="ja-JP"/>
          </a:p>
        </p:txBody>
      </p:sp>
    </p:spTree>
    <p:extLst>
      <p:ext uri="{BB962C8B-B14F-4D97-AF65-F5344CB8AC3E}">
        <p14:creationId xmlns:p14="http://schemas.microsoft.com/office/powerpoint/2010/main" val="383540640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altLang="ja-JP" noProof="0" smtClean="0"/>
              <a:t>Click icon to add table</a:t>
            </a:r>
            <a:endParaRPr lang="vi-VN" noProof="0" smtClean="0"/>
          </a:p>
        </p:txBody>
      </p:sp>
      <p:sp>
        <p:nvSpPr>
          <p:cNvPr id="4"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34" charset="-128"/>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E20E5E93-F258-4060-ACC2-1C46B438669B}" type="slidenum">
              <a:rPr lang="en-US" altLang="ja-JP"/>
              <a:pPr>
                <a:defRPr/>
              </a:pPr>
              <a:t>‹#›</a:t>
            </a:fld>
            <a:endParaRPr lang="en-US" altLang="ja-JP"/>
          </a:p>
        </p:txBody>
      </p:sp>
    </p:spTree>
    <p:extLst>
      <p:ext uri="{BB962C8B-B14F-4D97-AF65-F5344CB8AC3E}">
        <p14:creationId xmlns:p14="http://schemas.microsoft.com/office/powerpoint/2010/main" val="155642090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164595512"/>
      </p:ext>
    </p:extLst>
  </p:cSld>
  <p:clrMapOvr>
    <a:overrideClrMapping bg1="dk2" tx1="lt1" bg2="dk1" tx2="lt2" accent1="accent1" accent2="accent2" accent3="accent3" accent4="accent4" accent5="accent5" accent6="accent6" hlink="hlink" folHlink="folHlink"/>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3668635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957677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2247275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5683707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44586"/>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9390548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03365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0704471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7731185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8431512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101089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95649665"/>
      </p:ext>
    </p:extLst>
  </p:cSld>
  <p:clrMapOvr>
    <a:overrideClrMapping bg1="dk2" tx1="lt1" bg2="dk1" tx2="lt2" accent1="accent1" accent2="accent2" accent3="accent3" accent4="accent4" accent5="accent5" accent6="accent6" hlink="hlink" folHlink="folHlink"/>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71108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7021358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9438356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5947640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75603870"/>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917688723"/>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74775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6977251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6596173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8648251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927018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826573963"/>
      </p:ext>
    </p:extLst>
  </p:cSld>
  <p:clrMapOvr>
    <a:overrideClrMapping bg1="dk2" tx1="lt1" bg2="dk1"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08909234"/>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3668863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89394615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52542826"/>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34673116"/>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03282617"/>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16772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6370195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2149403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6802945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02720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252620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514892090"/>
      </p:ext>
    </p:extLst>
  </p:cSld>
  <p:clrMapOvr>
    <a:overrideClrMapping bg1="dk2" tx1="lt1" bg2="dk1" tx2="lt2" accent1="accent1" accent2="accent2" accent3="accent3" accent4="accent4" accent5="accent5" accent6="accent6" hlink="hlink" folHlink="folHlink"/>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9462636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866360"/>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1611401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43802344"/>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2746357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07048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7994727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72375278"/>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98576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2426511400"/>
      </p:ext>
    </p:extLst>
  </p:cSld>
  <p:clrMapOvr>
    <a:overrideClrMapping bg1="dk2" tx1="lt1" bg2="dk1" tx2="lt2" accent1="accent1" accent2="accent2" accent3="accent3" accent4="accent4" accent5="accent5" accent6="accent6" hlink="hlink" folHlink="folHlink"/>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034145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09484ED7-4256-4D1B-9E2A-1E7139EA5AEE}" type="slidenum">
              <a:rPr lang="en-US" altLang="ja-JP"/>
              <a:pPr>
                <a:defRPr/>
              </a:pPr>
              <a:t>‹#›</a:t>
            </a:fld>
            <a:endParaRPr lang="en-US" altLang="ja-JP"/>
          </a:p>
        </p:txBody>
      </p:sp>
    </p:spTree>
    <p:extLst>
      <p:ext uri="{BB962C8B-B14F-4D97-AF65-F5344CB8AC3E}">
        <p14:creationId xmlns:p14="http://schemas.microsoft.com/office/powerpoint/2010/main" val="751942417"/>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12F81012-CCA5-4228-B4B8-DF9591455C3C}" type="slidenum">
              <a:rPr lang="en-US" altLang="ja-JP"/>
              <a:pPr>
                <a:defRPr/>
              </a:pPr>
              <a:t>‹#›</a:t>
            </a:fld>
            <a:endParaRPr lang="en-US" altLang="ja-JP"/>
          </a:p>
        </p:txBody>
      </p:sp>
    </p:spTree>
    <p:extLst>
      <p:ext uri="{BB962C8B-B14F-4D97-AF65-F5344CB8AC3E}">
        <p14:creationId xmlns:p14="http://schemas.microsoft.com/office/powerpoint/2010/main" val="3132912504"/>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B3B9C063-B667-4845-8857-BEACE7E80B33}" type="slidenum">
              <a:rPr lang="en-US" altLang="ja-JP"/>
              <a:pPr>
                <a:defRPr/>
              </a:pPr>
              <a:t>‹#›</a:t>
            </a:fld>
            <a:endParaRPr lang="en-US" altLang="ja-JP"/>
          </a:p>
        </p:txBody>
      </p:sp>
    </p:spTree>
    <p:extLst>
      <p:ext uri="{BB962C8B-B14F-4D97-AF65-F5344CB8AC3E}">
        <p14:creationId xmlns:p14="http://schemas.microsoft.com/office/powerpoint/2010/main" val="3881811091"/>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E3425DCB-0006-4D6A-A34B-5A43B5392BD5}" type="slidenum">
              <a:rPr lang="en-US" altLang="ja-JP"/>
              <a:pPr>
                <a:defRPr/>
              </a:pPr>
              <a:t>‹#›</a:t>
            </a:fld>
            <a:endParaRPr lang="en-US" altLang="ja-JP"/>
          </a:p>
        </p:txBody>
      </p:sp>
    </p:spTree>
    <p:extLst>
      <p:ext uri="{BB962C8B-B14F-4D97-AF65-F5344CB8AC3E}">
        <p14:creationId xmlns:p14="http://schemas.microsoft.com/office/powerpoint/2010/main" val="202561221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39858BF-A761-417F-9A0F-39E5EA45CCE2}" type="slidenum">
              <a:rPr lang="en-US" altLang="ja-JP"/>
              <a:pPr>
                <a:defRPr/>
              </a:pPr>
              <a:t>‹#›</a:t>
            </a:fld>
            <a:endParaRPr lang="en-US" altLang="ja-JP"/>
          </a:p>
        </p:txBody>
      </p:sp>
    </p:spTree>
    <p:extLst>
      <p:ext uri="{BB962C8B-B14F-4D97-AF65-F5344CB8AC3E}">
        <p14:creationId xmlns:p14="http://schemas.microsoft.com/office/powerpoint/2010/main" val="318020930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B96EB42D-F0BC-49C8-8F7D-9773E9CC6469}" type="slidenum">
              <a:rPr lang="en-US" altLang="ja-JP"/>
              <a:pPr>
                <a:defRPr/>
              </a:pPr>
              <a:t>‹#›</a:t>
            </a:fld>
            <a:endParaRPr lang="en-US" altLang="ja-JP"/>
          </a:p>
        </p:txBody>
      </p:sp>
    </p:spTree>
    <p:extLst>
      <p:ext uri="{BB962C8B-B14F-4D97-AF65-F5344CB8AC3E}">
        <p14:creationId xmlns:p14="http://schemas.microsoft.com/office/powerpoint/2010/main" val="4233891824"/>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D38E88EA-05F4-4797-AFEE-E5F5DD63CFF8}" type="slidenum">
              <a:rPr lang="en-US" altLang="ja-JP"/>
              <a:pPr>
                <a:defRPr/>
              </a:pPr>
              <a:t>‹#›</a:t>
            </a:fld>
            <a:endParaRPr lang="en-US" altLang="ja-JP"/>
          </a:p>
        </p:txBody>
      </p:sp>
    </p:spTree>
    <p:extLst>
      <p:ext uri="{BB962C8B-B14F-4D97-AF65-F5344CB8AC3E}">
        <p14:creationId xmlns:p14="http://schemas.microsoft.com/office/powerpoint/2010/main" val="2755724353"/>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49AF2C1-EBD2-4B39-81C1-6E1FEA3DC838}" type="slidenum">
              <a:rPr lang="en-US" altLang="ja-JP"/>
              <a:pPr>
                <a:defRPr/>
              </a:pPr>
              <a:t>‹#›</a:t>
            </a:fld>
            <a:endParaRPr lang="en-US" altLang="ja-JP"/>
          </a:p>
        </p:txBody>
      </p:sp>
    </p:spTree>
    <p:extLst>
      <p:ext uri="{BB962C8B-B14F-4D97-AF65-F5344CB8AC3E}">
        <p14:creationId xmlns:p14="http://schemas.microsoft.com/office/powerpoint/2010/main" val="1040876454"/>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F88937B8-5CC7-4550-9BB1-81AE67D6837F}" type="slidenum">
              <a:rPr lang="en-US" altLang="ja-JP"/>
              <a:pPr>
                <a:defRPr/>
              </a:pPr>
              <a:t>‹#›</a:t>
            </a:fld>
            <a:endParaRPr lang="en-US" altLang="ja-JP"/>
          </a:p>
        </p:txBody>
      </p:sp>
    </p:spTree>
    <p:extLst>
      <p:ext uri="{BB962C8B-B14F-4D97-AF65-F5344CB8AC3E}">
        <p14:creationId xmlns:p14="http://schemas.microsoft.com/office/powerpoint/2010/main" val="41691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813579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93643632"/>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9DBB0137-E977-4B97-A0AF-D693A88EF0BC}" type="slidenum">
              <a:rPr lang="en-US" altLang="ja-JP"/>
              <a:pPr>
                <a:defRPr/>
              </a:pPr>
              <a:t>‹#›</a:t>
            </a:fld>
            <a:endParaRPr lang="en-US" altLang="ja-JP"/>
          </a:p>
        </p:txBody>
      </p:sp>
    </p:spTree>
    <p:extLst>
      <p:ext uri="{BB962C8B-B14F-4D97-AF65-F5344CB8AC3E}">
        <p14:creationId xmlns:p14="http://schemas.microsoft.com/office/powerpoint/2010/main" val="32330948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9466668F-C21C-4A3F-9972-E3A214678994}" type="slidenum">
              <a:rPr lang="en-US" altLang="ja-JP"/>
              <a:pPr>
                <a:defRPr/>
              </a:pPr>
              <a:t>‹#›</a:t>
            </a:fld>
            <a:endParaRPr lang="en-US" altLang="ja-JP"/>
          </a:p>
        </p:txBody>
      </p:sp>
    </p:spTree>
    <p:extLst>
      <p:ext uri="{BB962C8B-B14F-4D97-AF65-F5344CB8AC3E}">
        <p14:creationId xmlns:p14="http://schemas.microsoft.com/office/powerpoint/2010/main" val="1150518119"/>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81AE8DBF-52A5-420A-894A-9B722017A6BD}" type="slidenum">
              <a:rPr lang="en-US" altLang="ja-JP"/>
              <a:pPr>
                <a:defRPr/>
              </a:pPr>
              <a:t>‹#›</a:t>
            </a:fld>
            <a:endParaRPr lang="en-US" altLang="ja-JP"/>
          </a:p>
        </p:txBody>
      </p:sp>
    </p:spTree>
    <p:extLst>
      <p:ext uri="{BB962C8B-B14F-4D97-AF65-F5344CB8AC3E}">
        <p14:creationId xmlns:p14="http://schemas.microsoft.com/office/powerpoint/2010/main" val="61759680"/>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AF54BF04-E6CB-4CAA-A847-4BA5043A3BCC}" type="slidenum">
              <a:rPr lang="en-US" altLang="ja-JP"/>
              <a:pPr>
                <a:defRPr/>
              </a:pPr>
              <a:t>‹#›</a:t>
            </a:fld>
            <a:endParaRPr lang="en-US" altLang="ja-JP"/>
          </a:p>
        </p:txBody>
      </p:sp>
    </p:spTree>
    <p:extLst>
      <p:ext uri="{BB962C8B-B14F-4D97-AF65-F5344CB8AC3E}">
        <p14:creationId xmlns:p14="http://schemas.microsoft.com/office/powerpoint/2010/main" val="100570642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p:txBody>
          <a:bodyPr/>
          <a:lstStyle>
            <a:lvl1pPr defTabSz="457200">
              <a:defRPr/>
            </a:lvl1pPr>
          </a:lstStyle>
          <a:p>
            <a:pPr>
              <a:defRPr/>
            </a:pPr>
            <a:fld id="{EBFF5148-99F4-4536-8AF7-492A99B420FC}" type="slidenum">
              <a:rPr lang="en-US" altLang="ja-JP"/>
              <a:pPr>
                <a:defRPr/>
              </a:pPr>
              <a:t>‹#›</a:t>
            </a:fld>
            <a:endParaRPr lang="en-US" altLang="ja-JP"/>
          </a:p>
        </p:txBody>
      </p:sp>
    </p:spTree>
    <p:extLst>
      <p:ext uri="{BB962C8B-B14F-4D97-AF65-F5344CB8AC3E}">
        <p14:creationId xmlns:p14="http://schemas.microsoft.com/office/powerpoint/2010/main" val="233477523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602A4EA8-DD89-4CE0-8E4F-5CC46054753B}" type="slidenum">
              <a:rPr lang="en-US" altLang="ja-JP"/>
              <a:pPr>
                <a:defRPr/>
              </a:pPr>
              <a:t>‹#›</a:t>
            </a:fld>
            <a:endParaRPr lang="en-US" altLang="ja-JP"/>
          </a:p>
        </p:txBody>
      </p:sp>
    </p:spTree>
    <p:extLst>
      <p:ext uri="{BB962C8B-B14F-4D97-AF65-F5344CB8AC3E}">
        <p14:creationId xmlns:p14="http://schemas.microsoft.com/office/powerpoint/2010/main" val="50252478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60E66705-B1E1-4DC4-9B1D-B70F850DBA8C}" type="slidenum">
              <a:rPr lang="en-US" altLang="ja-JP"/>
              <a:pPr>
                <a:defRPr/>
              </a:pPr>
              <a:t>‹#›</a:t>
            </a:fld>
            <a:endParaRPr lang="en-US" altLang="ja-JP"/>
          </a:p>
        </p:txBody>
      </p:sp>
    </p:spTree>
    <p:extLst>
      <p:ext uri="{BB962C8B-B14F-4D97-AF65-F5344CB8AC3E}">
        <p14:creationId xmlns:p14="http://schemas.microsoft.com/office/powerpoint/2010/main" val="1437702091"/>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6"/>
          <p:cNvSpPr>
            <a:spLocks noGrp="1" noChangeArrowheads="1"/>
          </p:cNvSpPr>
          <p:nvPr>
            <p:ph type="sldNum" sz="quarter" idx="12"/>
          </p:nvPr>
        </p:nvSpPr>
        <p:spPr>
          <a:ln/>
        </p:spPr>
        <p:txBody>
          <a:bodyPr/>
          <a:lstStyle>
            <a:lvl1pPr>
              <a:defRPr/>
            </a:lvl1pPr>
          </a:lstStyle>
          <a:p>
            <a:pPr>
              <a:defRPr/>
            </a:pPr>
            <a:fld id="{8C22ED7F-D0A1-469C-B5E0-D64E5A76F71A}" type="slidenum">
              <a:rPr lang="en-US" altLang="ja-JP"/>
              <a:pPr>
                <a:defRPr/>
              </a:pPr>
              <a:t>‹#›</a:t>
            </a:fld>
            <a:endParaRPr lang="en-US" altLang="ja-JP"/>
          </a:p>
        </p:txBody>
      </p:sp>
    </p:spTree>
    <p:extLst>
      <p:ext uri="{BB962C8B-B14F-4D97-AF65-F5344CB8AC3E}">
        <p14:creationId xmlns:p14="http://schemas.microsoft.com/office/powerpoint/2010/main" val="816498264"/>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2"/>
          </p:nvPr>
        </p:nvSpPr>
        <p:spPr>
          <a:ln/>
        </p:spPr>
        <p:txBody>
          <a:bodyPr/>
          <a:lstStyle>
            <a:lvl1pPr>
              <a:defRPr/>
            </a:lvl1pPr>
          </a:lstStyle>
          <a:p>
            <a:pPr>
              <a:defRPr/>
            </a:pPr>
            <a:fld id="{03F109EA-F41F-4164-BC52-7146C19289E0}" type="slidenum">
              <a:rPr lang="en-US" altLang="ja-JP"/>
              <a:pPr>
                <a:defRPr/>
              </a:pPr>
              <a:t>‹#›</a:t>
            </a:fld>
            <a:endParaRPr lang="en-US" altLang="ja-JP"/>
          </a:p>
        </p:txBody>
      </p:sp>
    </p:spTree>
    <p:extLst>
      <p:ext uri="{BB962C8B-B14F-4D97-AF65-F5344CB8AC3E}">
        <p14:creationId xmlns:p14="http://schemas.microsoft.com/office/powerpoint/2010/main" val="2188722008"/>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6"/>
          <p:cNvSpPr>
            <a:spLocks noGrp="1" noChangeArrowheads="1"/>
          </p:cNvSpPr>
          <p:nvPr>
            <p:ph type="sldNum" sz="quarter" idx="12"/>
          </p:nvPr>
        </p:nvSpPr>
        <p:spPr>
          <a:ln/>
        </p:spPr>
        <p:txBody>
          <a:bodyPr/>
          <a:lstStyle>
            <a:lvl1pPr>
              <a:defRPr/>
            </a:lvl1pPr>
          </a:lstStyle>
          <a:p>
            <a:pPr>
              <a:defRPr/>
            </a:pPr>
            <a:fld id="{F1891C91-9EAB-4946-9882-FF1198B0FE0E}" type="slidenum">
              <a:rPr lang="en-US" altLang="ja-JP"/>
              <a:pPr>
                <a:defRPr/>
              </a:pPr>
              <a:t>‹#›</a:t>
            </a:fld>
            <a:endParaRPr lang="en-US" altLang="ja-JP"/>
          </a:p>
        </p:txBody>
      </p:sp>
    </p:spTree>
    <p:extLst>
      <p:ext uri="{BB962C8B-B14F-4D97-AF65-F5344CB8AC3E}">
        <p14:creationId xmlns:p14="http://schemas.microsoft.com/office/powerpoint/2010/main" val="113114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23073277"/>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9F1D6B30-8882-4C19-9A2F-8A8FDE5284E5}" type="slidenum">
              <a:rPr lang="en-US" altLang="ja-JP"/>
              <a:pPr>
                <a:defRPr/>
              </a:pPr>
              <a:t>‹#›</a:t>
            </a:fld>
            <a:endParaRPr lang="en-US" altLang="ja-JP"/>
          </a:p>
        </p:txBody>
      </p:sp>
    </p:spTree>
    <p:extLst>
      <p:ext uri="{BB962C8B-B14F-4D97-AF65-F5344CB8AC3E}">
        <p14:creationId xmlns:p14="http://schemas.microsoft.com/office/powerpoint/2010/main" val="857086380"/>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D1AB6ECB-AF3C-4DFA-AB6E-689B3BC613CF}" type="slidenum">
              <a:rPr lang="en-US" altLang="ja-JP"/>
              <a:pPr>
                <a:defRPr/>
              </a:pPr>
              <a:t>‹#›</a:t>
            </a:fld>
            <a:endParaRPr lang="en-US" altLang="ja-JP"/>
          </a:p>
        </p:txBody>
      </p:sp>
    </p:spTree>
    <p:extLst>
      <p:ext uri="{BB962C8B-B14F-4D97-AF65-F5344CB8AC3E}">
        <p14:creationId xmlns:p14="http://schemas.microsoft.com/office/powerpoint/2010/main" val="252742533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C99D1EF8-6E9D-43EA-A4F0-FAADD3E7FE5F}" type="slidenum">
              <a:rPr lang="en-US" altLang="ja-JP"/>
              <a:pPr>
                <a:defRPr/>
              </a:pPr>
              <a:t>‹#›</a:t>
            </a:fld>
            <a:endParaRPr lang="en-US" altLang="ja-JP"/>
          </a:p>
        </p:txBody>
      </p:sp>
    </p:spTree>
    <p:extLst>
      <p:ext uri="{BB962C8B-B14F-4D97-AF65-F5344CB8AC3E}">
        <p14:creationId xmlns:p14="http://schemas.microsoft.com/office/powerpoint/2010/main" val="3357619548"/>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B2C03761-06F3-43AF-B6F2-98C79BAAFC08}" type="slidenum">
              <a:rPr lang="en-US" altLang="ja-JP"/>
              <a:pPr>
                <a:defRPr/>
              </a:pPr>
              <a:t>‹#›</a:t>
            </a:fld>
            <a:endParaRPr lang="en-US" altLang="ja-JP"/>
          </a:p>
        </p:txBody>
      </p:sp>
    </p:spTree>
    <p:extLst>
      <p:ext uri="{BB962C8B-B14F-4D97-AF65-F5344CB8AC3E}">
        <p14:creationId xmlns:p14="http://schemas.microsoft.com/office/powerpoint/2010/main" val="3154580742"/>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94C8EB17-6C89-4B3D-8150-6FDF56C0746F}" type="slidenum">
              <a:rPr lang="en-US" altLang="ja-JP"/>
              <a:pPr>
                <a:defRPr/>
              </a:pPr>
              <a:t>‹#›</a:t>
            </a:fld>
            <a:endParaRPr lang="en-US" altLang="ja-JP"/>
          </a:p>
        </p:txBody>
      </p:sp>
    </p:spTree>
    <p:extLst>
      <p:ext uri="{BB962C8B-B14F-4D97-AF65-F5344CB8AC3E}">
        <p14:creationId xmlns:p14="http://schemas.microsoft.com/office/powerpoint/2010/main" val="15427991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A0CF05D9-4613-4DF7-830C-A95D806A8833}" type="slidenum">
              <a:rPr lang="en-US" altLang="ja-JP"/>
              <a:pPr>
                <a:defRPr/>
              </a:pPr>
              <a:t>‹#›</a:t>
            </a:fld>
            <a:endParaRPr lang="en-US" altLang="ja-JP"/>
          </a:p>
        </p:txBody>
      </p:sp>
    </p:spTree>
    <p:extLst>
      <p:ext uri="{BB962C8B-B14F-4D97-AF65-F5344CB8AC3E}">
        <p14:creationId xmlns:p14="http://schemas.microsoft.com/office/powerpoint/2010/main" val="3565859570"/>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altLang="ja-JP" noProof="0" smtClean="0"/>
              <a:t>Click icon to add clip art</a:t>
            </a:r>
            <a:endParaRPr lang="vi-V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4F0F81AE-F63A-4D61-8E0C-AD1FA18D4440}" type="slidenum">
              <a:rPr lang="en-US" altLang="ja-JP"/>
              <a:pPr>
                <a:defRPr/>
              </a:pPr>
              <a:t>‹#›</a:t>
            </a:fld>
            <a:endParaRPr lang="en-US" altLang="ja-JP"/>
          </a:p>
        </p:txBody>
      </p:sp>
    </p:spTree>
    <p:extLst>
      <p:ext uri="{BB962C8B-B14F-4D97-AF65-F5344CB8AC3E}">
        <p14:creationId xmlns:p14="http://schemas.microsoft.com/office/powerpoint/2010/main" val="146631331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altLang="ja-JP"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68B905AF-43DD-4A51-BB9C-69FF341EF3CF}" type="slidenum">
              <a:rPr lang="en-US" altLang="ja-JP"/>
              <a:pPr>
                <a:defRPr/>
              </a:pPr>
              <a:t>‹#›</a:t>
            </a:fld>
            <a:endParaRPr lang="en-US" altLang="ja-JP"/>
          </a:p>
        </p:txBody>
      </p:sp>
    </p:spTree>
    <p:extLst>
      <p:ext uri="{BB962C8B-B14F-4D97-AF65-F5344CB8AC3E}">
        <p14:creationId xmlns:p14="http://schemas.microsoft.com/office/powerpoint/2010/main" val="210073993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altLang="ja-JP" noProof="0" smtClean="0"/>
              <a:t>Click icon to add table</a:t>
            </a:r>
            <a:endParaRPr lang="vi-V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87153551-714F-43C1-882A-C426AE08BC7A}" type="slidenum">
              <a:rPr lang="en-US" altLang="ja-JP"/>
              <a:pPr>
                <a:defRPr/>
              </a:pPr>
              <a:t>‹#›</a:t>
            </a:fld>
            <a:endParaRPr lang="en-US" altLang="ja-JP"/>
          </a:p>
        </p:txBody>
      </p:sp>
    </p:spTree>
    <p:extLst>
      <p:ext uri="{BB962C8B-B14F-4D97-AF65-F5344CB8AC3E}">
        <p14:creationId xmlns:p14="http://schemas.microsoft.com/office/powerpoint/2010/main" val="4212316443"/>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406133313"/>
      </p:ext>
    </p:extLst>
  </p:cSld>
  <p:clrMapOvr>
    <a:overrideClrMapping bg1="dk2" tx1="lt1" bg2="dk1"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8914807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6952410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46382337"/>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77228656"/>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320330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19719089"/>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53956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91884692"/>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29790259"/>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7246795"/>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1908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83733294"/>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773750453"/>
      </p:ext>
    </p:extLst>
  </p:cSld>
  <p:clrMapOvr>
    <a:overrideClrMapping bg1="dk2" tx1="lt1" bg2="dk1" tx2="lt2" accent1="accent1" accent2="accent2" accent3="accent3" accent4="accent4" accent5="accent5" accent6="accent6" hlink="hlink" folHlink="folHlink"/>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2382041"/>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02505151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1090353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5401903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7912514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989486"/>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2574997"/>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42430506"/>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104614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79983243"/>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7542701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95385263"/>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186647039"/>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20150416"/>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589247447"/>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383778705"/>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39687530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390273109"/>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925462520"/>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98216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89638"/>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208793089"/>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673474941"/>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60422206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28975642"/>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191766651"/>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50895782"/>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19704845"/>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99955726"/>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979005"/>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13464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9305005"/>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9505871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65101939"/>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4756059"/>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68994"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500520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13A4E06B-4054-48F4-BEA5-679C961EB96B}" type="slidenum">
              <a:rPr lang="en-US" altLang="ja-JP"/>
              <a:pPr>
                <a:defRPr/>
              </a:pPr>
              <a:t>‹#›</a:t>
            </a:fld>
            <a:endParaRPr lang="en-US" altLang="ja-JP"/>
          </a:p>
        </p:txBody>
      </p:sp>
    </p:spTree>
    <p:extLst>
      <p:ext uri="{BB962C8B-B14F-4D97-AF65-F5344CB8AC3E}">
        <p14:creationId xmlns:p14="http://schemas.microsoft.com/office/powerpoint/2010/main" val="3510797716"/>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9F305673-4A80-4F4A-A417-0136BEC4CC3F}" type="slidenum">
              <a:rPr lang="en-US" altLang="ja-JP"/>
              <a:pPr>
                <a:defRPr/>
              </a:pPr>
              <a:t>‹#›</a:t>
            </a:fld>
            <a:endParaRPr lang="en-US" altLang="ja-JP"/>
          </a:p>
        </p:txBody>
      </p:sp>
    </p:spTree>
    <p:extLst>
      <p:ext uri="{BB962C8B-B14F-4D97-AF65-F5344CB8AC3E}">
        <p14:creationId xmlns:p14="http://schemas.microsoft.com/office/powerpoint/2010/main" val="2201708989"/>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FDB19656-1159-41B8-B1CC-F90181B04D59}" type="slidenum">
              <a:rPr lang="en-US" altLang="ja-JP"/>
              <a:pPr>
                <a:defRPr/>
              </a:pPr>
              <a:t>‹#›</a:t>
            </a:fld>
            <a:endParaRPr lang="en-US" altLang="ja-JP"/>
          </a:p>
        </p:txBody>
      </p:sp>
    </p:spTree>
    <p:extLst>
      <p:ext uri="{BB962C8B-B14F-4D97-AF65-F5344CB8AC3E}">
        <p14:creationId xmlns:p14="http://schemas.microsoft.com/office/powerpoint/2010/main" val="837821630"/>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8" name="Rectangle 4"/>
          <p:cNvSpPr>
            <a:spLocks noGrp="1" noChangeArrowheads="1"/>
          </p:cNvSpPr>
          <p:nvPr>
            <p:ph type="sldNum" sz="quarter" idx="11"/>
          </p:nvPr>
        </p:nvSpPr>
        <p:spPr>
          <a:ln/>
        </p:spPr>
        <p:txBody>
          <a:bodyPr/>
          <a:lstStyle>
            <a:lvl1pPr>
              <a:defRPr/>
            </a:lvl1pPr>
          </a:lstStyle>
          <a:p>
            <a:pPr>
              <a:defRPr/>
            </a:pPr>
            <a:fld id="{72EF2367-7CF7-40F7-A915-E524CFC2764D}" type="slidenum">
              <a:rPr lang="en-US" altLang="ja-JP"/>
              <a:pPr>
                <a:defRPr/>
              </a:pPr>
              <a:t>‹#›</a:t>
            </a:fld>
            <a:endParaRPr lang="en-US" altLang="ja-JP"/>
          </a:p>
        </p:txBody>
      </p:sp>
    </p:spTree>
    <p:extLst>
      <p:ext uri="{BB962C8B-B14F-4D97-AF65-F5344CB8AC3E}">
        <p14:creationId xmlns:p14="http://schemas.microsoft.com/office/powerpoint/2010/main" val="1644770689"/>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4" name="Rectangle 4"/>
          <p:cNvSpPr>
            <a:spLocks noGrp="1" noChangeArrowheads="1"/>
          </p:cNvSpPr>
          <p:nvPr>
            <p:ph type="sldNum" sz="quarter" idx="11"/>
          </p:nvPr>
        </p:nvSpPr>
        <p:spPr>
          <a:ln/>
        </p:spPr>
        <p:txBody>
          <a:bodyPr/>
          <a:lstStyle>
            <a:lvl1pPr>
              <a:defRPr/>
            </a:lvl1pPr>
          </a:lstStyle>
          <a:p>
            <a:pPr>
              <a:defRPr/>
            </a:pPr>
            <a:fld id="{298892C2-7B78-487C-95DD-0F41EC900B19}" type="slidenum">
              <a:rPr lang="en-US" altLang="ja-JP"/>
              <a:pPr>
                <a:defRPr/>
              </a:pPr>
              <a:t>‹#›</a:t>
            </a:fld>
            <a:endParaRPr lang="en-US" altLang="ja-JP"/>
          </a:p>
        </p:txBody>
      </p:sp>
    </p:spTree>
    <p:extLst>
      <p:ext uri="{BB962C8B-B14F-4D97-AF65-F5344CB8AC3E}">
        <p14:creationId xmlns:p14="http://schemas.microsoft.com/office/powerpoint/2010/main" val="240945564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3" name="Rectangle 4"/>
          <p:cNvSpPr>
            <a:spLocks noGrp="1" noChangeArrowheads="1"/>
          </p:cNvSpPr>
          <p:nvPr>
            <p:ph type="sldNum" sz="quarter" idx="11"/>
          </p:nvPr>
        </p:nvSpPr>
        <p:spPr>
          <a:ln/>
        </p:spPr>
        <p:txBody>
          <a:bodyPr/>
          <a:lstStyle>
            <a:lvl1pPr>
              <a:defRPr/>
            </a:lvl1pPr>
          </a:lstStyle>
          <a:p>
            <a:pPr>
              <a:defRPr/>
            </a:pPr>
            <a:fld id="{2445737C-4E5E-49D1-AF65-DF4AB47B4809}" type="slidenum">
              <a:rPr lang="en-US" altLang="ja-JP"/>
              <a:pPr>
                <a:defRPr/>
              </a:pPr>
              <a:t>‹#›</a:t>
            </a:fld>
            <a:endParaRPr lang="en-US" altLang="ja-JP"/>
          </a:p>
        </p:txBody>
      </p:sp>
    </p:spTree>
    <p:extLst>
      <p:ext uri="{BB962C8B-B14F-4D97-AF65-F5344CB8AC3E}">
        <p14:creationId xmlns:p14="http://schemas.microsoft.com/office/powerpoint/2010/main" val="2760825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05183419"/>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D50730C7-A65D-470A-A35C-FE03DE12804A}" type="slidenum">
              <a:rPr lang="en-US" altLang="ja-JP"/>
              <a:pPr>
                <a:defRPr/>
              </a:pPr>
              <a:t>‹#›</a:t>
            </a:fld>
            <a:endParaRPr lang="en-US" altLang="ja-JP"/>
          </a:p>
        </p:txBody>
      </p:sp>
    </p:spTree>
    <p:extLst>
      <p:ext uri="{BB962C8B-B14F-4D97-AF65-F5344CB8AC3E}">
        <p14:creationId xmlns:p14="http://schemas.microsoft.com/office/powerpoint/2010/main" val="128041228"/>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B8590533-258B-4161-965E-BD0A12718B62}" type="slidenum">
              <a:rPr lang="en-US" altLang="ja-JP"/>
              <a:pPr>
                <a:defRPr/>
              </a:pPr>
              <a:t>‹#›</a:t>
            </a:fld>
            <a:endParaRPr lang="en-US" altLang="ja-JP"/>
          </a:p>
        </p:txBody>
      </p:sp>
    </p:spTree>
    <p:extLst>
      <p:ext uri="{BB962C8B-B14F-4D97-AF65-F5344CB8AC3E}">
        <p14:creationId xmlns:p14="http://schemas.microsoft.com/office/powerpoint/2010/main" val="2155633518"/>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1CD0DC69-0865-449A-A617-47D24EF2B03C}" type="slidenum">
              <a:rPr lang="en-US" altLang="ja-JP"/>
              <a:pPr>
                <a:defRPr/>
              </a:pPr>
              <a:t>‹#›</a:t>
            </a:fld>
            <a:endParaRPr lang="en-US" altLang="ja-JP"/>
          </a:p>
        </p:txBody>
      </p:sp>
    </p:spTree>
    <p:extLst>
      <p:ext uri="{BB962C8B-B14F-4D97-AF65-F5344CB8AC3E}">
        <p14:creationId xmlns:p14="http://schemas.microsoft.com/office/powerpoint/2010/main" val="3176323367"/>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1229B717-BAC8-4C2F-8BE8-810824B0274D}" type="slidenum">
              <a:rPr lang="en-US" altLang="ja-JP"/>
              <a:pPr>
                <a:defRPr/>
              </a:pPr>
              <a:t>‹#›</a:t>
            </a:fld>
            <a:endParaRPr lang="en-US" altLang="ja-JP"/>
          </a:p>
        </p:txBody>
      </p:sp>
    </p:spTree>
    <p:extLst>
      <p:ext uri="{BB962C8B-B14F-4D97-AF65-F5344CB8AC3E}">
        <p14:creationId xmlns:p14="http://schemas.microsoft.com/office/powerpoint/2010/main" val="463540610"/>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7976FC8C-09D3-4D44-90B9-E348CAD7E9A7}" type="slidenum">
              <a:rPr lang="en-US" altLang="ja-JP"/>
              <a:pPr>
                <a:defRPr/>
              </a:pPr>
              <a:t>‹#›</a:t>
            </a:fld>
            <a:endParaRPr lang="en-US" altLang="ja-JP"/>
          </a:p>
        </p:txBody>
      </p:sp>
    </p:spTree>
    <p:extLst>
      <p:ext uri="{BB962C8B-B14F-4D97-AF65-F5344CB8AC3E}">
        <p14:creationId xmlns:p14="http://schemas.microsoft.com/office/powerpoint/2010/main" val="3288134640"/>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1155439D-FAA8-405D-87BE-6EC809550BEB}" type="slidenum">
              <a:rPr lang="en-US" altLang="ja-JP"/>
              <a:pPr>
                <a:defRPr/>
              </a:pPr>
              <a:t>‹#›</a:t>
            </a:fld>
            <a:endParaRPr lang="en-US" altLang="ja-JP"/>
          </a:p>
        </p:txBody>
      </p:sp>
    </p:spTree>
    <p:extLst>
      <p:ext uri="{BB962C8B-B14F-4D97-AF65-F5344CB8AC3E}">
        <p14:creationId xmlns:p14="http://schemas.microsoft.com/office/powerpoint/2010/main" val="896416405"/>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79292436-E980-444A-822C-7BF66C352D1E}" type="slidenum">
              <a:rPr lang="en-US" altLang="ja-JP"/>
              <a:pPr>
                <a:defRPr/>
              </a:pPr>
              <a:t>‹#›</a:t>
            </a:fld>
            <a:endParaRPr lang="en-US" altLang="ja-JP"/>
          </a:p>
        </p:txBody>
      </p:sp>
    </p:spTree>
    <p:extLst>
      <p:ext uri="{BB962C8B-B14F-4D97-AF65-F5344CB8AC3E}">
        <p14:creationId xmlns:p14="http://schemas.microsoft.com/office/powerpoint/2010/main" val="2491853267"/>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BC8A9476-3032-407B-914E-22441DB63FAA}" type="slidenum">
              <a:rPr lang="en-US" altLang="ja-JP"/>
              <a:pPr>
                <a:defRPr/>
              </a:pPr>
              <a:t>‹#›</a:t>
            </a:fld>
            <a:endParaRPr lang="en-US" altLang="ja-JP"/>
          </a:p>
        </p:txBody>
      </p:sp>
    </p:spTree>
    <p:extLst>
      <p:ext uri="{BB962C8B-B14F-4D97-AF65-F5344CB8AC3E}">
        <p14:creationId xmlns:p14="http://schemas.microsoft.com/office/powerpoint/2010/main" val="3817725172"/>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13"/>
          <p:cNvSpPr>
            <a:spLocks noGrp="1" noChangeArrowheads="1"/>
          </p:cNvSpPr>
          <p:nvPr>
            <p:ph type="sldNum" sz="quarter" idx="12"/>
          </p:nvPr>
        </p:nvSpPr>
        <p:spPr>
          <a:ln/>
        </p:spPr>
        <p:txBody>
          <a:bodyPr/>
          <a:lstStyle>
            <a:lvl1pPr>
              <a:defRPr/>
            </a:lvl1pPr>
          </a:lstStyle>
          <a:p>
            <a:pPr>
              <a:defRPr/>
            </a:pPr>
            <a:fld id="{75836FBB-084D-4EB4-B2AE-5CB5A0D201DD}" type="slidenum">
              <a:rPr lang="en-US" altLang="ja-JP"/>
              <a:pPr>
                <a:defRPr/>
              </a:pPr>
              <a:t>‹#›</a:t>
            </a:fld>
            <a:endParaRPr lang="en-US" altLang="ja-JP"/>
          </a:p>
        </p:txBody>
      </p:sp>
    </p:spTree>
    <p:extLst>
      <p:ext uri="{BB962C8B-B14F-4D97-AF65-F5344CB8AC3E}">
        <p14:creationId xmlns:p14="http://schemas.microsoft.com/office/powerpoint/2010/main" val="3991062320"/>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13"/>
          <p:cNvSpPr>
            <a:spLocks noGrp="1" noChangeArrowheads="1"/>
          </p:cNvSpPr>
          <p:nvPr>
            <p:ph type="sldNum" sz="quarter" idx="12"/>
          </p:nvPr>
        </p:nvSpPr>
        <p:spPr>
          <a:ln/>
        </p:spPr>
        <p:txBody>
          <a:bodyPr/>
          <a:lstStyle>
            <a:lvl1pPr>
              <a:defRPr/>
            </a:lvl1pPr>
          </a:lstStyle>
          <a:p>
            <a:pPr>
              <a:defRPr/>
            </a:pPr>
            <a:fld id="{E1004A43-D6D8-42A5-91B5-B45CE859342D}" type="slidenum">
              <a:rPr lang="en-US" altLang="ja-JP"/>
              <a:pPr>
                <a:defRPr/>
              </a:pPr>
              <a:t>‹#›</a:t>
            </a:fld>
            <a:endParaRPr lang="en-US" altLang="ja-JP"/>
          </a:p>
        </p:txBody>
      </p:sp>
    </p:spTree>
    <p:extLst>
      <p:ext uri="{BB962C8B-B14F-4D97-AF65-F5344CB8AC3E}">
        <p14:creationId xmlns:p14="http://schemas.microsoft.com/office/powerpoint/2010/main" val="8892258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4696215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13"/>
          <p:cNvSpPr>
            <a:spLocks noGrp="1" noChangeArrowheads="1"/>
          </p:cNvSpPr>
          <p:nvPr>
            <p:ph type="sldNum" sz="quarter" idx="12"/>
          </p:nvPr>
        </p:nvSpPr>
        <p:spPr>
          <a:ln/>
        </p:spPr>
        <p:txBody>
          <a:bodyPr/>
          <a:lstStyle>
            <a:lvl1pPr>
              <a:defRPr/>
            </a:lvl1pPr>
          </a:lstStyle>
          <a:p>
            <a:pPr>
              <a:defRPr/>
            </a:pPr>
            <a:fld id="{BCC79ED2-3555-4B7E-A7D7-A01DBA08B73B}" type="slidenum">
              <a:rPr lang="en-US" altLang="ja-JP"/>
              <a:pPr>
                <a:defRPr/>
              </a:pPr>
              <a:t>‹#›</a:t>
            </a:fld>
            <a:endParaRPr lang="en-US" altLang="ja-JP"/>
          </a:p>
        </p:txBody>
      </p:sp>
    </p:spTree>
    <p:extLst>
      <p:ext uri="{BB962C8B-B14F-4D97-AF65-F5344CB8AC3E}">
        <p14:creationId xmlns:p14="http://schemas.microsoft.com/office/powerpoint/2010/main" val="2081214343"/>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04004535-C131-47DD-9F91-61203148A7EF}" type="slidenum">
              <a:rPr lang="en-US" altLang="ja-JP"/>
              <a:pPr>
                <a:defRPr/>
              </a:pPr>
              <a:t>‹#›</a:t>
            </a:fld>
            <a:endParaRPr lang="en-US" altLang="ja-JP"/>
          </a:p>
        </p:txBody>
      </p:sp>
    </p:spTree>
    <p:extLst>
      <p:ext uri="{BB962C8B-B14F-4D97-AF65-F5344CB8AC3E}">
        <p14:creationId xmlns:p14="http://schemas.microsoft.com/office/powerpoint/2010/main" val="3552169039"/>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58A0816B-555A-48AF-8F83-CABA3184D2BC}" type="slidenum">
              <a:rPr lang="en-US" altLang="ja-JP"/>
              <a:pPr>
                <a:defRPr/>
              </a:pPr>
              <a:t>‹#›</a:t>
            </a:fld>
            <a:endParaRPr lang="en-US" altLang="ja-JP"/>
          </a:p>
        </p:txBody>
      </p:sp>
    </p:spTree>
    <p:extLst>
      <p:ext uri="{BB962C8B-B14F-4D97-AF65-F5344CB8AC3E}">
        <p14:creationId xmlns:p14="http://schemas.microsoft.com/office/powerpoint/2010/main" val="1221207483"/>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29A8FF49-F339-4326-A94C-AF8B0BD6AF2C}" type="slidenum">
              <a:rPr lang="en-US" altLang="ja-JP"/>
              <a:pPr>
                <a:defRPr/>
              </a:pPr>
              <a:t>‹#›</a:t>
            </a:fld>
            <a:endParaRPr lang="en-US" altLang="ja-JP"/>
          </a:p>
        </p:txBody>
      </p:sp>
    </p:spTree>
    <p:extLst>
      <p:ext uri="{BB962C8B-B14F-4D97-AF65-F5344CB8AC3E}">
        <p14:creationId xmlns:p14="http://schemas.microsoft.com/office/powerpoint/2010/main" val="1261588041"/>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0592AADC-E18A-4348-914B-C4DACB10C1EC}" type="slidenum">
              <a:rPr lang="en-US" altLang="ja-JP"/>
              <a:pPr>
                <a:defRPr/>
              </a:pPr>
              <a:t>‹#›</a:t>
            </a:fld>
            <a:endParaRPr lang="en-US" altLang="ja-JP"/>
          </a:p>
        </p:txBody>
      </p:sp>
    </p:spTree>
    <p:extLst>
      <p:ext uri="{BB962C8B-B14F-4D97-AF65-F5344CB8AC3E}">
        <p14:creationId xmlns:p14="http://schemas.microsoft.com/office/powerpoint/2010/main" val="418764073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4119370392"/>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75766730"/>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76499176"/>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9358232"/>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745943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77070505"/>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702901438"/>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239965"/>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08931443"/>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82238928"/>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77579188"/>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2845561"/>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p:nvSpPr>
        <p:spPr bwMode="auto">
          <a:xfrm>
            <a:off x="57150" y="6559550"/>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200" smtClean="0">
                <a:ea typeface="ＭＳ Ｐゴシック" pitchFamily="50" charset="-128"/>
              </a:rPr>
              <a:t>©</a:t>
            </a:r>
            <a:r>
              <a:rPr kumimoji="0" lang="en-US" altLang="ja-JP" sz="1000" smtClean="0">
                <a:ea typeface="ＭＳ Ｐゴシック" pitchFamily="50" charset="-128"/>
              </a:rPr>
              <a:t> 2005 FPT-SOFTWARE</a:t>
            </a:r>
          </a:p>
        </p:txBody>
      </p:sp>
      <p:sp>
        <p:nvSpPr>
          <p:cNvPr id="6" name="Text Box 10"/>
          <p:cNvSpPr txBox="1">
            <a:spLocks noChangeArrowheads="1"/>
          </p:cNvSpPr>
          <p:nvPr/>
        </p:nvSpPr>
        <p:spPr bwMode="auto">
          <a:xfrm>
            <a:off x="7062788" y="6565900"/>
            <a:ext cx="1887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000" smtClean="0">
                <a:latin typeface="Tahoma" pitchFamily="34" charset="0"/>
                <a:ea typeface="ＭＳ Ｐゴシック" pitchFamily="50" charset="-128"/>
              </a:rPr>
              <a:t>04e-BM/NS/HDCV/FSOFT v2.1</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8"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280961872"/>
      </p:ext>
    </p:extLst>
  </p:cSld>
  <p:clrMapOvr>
    <a:overrideClrMapping bg1="dk2" tx1="lt1" bg2="dk1" tx2="lt2" accent1="accent1" accent2="accent2" accent3="accent3" accent4="accent4" accent5="accent5" accent6="accent6" hlink="hlink" folHlink="folHlink"/>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24592976"/>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1225886"/>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40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63195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195849856"/>
      </p:ext>
    </p:extLst>
  </p:cSld>
  <p:clrMapOvr>
    <a:overrideClrMapping bg1="dk2" tx1="lt1" bg2="dk1" tx2="lt2" accent1="accent1" accent2="accent2" accent3="accent3" accent4="accent4" accent5="accent5" accent6="accent6" hlink="hlink" folHlink="folHlink"/>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64746714"/>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8957805"/>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959880"/>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69029795"/>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26217314"/>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593783"/>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92415448"/>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265924699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3130221745"/>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altLang="ja-JP" noProof="0" smtClean="0"/>
              <a:t>Click icon to add clip art</a:t>
            </a:r>
            <a:endParaRPr lang="vi-VN" noProof="0" smtClean="0"/>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54499215-3A95-45A2-8736-489D740AA121}" type="slidenum">
              <a:rPr lang="en-US" altLang="ja-JP"/>
              <a:pPr>
                <a:defRPr/>
              </a:pPr>
              <a:t>‹#›</a:t>
            </a:fld>
            <a:endParaRPr lang="en-US" altLang="ja-JP"/>
          </a:p>
        </p:txBody>
      </p:sp>
    </p:spTree>
    <p:extLst>
      <p:ext uri="{BB962C8B-B14F-4D97-AF65-F5344CB8AC3E}">
        <p14:creationId xmlns:p14="http://schemas.microsoft.com/office/powerpoint/2010/main" val="20654969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24969995"/>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altLang="ja-JP"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4DD94DBE-EC57-4C43-8E40-080DCDB5D51D}" type="slidenum">
              <a:rPr lang="en-US" altLang="ja-JP"/>
              <a:pPr>
                <a:defRPr/>
              </a:pPr>
              <a:t>‹#›</a:t>
            </a:fld>
            <a:endParaRPr lang="en-US" altLang="ja-JP"/>
          </a:p>
        </p:txBody>
      </p:sp>
    </p:spTree>
    <p:extLst>
      <p:ext uri="{BB962C8B-B14F-4D97-AF65-F5344CB8AC3E}">
        <p14:creationId xmlns:p14="http://schemas.microsoft.com/office/powerpoint/2010/main" val="2405900498"/>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altLang="ja-JP" noProof="0" smtClean="0"/>
              <a:t>Click icon to add table</a:t>
            </a:r>
            <a:endParaRPr lang="vi-VN" noProof="0" smtClean="0"/>
          </a:p>
        </p:txBody>
      </p:sp>
      <p:sp>
        <p:nvSpPr>
          <p:cNvPr id="4" name="Rectangle 5"/>
          <p:cNvSpPr>
            <a:spLocks noGrp="1" noChangeArrowheads="1"/>
          </p:cNvSpPr>
          <p:nvPr>
            <p:ph type="ftr" sz="quarter" idx="10"/>
          </p:nvPr>
        </p:nvSpPr>
        <p:spPr>
          <a:xfrm>
            <a:off x="0" y="6629400"/>
            <a:ext cx="25908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fld id="{D251DDD2-D7DA-47C3-87A9-0043A54E9B35}" type="slidenum">
              <a:rPr lang="en-US" altLang="ja-JP"/>
              <a:pPr>
                <a:defRPr/>
              </a:pPr>
              <a:t>‹#›</a:t>
            </a:fld>
            <a:endParaRPr lang="en-US" altLang="ja-JP"/>
          </a:p>
        </p:txBody>
      </p:sp>
    </p:spTree>
    <p:extLst>
      <p:ext uri="{BB962C8B-B14F-4D97-AF65-F5344CB8AC3E}">
        <p14:creationId xmlns:p14="http://schemas.microsoft.com/office/powerpoint/2010/main" val="1824975571"/>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1208925505"/>
      </p:ext>
    </p:extLst>
  </p:cSld>
  <p:clrMapOvr>
    <a:overrideClrMapping bg1="dk2" tx1="lt1" bg2="dk1" tx2="lt2" accent1="accent1" accent2="accent2" accent3="accent3" accent4="accent4" accent5="accent5" accent6="accent6" hlink="hlink" folHlink="folHlink"/>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04098347"/>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871011"/>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36917652"/>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524134"/>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1010139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49188"/>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980792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69375722"/>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6940029"/>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2586350"/>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45455119"/>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4059823645"/>
      </p:ext>
    </p:extLst>
  </p:cSld>
  <p:clrMapOvr>
    <a:overrideClrMapping bg1="dk2" tx1="lt1" bg2="dk1" tx2="lt2" accent1="accent1" accent2="accent2" accent3="accent3" accent4="accent4" accent5="accent5" accent6="accent6" hlink="hlink" folHlink="folHlink"/>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13199226"/>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62302381"/>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75498310"/>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4712269"/>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90723670"/>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905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33695338"/>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82594816"/>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06257081"/>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79643441"/>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50294136"/>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312018822"/>
      </p:ext>
    </p:extLst>
  </p:cSld>
  <p:clrMapOvr>
    <a:overrideClrMapping bg1="dk2" tx1="lt1" bg2="dk1" tx2="lt2" accent1="accent1" accent2="accent2" accent3="accent3" accent4="accent4" accent5="accent5" accent6="accent6" hlink="hlink" folHlink="folHlink"/>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46776775"/>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32956479"/>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28727409"/>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6759236"/>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1545408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35999293"/>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367"/>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90533675"/>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176952069"/>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8317548"/>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089313"/>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fr-FR" altLang="ja-JP"/>
              <a:t>FPT-Software Training Materials</a:t>
            </a:r>
          </a:p>
        </p:txBody>
      </p:sp>
    </p:spTree>
    <p:extLst>
      <p:ext uri="{BB962C8B-B14F-4D97-AF65-F5344CB8AC3E}">
        <p14:creationId xmlns:p14="http://schemas.microsoft.com/office/powerpoint/2010/main" val="3586341860"/>
      </p:ext>
    </p:extLst>
  </p:cSld>
  <p:clrMapOvr>
    <a:overrideClrMapping bg1="dk2" tx1="lt1" bg2="dk1" tx2="lt2" accent1="accent1" accent2="accent2" accent3="accent3" accent4="accent4" accent5="accent5" accent6="accent6" hlink="hlink" folHlink="folHlink"/>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32880137"/>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814134615"/>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01719846"/>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087505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78224141"/>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69104548"/>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316211"/>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240778938"/>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817853593"/>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3179663"/>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4141510"/>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AC0586C4-311F-46DA-A373-5A5319A63A27}" type="slidenum">
              <a:rPr lang="en-US" altLang="ja-JP"/>
              <a:pPr>
                <a:defRPr/>
              </a:pPr>
              <a:t>‹#›</a:t>
            </a:fld>
            <a:endParaRPr lang="en-US" altLang="ja-JP"/>
          </a:p>
        </p:txBody>
      </p:sp>
    </p:spTree>
    <p:extLst>
      <p:ext uri="{BB962C8B-B14F-4D97-AF65-F5344CB8AC3E}">
        <p14:creationId xmlns:p14="http://schemas.microsoft.com/office/powerpoint/2010/main" val="1936388093"/>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CA6F6938-8577-445E-9BE6-B696FB9B2A5D}" type="slidenum">
              <a:rPr lang="en-US" altLang="ja-JP"/>
              <a:pPr>
                <a:defRPr/>
              </a:pPr>
              <a:t>‹#›</a:t>
            </a:fld>
            <a:endParaRPr lang="en-US" altLang="ja-JP"/>
          </a:p>
        </p:txBody>
      </p:sp>
    </p:spTree>
    <p:extLst>
      <p:ext uri="{BB962C8B-B14F-4D97-AF65-F5344CB8AC3E}">
        <p14:creationId xmlns:p14="http://schemas.microsoft.com/office/powerpoint/2010/main" val="3035541142"/>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27D1C0DF-61B0-4416-89DE-E8D79C14203A}" type="slidenum">
              <a:rPr lang="en-US" altLang="ja-JP"/>
              <a:pPr>
                <a:defRPr/>
              </a:pPr>
              <a:t>‹#›</a:t>
            </a:fld>
            <a:endParaRPr lang="en-US" altLang="ja-JP"/>
          </a:p>
        </p:txBody>
      </p:sp>
    </p:spTree>
    <p:extLst>
      <p:ext uri="{BB962C8B-B14F-4D97-AF65-F5344CB8AC3E}">
        <p14:creationId xmlns:p14="http://schemas.microsoft.com/office/powerpoint/2010/main" val="2260632615"/>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887D32C-9BC1-4522-9B88-197AAA7DEE7F}" type="slidenum">
              <a:rPr lang="en-US" altLang="ja-JP"/>
              <a:pPr>
                <a:defRPr/>
              </a:pPr>
              <a:t>‹#›</a:t>
            </a:fld>
            <a:endParaRPr lang="en-US" altLang="ja-JP"/>
          </a:p>
        </p:txBody>
      </p:sp>
    </p:spTree>
    <p:extLst>
      <p:ext uri="{BB962C8B-B14F-4D97-AF65-F5344CB8AC3E}">
        <p14:creationId xmlns:p14="http://schemas.microsoft.com/office/powerpoint/2010/main" val="42889745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734961"/>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61381168-19D8-485D-9A51-04358D06E32A}" type="slidenum">
              <a:rPr lang="en-US" altLang="ja-JP"/>
              <a:pPr>
                <a:defRPr/>
              </a:pPr>
              <a:t>‹#›</a:t>
            </a:fld>
            <a:endParaRPr lang="en-US" altLang="ja-JP"/>
          </a:p>
        </p:txBody>
      </p:sp>
    </p:spTree>
    <p:extLst>
      <p:ext uri="{BB962C8B-B14F-4D97-AF65-F5344CB8AC3E}">
        <p14:creationId xmlns:p14="http://schemas.microsoft.com/office/powerpoint/2010/main" val="2700190174"/>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339F7810-1964-4651-89C6-1059500E69B7}" type="slidenum">
              <a:rPr lang="en-US" altLang="ja-JP"/>
              <a:pPr>
                <a:defRPr/>
              </a:pPr>
              <a:t>‹#›</a:t>
            </a:fld>
            <a:endParaRPr lang="en-US" altLang="ja-JP"/>
          </a:p>
        </p:txBody>
      </p:sp>
    </p:spTree>
    <p:extLst>
      <p:ext uri="{BB962C8B-B14F-4D97-AF65-F5344CB8AC3E}">
        <p14:creationId xmlns:p14="http://schemas.microsoft.com/office/powerpoint/2010/main" val="1878934619"/>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55005F2D-2554-4500-BCF9-B5737F021088}" type="slidenum">
              <a:rPr lang="en-US" altLang="ja-JP"/>
              <a:pPr>
                <a:defRPr/>
              </a:pPr>
              <a:t>‹#›</a:t>
            </a:fld>
            <a:endParaRPr lang="en-US" altLang="ja-JP"/>
          </a:p>
        </p:txBody>
      </p:sp>
    </p:spTree>
    <p:extLst>
      <p:ext uri="{BB962C8B-B14F-4D97-AF65-F5344CB8AC3E}">
        <p14:creationId xmlns:p14="http://schemas.microsoft.com/office/powerpoint/2010/main" val="2263244671"/>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EE05987-BCFD-47D7-B0CA-063E4C23862F}" type="slidenum">
              <a:rPr lang="en-US" altLang="ja-JP"/>
              <a:pPr>
                <a:defRPr/>
              </a:pPr>
              <a:t>‹#›</a:t>
            </a:fld>
            <a:endParaRPr lang="en-US" altLang="ja-JP"/>
          </a:p>
        </p:txBody>
      </p:sp>
    </p:spTree>
    <p:extLst>
      <p:ext uri="{BB962C8B-B14F-4D97-AF65-F5344CB8AC3E}">
        <p14:creationId xmlns:p14="http://schemas.microsoft.com/office/powerpoint/2010/main" val="2374310694"/>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FA12DEA6-3432-494D-B74B-3A835D782CF4}" type="slidenum">
              <a:rPr lang="en-US" altLang="ja-JP"/>
              <a:pPr>
                <a:defRPr/>
              </a:pPr>
              <a:t>‹#›</a:t>
            </a:fld>
            <a:endParaRPr lang="en-US" altLang="ja-JP"/>
          </a:p>
        </p:txBody>
      </p:sp>
    </p:spTree>
    <p:extLst>
      <p:ext uri="{BB962C8B-B14F-4D97-AF65-F5344CB8AC3E}">
        <p14:creationId xmlns:p14="http://schemas.microsoft.com/office/powerpoint/2010/main" val="1216105751"/>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A78CF8CD-9DA7-488C-96BE-6016B7ED629A}" type="slidenum">
              <a:rPr lang="en-US" altLang="ja-JP"/>
              <a:pPr>
                <a:defRPr/>
              </a:pPr>
              <a:t>‹#›</a:t>
            </a:fld>
            <a:endParaRPr lang="en-US" altLang="ja-JP"/>
          </a:p>
        </p:txBody>
      </p:sp>
    </p:spTree>
    <p:extLst>
      <p:ext uri="{BB962C8B-B14F-4D97-AF65-F5344CB8AC3E}">
        <p14:creationId xmlns:p14="http://schemas.microsoft.com/office/powerpoint/2010/main" val="1111074588"/>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0E1C417-DA9E-4944-A3C6-3EDE827AD84B}" type="slidenum">
              <a:rPr lang="en-US" altLang="ja-JP"/>
              <a:pPr>
                <a:defRPr/>
              </a:pPr>
              <a:t>‹#›</a:t>
            </a:fld>
            <a:endParaRPr lang="en-US" altLang="ja-JP"/>
          </a:p>
        </p:txBody>
      </p:sp>
    </p:spTree>
    <p:extLst>
      <p:ext uri="{BB962C8B-B14F-4D97-AF65-F5344CB8AC3E}">
        <p14:creationId xmlns:p14="http://schemas.microsoft.com/office/powerpoint/2010/main" val="214518639"/>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4A3F2CA1-2668-4C5E-BA5A-39FE071F2A54}" type="slidenum">
              <a:rPr lang="en-US" altLang="ja-JP"/>
              <a:pPr>
                <a:defRPr/>
              </a:pPr>
              <a:t>‹#›</a:t>
            </a:fld>
            <a:endParaRPr lang="en-US" altLang="ja-JP"/>
          </a:p>
        </p:txBody>
      </p:sp>
    </p:spTree>
    <p:extLst>
      <p:ext uri="{BB962C8B-B14F-4D97-AF65-F5344CB8AC3E}">
        <p14:creationId xmlns:p14="http://schemas.microsoft.com/office/powerpoint/2010/main" val="1626526803"/>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7881597C-32A8-42E0-B0DF-CD66980987EC}" type="slidenum">
              <a:rPr lang="en-US" altLang="ja-JP"/>
              <a:pPr>
                <a:defRPr/>
              </a:pPr>
              <a:t>‹#›</a:t>
            </a:fld>
            <a:endParaRPr lang="en-US" altLang="ja-JP"/>
          </a:p>
        </p:txBody>
      </p:sp>
    </p:spTree>
    <p:extLst>
      <p:ext uri="{BB962C8B-B14F-4D97-AF65-F5344CB8AC3E}">
        <p14:creationId xmlns:p14="http://schemas.microsoft.com/office/powerpoint/2010/main" val="3901055673"/>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p:txBody>
          <a:bodyPr/>
          <a:lstStyle>
            <a:lvl1pPr defTabSz="457200">
              <a:defRPr/>
            </a:lvl1pPr>
          </a:lstStyle>
          <a:p>
            <a:pPr>
              <a:defRPr/>
            </a:pPr>
            <a:fld id="{8E5175C1-E594-4152-BABD-A011BB499E39}" type="slidenum">
              <a:rPr lang="en-US" altLang="ja-JP"/>
              <a:pPr>
                <a:defRPr/>
              </a:pPr>
              <a:t>‹#›</a:t>
            </a:fld>
            <a:endParaRPr lang="en-US" altLang="ja-JP"/>
          </a:p>
        </p:txBody>
      </p:sp>
    </p:spTree>
    <p:extLst>
      <p:ext uri="{BB962C8B-B14F-4D97-AF65-F5344CB8AC3E}">
        <p14:creationId xmlns:p14="http://schemas.microsoft.com/office/powerpoint/2010/main" val="7991409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20748357"/>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1323E9D8-B08F-41B7-9383-0367C4759E14}" type="slidenum">
              <a:rPr lang="en-US" altLang="ja-JP"/>
              <a:pPr>
                <a:defRPr/>
              </a:pPr>
              <a:t>‹#›</a:t>
            </a:fld>
            <a:endParaRPr lang="en-US" altLang="ja-JP"/>
          </a:p>
        </p:txBody>
      </p:sp>
    </p:spTree>
    <p:extLst>
      <p:ext uri="{BB962C8B-B14F-4D97-AF65-F5344CB8AC3E}">
        <p14:creationId xmlns:p14="http://schemas.microsoft.com/office/powerpoint/2010/main" val="639759179"/>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09C6C474-D293-4C1A-B0A3-B53ACCB06F87}" type="slidenum">
              <a:rPr lang="en-US" altLang="ja-JP"/>
              <a:pPr>
                <a:defRPr/>
              </a:pPr>
              <a:t>‹#›</a:t>
            </a:fld>
            <a:endParaRPr lang="en-US" altLang="ja-JP"/>
          </a:p>
        </p:txBody>
      </p:sp>
    </p:spTree>
    <p:extLst>
      <p:ext uri="{BB962C8B-B14F-4D97-AF65-F5344CB8AC3E}">
        <p14:creationId xmlns:p14="http://schemas.microsoft.com/office/powerpoint/2010/main" val="357069185"/>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6"/>
          <p:cNvSpPr>
            <a:spLocks noGrp="1" noChangeArrowheads="1"/>
          </p:cNvSpPr>
          <p:nvPr>
            <p:ph type="sldNum" sz="quarter" idx="12"/>
          </p:nvPr>
        </p:nvSpPr>
        <p:spPr>
          <a:ln/>
        </p:spPr>
        <p:txBody>
          <a:bodyPr/>
          <a:lstStyle>
            <a:lvl1pPr>
              <a:defRPr/>
            </a:lvl1pPr>
          </a:lstStyle>
          <a:p>
            <a:pPr>
              <a:defRPr/>
            </a:pPr>
            <a:fld id="{C7432B5A-B057-4A50-98FC-583877CFF319}" type="slidenum">
              <a:rPr lang="en-US" altLang="ja-JP"/>
              <a:pPr>
                <a:defRPr/>
              </a:pPr>
              <a:t>‹#›</a:t>
            </a:fld>
            <a:endParaRPr lang="en-US" altLang="ja-JP"/>
          </a:p>
        </p:txBody>
      </p:sp>
    </p:spTree>
    <p:extLst>
      <p:ext uri="{BB962C8B-B14F-4D97-AF65-F5344CB8AC3E}">
        <p14:creationId xmlns:p14="http://schemas.microsoft.com/office/powerpoint/2010/main" val="2974680812"/>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2"/>
          </p:nvPr>
        </p:nvSpPr>
        <p:spPr>
          <a:ln/>
        </p:spPr>
        <p:txBody>
          <a:bodyPr/>
          <a:lstStyle>
            <a:lvl1pPr>
              <a:defRPr/>
            </a:lvl1pPr>
          </a:lstStyle>
          <a:p>
            <a:pPr>
              <a:defRPr/>
            </a:pPr>
            <a:fld id="{C85B1D95-E960-4AC6-921F-9BA27430139C}" type="slidenum">
              <a:rPr lang="en-US" altLang="ja-JP"/>
              <a:pPr>
                <a:defRPr/>
              </a:pPr>
              <a:t>‹#›</a:t>
            </a:fld>
            <a:endParaRPr lang="en-US" altLang="ja-JP"/>
          </a:p>
        </p:txBody>
      </p:sp>
    </p:spTree>
    <p:extLst>
      <p:ext uri="{BB962C8B-B14F-4D97-AF65-F5344CB8AC3E}">
        <p14:creationId xmlns:p14="http://schemas.microsoft.com/office/powerpoint/2010/main" val="2682932697"/>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6"/>
          <p:cNvSpPr>
            <a:spLocks noGrp="1" noChangeArrowheads="1"/>
          </p:cNvSpPr>
          <p:nvPr>
            <p:ph type="sldNum" sz="quarter" idx="12"/>
          </p:nvPr>
        </p:nvSpPr>
        <p:spPr>
          <a:ln/>
        </p:spPr>
        <p:txBody>
          <a:bodyPr/>
          <a:lstStyle>
            <a:lvl1pPr>
              <a:defRPr/>
            </a:lvl1pPr>
          </a:lstStyle>
          <a:p>
            <a:pPr>
              <a:defRPr/>
            </a:pPr>
            <a:fld id="{12EF7678-3E87-47BD-8C12-1BCAD7C278D5}" type="slidenum">
              <a:rPr lang="en-US" altLang="ja-JP"/>
              <a:pPr>
                <a:defRPr/>
              </a:pPr>
              <a:t>‹#›</a:t>
            </a:fld>
            <a:endParaRPr lang="en-US" altLang="ja-JP"/>
          </a:p>
        </p:txBody>
      </p:sp>
    </p:spTree>
    <p:extLst>
      <p:ext uri="{BB962C8B-B14F-4D97-AF65-F5344CB8AC3E}">
        <p14:creationId xmlns:p14="http://schemas.microsoft.com/office/powerpoint/2010/main" val="1859416977"/>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BFB5663B-72E2-4114-8B34-3FB36204A8DD}" type="slidenum">
              <a:rPr lang="en-US" altLang="ja-JP"/>
              <a:pPr>
                <a:defRPr/>
              </a:pPr>
              <a:t>‹#›</a:t>
            </a:fld>
            <a:endParaRPr lang="en-US" altLang="ja-JP"/>
          </a:p>
        </p:txBody>
      </p:sp>
    </p:spTree>
    <p:extLst>
      <p:ext uri="{BB962C8B-B14F-4D97-AF65-F5344CB8AC3E}">
        <p14:creationId xmlns:p14="http://schemas.microsoft.com/office/powerpoint/2010/main" val="760540256"/>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85532DE3-A8F4-4F27-A8D1-04DCC3376028}" type="slidenum">
              <a:rPr lang="en-US" altLang="ja-JP"/>
              <a:pPr>
                <a:defRPr/>
              </a:pPr>
              <a:t>‹#›</a:t>
            </a:fld>
            <a:endParaRPr lang="en-US" altLang="ja-JP"/>
          </a:p>
        </p:txBody>
      </p:sp>
    </p:spTree>
    <p:extLst>
      <p:ext uri="{BB962C8B-B14F-4D97-AF65-F5344CB8AC3E}">
        <p14:creationId xmlns:p14="http://schemas.microsoft.com/office/powerpoint/2010/main" val="4077782258"/>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579FE23F-E7DE-4E69-851F-4BBDC3B6C25E}" type="slidenum">
              <a:rPr lang="en-US" altLang="ja-JP"/>
              <a:pPr>
                <a:defRPr/>
              </a:pPr>
              <a:t>‹#›</a:t>
            </a:fld>
            <a:endParaRPr lang="en-US" altLang="ja-JP"/>
          </a:p>
        </p:txBody>
      </p:sp>
    </p:spTree>
    <p:extLst>
      <p:ext uri="{BB962C8B-B14F-4D97-AF65-F5344CB8AC3E}">
        <p14:creationId xmlns:p14="http://schemas.microsoft.com/office/powerpoint/2010/main" val="453918484"/>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5D1DB66F-43DA-4EAB-A081-E88CC8E379C4}" type="slidenum">
              <a:rPr lang="en-US" altLang="ja-JP"/>
              <a:pPr>
                <a:defRPr/>
              </a:pPr>
              <a:t>‹#›</a:t>
            </a:fld>
            <a:endParaRPr lang="en-US" altLang="ja-JP"/>
          </a:p>
        </p:txBody>
      </p:sp>
    </p:spTree>
    <p:extLst>
      <p:ext uri="{BB962C8B-B14F-4D97-AF65-F5344CB8AC3E}">
        <p14:creationId xmlns:p14="http://schemas.microsoft.com/office/powerpoint/2010/main" val="2272986232"/>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4B6C027D-E2CD-4280-8012-131AEFEA50DE}" type="slidenum">
              <a:rPr lang="en-US" altLang="ja-JP"/>
              <a:pPr>
                <a:defRPr/>
              </a:pPr>
              <a:t>‹#›</a:t>
            </a:fld>
            <a:endParaRPr lang="en-US" altLang="ja-JP"/>
          </a:p>
        </p:txBody>
      </p:sp>
    </p:spTree>
    <p:extLst>
      <p:ext uri="{BB962C8B-B14F-4D97-AF65-F5344CB8AC3E}">
        <p14:creationId xmlns:p14="http://schemas.microsoft.com/office/powerpoint/2010/main" val="39446752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77589751"/>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89542E39-66D5-412D-935B-A6D275FCB94A}" type="slidenum">
              <a:rPr lang="en-US" altLang="ja-JP"/>
              <a:pPr>
                <a:defRPr/>
              </a:pPr>
              <a:t>‹#›</a:t>
            </a:fld>
            <a:endParaRPr lang="en-US" altLang="ja-JP"/>
          </a:p>
        </p:txBody>
      </p:sp>
    </p:spTree>
    <p:extLst>
      <p:ext uri="{BB962C8B-B14F-4D97-AF65-F5344CB8AC3E}">
        <p14:creationId xmlns:p14="http://schemas.microsoft.com/office/powerpoint/2010/main" val="4079234900"/>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altLang="ja-JP" noProof="0" smtClean="0"/>
              <a:t>Click icon to add clip art</a:t>
            </a:r>
            <a:endParaRPr lang="vi-V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C81782AA-9CAD-4987-946A-D57629169A6F}" type="slidenum">
              <a:rPr lang="en-US" altLang="ja-JP"/>
              <a:pPr>
                <a:defRPr/>
              </a:pPr>
              <a:t>‹#›</a:t>
            </a:fld>
            <a:endParaRPr lang="en-US" altLang="ja-JP"/>
          </a:p>
        </p:txBody>
      </p:sp>
    </p:spTree>
    <p:extLst>
      <p:ext uri="{BB962C8B-B14F-4D97-AF65-F5344CB8AC3E}">
        <p14:creationId xmlns:p14="http://schemas.microsoft.com/office/powerpoint/2010/main" val="4114727636"/>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altLang="ja-JP"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0D2E0E2D-9037-42A4-ACB0-FBAAA533B865}" type="slidenum">
              <a:rPr lang="en-US" altLang="ja-JP"/>
              <a:pPr>
                <a:defRPr/>
              </a:pPr>
              <a:t>‹#›</a:t>
            </a:fld>
            <a:endParaRPr lang="en-US" altLang="ja-JP"/>
          </a:p>
        </p:txBody>
      </p:sp>
    </p:spTree>
    <p:extLst>
      <p:ext uri="{BB962C8B-B14F-4D97-AF65-F5344CB8AC3E}">
        <p14:creationId xmlns:p14="http://schemas.microsoft.com/office/powerpoint/2010/main" val="2605933950"/>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altLang="ja-JP" noProof="0" smtClean="0"/>
              <a:t>Click icon to add table</a:t>
            </a:r>
            <a:endParaRPr lang="vi-V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FF10291B-69FB-49C2-AB2D-48E3D7C6F453}" type="slidenum">
              <a:rPr lang="en-US" altLang="ja-JP"/>
              <a:pPr>
                <a:defRPr/>
              </a:pPr>
              <a:t>‹#›</a:t>
            </a:fld>
            <a:endParaRPr lang="en-US" altLang="ja-JP"/>
          </a:p>
        </p:txBody>
      </p:sp>
    </p:spTree>
    <p:extLst>
      <p:ext uri="{BB962C8B-B14F-4D97-AF65-F5344CB8AC3E}">
        <p14:creationId xmlns:p14="http://schemas.microsoft.com/office/powerpoint/2010/main" val="4129673813"/>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136537075"/>
      </p:ext>
    </p:extLst>
  </p:cSld>
  <p:clrMapOvr>
    <a:overrideClrMapping bg1="dk2" tx1="lt1" bg2="dk1" tx2="lt2" accent1="accent1" accent2="accent2" accent3="accent3" accent4="accent4" accent5="accent5" accent6="accent6" hlink="hlink" folHlink="folHlink"/>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90839852"/>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01354245"/>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33671275"/>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3580346"/>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0934337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4938922"/>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810779"/>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850954"/>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16634397"/>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0128724"/>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69785141"/>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057924401"/>
      </p:ext>
    </p:extLst>
  </p:cSld>
  <p:clrMapOvr>
    <a:overrideClrMapping bg1="dk2" tx1="lt1" bg2="dk1" tx2="lt2" accent1="accent1" accent2="accent2" accent3="accent3" accent4="accent4" accent5="accent5" accent6="accent6" hlink="hlink" folHlink="folHlink"/>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6859763"/>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906873873"/>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04139893"/>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2140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892531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93942867"/>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36430736"/>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044601"/>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1357034"/>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39592304"/>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04379889"/>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72977127"/>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957683848"/>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77080611"/>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702570443"/>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126690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EED74A4-E2D9-4733-9CD3-6B6378000A81}" type="slidenum">
              <a:rPr lang="en-US" altLang="ja-JP"/>
              <a:pPr>
                <a:defRPr/>
              </a:pPr>
              <a:t>‹#›</a:t>
            </a:fld>
            <a:endParaRPr lang="en-US" altLang="ja-JP"/>
          </a:p>
        </p:txBody>
      </p:sp>
    </p:spTree>
    <p:extLst>
      <p:ext uri="{BB962C8B-B14F-4D97-AF65-F5344CB8AC3E}">
        <p14:creationId xmlns:p14="http://schemas.microsoft.com/office/powerpoint/2010/main" val="3432255795"/>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4124864855"/>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324047841"/>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101999960"/>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208617635"/>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719506423"/>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3108609989"/>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266755804"/>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19430673"/>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33218907"/>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9884765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4C7C23D-8AAC-4DD9-999D-6A99034C1ABD}" type="slidenum">
              <a:rPr lang="en-US" altLang="ja-JP"/>
              <a:pPr>
                <a:defRPr/>
              </a:pPr>
              <a:t>‹#›</a:t>
            </a:fld>
            <a:endParaRPr lang="en-US" altLang="ja-JP"/>
          </a:p>
        </p:txBody>
      </p:sp>
    </p:spTree>
    <p:extLst>
      <p:ext uri="{BB962C8B-B14F-4D97-AF65-F5344CB8AC3E}">
        <p14:creationId xmlns:p14="http://schemas.microsoft.com/office/powerpoint/2010/main" val="2208907523"/>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13629027"/>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95838972"/>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30775265"/>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60858"/>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65927597"/>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53844931"/>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83526713"/>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96427833"/>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470018"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9567054"/>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A6DB9377-CB53-48E9-91D8-212D18D72E51}" type="slidenum">
              <a:rPr lang="en-US" altLang="ja-JP"/>
              <a:pPr>
                <a:defRPr/>
              </a:pPr>
              <a:t>‹#›</a:t>
            </a:fld>
            <a:endParaRPr lang="en-US" altLang="ja-JP"/>
          </a:p>
        </p:txBody>
      </p:sp>
    </p:spTree>
    <p:extLst>
      <p:ext uri="{BB962C8B-B14F-4D97-AF65-F5344CB8AC3E}">
        <p14:creationId xmlns:p14="http://schemas.microsoft.com/office/powerpoint/2010/main" val="39495905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A0AF7D61-910F-44E7-ADEF-D185E4CF41F0}" type="slidenum">
              <a:rPr lang="en-US" altLang="ja-JP"/>
              <a:pPr>
                <a:defRPr/>
              </a:pPr>
              <a:t>‹#›</a:t>
            </a:fld>
            <a:endParaRPr lang="en-US" altLang="ja-JP"/>
          </a:p>
        </p:txBody>
      </p:sp>
    </p:spTree>
    <p:extLst>
      <p:ext uri="{BB962C8B-B14F-4D97-AF65-F5344CB8AC3E}">
        <p14:creationId xmlns:p14="http://schemas.microsoft.com/office/powerpoint/2010/main" val="1855342073"/>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8E3AB1B3-1DD1-45F0-A8AB-D50F51CAEA57}" type="slidenum">
              <a:rPr lang="en-US" altLang="ja-JP"/>
              <a:pPr>
                <a:defRPr/>
              </a:pPr>
              <a:t>‹#›</a:t>
            </a:fld>
            <a:endParaRPr lang="en-US" altLang="ja-JP"/>
          </a:p>
        </p:txBody>
      </p:sp>
    </p:spTree>
    <p:extLst>
      <p:ext uri="{BB962C8B-B14F-4D97-AF65-F5344CB8AC3E}">
        <p14:creationId xmlns:p14="http://schemas.microsoft.com/office/powerpoint/2010/main" val="3921603687"/>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39E03ECE-6AAF-4F6B-A8C8-FB6BA9A6FC32}" type="slidenum">
              <a:rPr lang="en-US" altLang="ja-JP"/>
              <a:pPr>
                <a:defRPr/>
              </a:pPr>
              <a:t>‹#›</a:t>
            </a:fld>
            <a:endParaRPr lang="en-US" altLang="ja-JP"/>
          </a:p>
        </p:txBody>
      </p:sp>
    </p:spTree>
    <p:extLst>
      <p:ext uri="{BB962C8B-B14F-4D97-AF65-F5344CB8AC3E}">
        <p14:creationId xmlns:p14="http://schemas.microsoft.com/office/powerpoint/2010/main" val="1585066414"/>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8" name="Rectangle 4"/>
          <p:cNvSpPr>
            <a:spLocks noGrp="1" noChangeArrowheads="1"/>
          </p:cNvSpPr>
          <p:nvPr>
            <p:ph type="sldNum" sz="quarter" idx="11"/>
          </p:nvPr>
        </p:nvSpPr>
        <p:spPr>
          <a:ln/>
        </p:spPr>
        <p:txBody>
          <a:bodyPr/>
          <a:lstStyle>
            <a:lvl1pPr>
              <a:defRPr/>
            </a:lvl1pPr>
          </a:lstStyle>
          <a:p>
            <a:pPr>
              <a:defRPr/>
            </a:pPr>
            <a:fld id="{331CC81A-4EBF-47C2-AC55-8BFCE7C28E50}" type="slidenum">
              <a:rPr lang="en-US" altLang="ja-JP"/>
              <a:pPr>
                <a:defRPr/>
              </a:pPr>
              <a:t>‹#›</a:t>
            </a:fld>
            <a:endParaRPr lang="en-US" altLang="ja-JP"/>
          </a:p>
        </p:txBody>
      </p:sp>
    </p:spTree>
    <p:extLst>
      <p:ext uri="{BB962C8B-B14F-4D97-AF65-F5344CB8AC3E}">
        <p14:creationId xmlns:p14="http://schemas.microsoft.com/office/powerpoint/2010/main" val="3954111836"/>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4" name="Rectangle 4"/>
          <p:cNvSpPr>
            <a:spLocks noGrp="1" noChangeArrowheads="1"/>
          </p:cNvSpPr>
          <p:nvPr>
            <p:ph type="sldNum" sz="quarter" idx="11"/>
          </p:nvPr>
        </p:nvSpPr>
        <p:spPr>
          <a:ln/>
        </p:spPr>
        <p:txBody>
          <a:bodyPr/>
          <a:lstStyle>
            <a:lvl1pPr>
              <a:defRPr/>
            </a:lvl1pPr>
          </a:lstStyle>
          <a:p>
            <a:pPr>
              <a:defRPr/>
            </a:pPr>
            <a:fld id="{465A21A1-FC30-4CD5-8E35-7B8D105B2899}" type="slidenum">
              <a:rPr lang="en-US" altLang="ja-JP"/>
              <a:pPr>
                <a:defRPr/>
              </a:pPr>
              <a:t>‹#›</a:t>
            </a:fld>
            <a:endParaRPr lang="en-US" altLang="ja-JP"/>
          </a:p>
        </p:txBody>
      </p:sp>
    </p:spTree>
    <p:extLst>
      <p:ext uri="{BB962C8B-B14F-4D97-AF65-F5344CB8AC3E}">
        <p14:creationId xmlns:p14="http://schemas.microsoft.com/office/powerpoint/2010/main" val="502992665"/>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3" name="Rectangle 4"/>
          <p:cNvSpPr>
            <a:spLocks noGrp="1" noChangeArrowheads="1"/>
          </p:cNvSpPr>
          <p:nvPr>
            <p:ph type="sldNum" sz="quarter" idx="11"/>
          </p:nvPr>
        </p:nvSpPr>
        <p:spPr>
          <a:ln/>
        </p:spPr>
        <p:txBody>
          <a:bodyPr/>
          <a:lstStyle>
            <a:lvl1pPr>
              <a:defRPr/>
            </a:lvl1pPr>
          </a:lstStyle>
          <a:p>
            <a:pPr>
              <a:defRPr/>
            </a:pPr>
            <a:fld id="{2F66FF0D-F27E-444C-8A12-10A8C51E2387}" type="slidenum">
              <a:rPr lang="en-US" altLang="ja-JP"/>
              <a:pPr>
                <a:defRPr/>
              </a:pPr>
              <a:t>‹#›</a:t>
            </a:fld>
            <a:endParaRPr lang="en-US" altLang="ja-JP"/>
          </a:p>
        </p:txBody>
      </p:sp>
    </p:spTree>
    <p:extLst>
      <p:ext uri="{BB962C8B-B14F-4D97-AF65-F5344CB8AC3E}">
        <p14:creationId xmlns:p14="http://schemas.microsoft.com/office/powerpoint/2010/main" val="2498681363"/>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634622FD-988B-49CE-9A80-6540DAC85D01}" type="slidenum">
              <a:rPr lang="en-US" altLang="ja-JP"/>
              <a:pPr>
                <a:defRPr/>
              </a:pPr>
              <a:t>‹#›</a:t>
            </a:fld>
            <a:endParaRPr lang="en-US" altLang="ja-JP"/>
          </a:p>
        </p:txBody>
      </p:sp>
    </p:spTree>
    <p:extLst>
      <p:ext uri="{BB962C8B-B14F-4D97-AF65-F5344CB8AC3E}">
        <p14:creationId xmlns:p14="http://schemas.microsoft.com/office/powerpoint/2010/main" val="1197220281"/>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6" name="Rectangle 4"/>
          <p:cNvSpPr>
            <a:spLocks noGrp="1" noChangeArrowheads="1"/>
          </p:cNvSpPr>
          <p:nvPr>
            <p:ph type="sldNum" sz="quarter" idx="11"/>
          </p:nvPr>
        </p:nvSpPr>
        <p:spPr>
          <a:ln/>
        </p:spPr>
        <p:txBody>
          <a:bodyPr/>
          <a:lstStyle>
            <a:lvl1pPr>
              <a:defRPr/>
            </a:lvl1pPr>
          </a:lstStyle>
          <a:p>
            <a:pPr>
              <a:defRPr/>
            </a:pPr>
            <a:fld id="{0D9FB76E-3FA4-452C-B4D2-1C4AA0469B06}" type="slidenum">
              <a:rPr lang="en-US" altLang="ja-JP"/>
              <a:pPr>
                <a:defRPr/>
              </a:pPr>
              <a:t>‹#›</a:t>
            </a:fld>
            <a:endParaRPr lang="en-US" altLang="ja-JP"/>
          </a:p>
        </p:txBody>
      </p:sp>
    </p:spTree>
    <p:extLst>
      <p:ext uri="{BB962C8B-B14F-4D97-AF65-F5344CB8AC3E}">
        <p14:creationId xmlns:p14="http://schemas.microsoft.com/office/powerpoint/2010/main" val="3214077418"/>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28813785-94AF-4650-95B4-A568333C8B91}" type="slidenum">
              <a:rPr lang="en-US" altLang="ja-JP"/>
              <a:pPr>
                <a:defRPr/>
              </a:pPr>
              <a:t>‹#›</a:t>
            </a:fld>
            <a:endParaRPr lang="en-US" altLang="ja-JP"/>
          </a:p>
        </p:txBody>
      </p:sp>
    </p:spTree>
    <p:extLst>
      <p:ext uri="{BB962C8B-B14F-4D97-AF65-F5344CB8AC3E}">
        <p14:creationId xmlns:p14="http://schemas.microsoft.com/office/powerpoint/2010/main" val="2163474015"/>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ja-JP"/>
              <a:t>FPT-Software Training Materials</a:t>
            </a:r>
          </a:p>
        </p:txBody>
      </p:sp>
      <p:sp>
        <p:nvSpPr>
          <p:cNvPr id="5" name="Rectangle 4"/>
          <p:cNvSpPr>
            <a:spLocks noGrp="1" noChangeArrowheads="1"/>
          </p:cNvSpPr>
          <p:nvPr>
            <p:ph type="sldNum" sz="quarter" idx="11"/>
          </p:nvPr>
        </p:nvSpPr>
        <p:spPr>
          <a:ln/>
        </p:spPr>
        <p:txBody>
          <a:bodyPr/>
          <a:lstStyle>
            <a:lvl1pPr>
              <a:defRPr/>
            </a:lvl1pPr>
          </a:lstStyle>
          <a:p>
            <a:pPr>
              <a:defRPr/>
            </a:pPr>
            <a:fld id="{182B1DCD-6DC4-4207-B2C2-CB83756B93E7}" type="slidenum">
              <a:rPr lang="en-US" altLang="ja-JP"/>
              <a:pPr>
                <a:defRPr/>
              </a:pPr>
              <a:t>‹#›</a:t>
            </a:fld>
            <a:endParaRPr lang="en-US" altLang="ja-JP"/>
          </a:p>
        </p:txBody>
      </p:sp>
    </p:spTree>
    <p:extLst>
      <p:ext uri="{BB962C8B-B14F-4D97-AF65-F5344CB8AC3E}">
        <p14:creationId xmlns:p14="http://schemas.microsoft.com/office/powerpoint/2010/main" val="176586406"/>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5E27C3E-B249-4CCE-910A-8017D855BCA4}" type="slidenum">
              <a:rPr lang="en-US" altLang="ja-JP"/>
              <a:pPr>
                <a:defRPr/>
              </a:pPr>
              <a:t>‹#›</a:t>
            </a:fld>
            <a:endParaRPr lang="en-US" altLang="ja-JP"/>
          </a:p>
        </p:txBody>
      </p:sp>
    </p:spTree>
    <p:extLst>
      <p:ext uri="{BB962C8B-B14F-4D97-AF65-F5344CB8AC3E}">
        <p14:creationId xmlns:p14="http://schemas.microsoft.com/office/powerpoint/2010/main" val="2412677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A197DD1F-779E-4B5A-80FC-0A0AE4C2E473}" type="slidenum">
              <a:rPr lang="en-US" altLang="ja-JP"/>
              <a:pPr>
                <a:defRPr/>
              </a:pPr>
              <a:t>‹#›</a:t>
            </a:fld>
            <a:endParaRPr lang="en-US" altLang="ja-JP"/>
          </a:p>
        </p:txBody>
      </p:sp>
    </p:spTree>
    <p:extLst>
      <p:ext uri="{BB962C8B-B14F-4D97-AF65-F5344CB8AC3E}">
        <p14:creationId xmlns:p14="http://schemas.microsoft.com/office/powerpoint/2010/main" val="3344355294"/>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F281EDBA-42E3-4002-9496-0BBE85436200}" type="slidenum">
              <a:rPr lang="en-US" altLang="ja-JP"/>
              <a:pPr>
                <a:defRPr/>
              </a:pPr>
              <a:t>‹#›</a:t>
            </a:fld>
            <a:endParaRPr lang="en-US" altLang="ja-JP"/>
          </a:p>
        </p:txBody>
      </p:sp>
    </p:spTree>
    <p:extLst>
      <p:ext uri="{BB962C8B-B14F-4D97-AF65-F5344CB8AC3E}">
        <p14:creationId xmlns:p14="http://schemas.microsoft.com/office/powerpoint/2010/main" val="1792619073"/>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0B03AF79-06D6-434F-9B78-779534FFD9CE}" type="slidenum">
              <a:rPr lang="en-US" altLang="ja-JP"/>
              <a:pPr>
                <a:defRPr/>
              </a:pPr>
              <a:t>‹#›</a:t>
            </a:fld>
            <a:endParaRPr lang="en-US" altLang="ja-JP"/>
          </a:p>
        </p:txBody>
      </p:sp>
    </p:spTree>
    <p:extLst>
      <p:ext uri="{BB962C8B-B14F-4D97-AF65-F5344CB8AC3E}">
        <p14:creationId xmlns:p14="http://schemas.microsoft.com/office/powerpoint/2010/main" val="2158923728"/>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15FE966A-E67E-4FC5-BC8B-C1BACD9FA9A2}" type="slidenum">
              <a:rPr lang="en-US" altLang="ja-JP"/>
              <a:pPr>
                <a:defRPr/>
              </a:pPr>
              <a:t>‹#›</a:t>
            </a:fld>
            <a:endParaRPr lang="en-US" altLang="ja-JP"/>
          </a:p>
        </p:txBody>
      </p:sp>
    </p:spTree>
    <p:extLst>
      <p:ext uri="{BB962C8B-B14F-4D97-AF65-F5344CB8AC3E}">
        <p14:creationId xmlns:p14="http://schemas.microsoft.com/office/powerpoint/2010/main" val="391457398"/>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13"/>
          <p:cNvSpPr>
            <a:spLocks noGrp="1" noChangeArrowheads="1"/>
          </p:cNvSpPr>
          <p:nvPr>
            <p:ph type="sldNum" sz="quarter" idx="12"/>
          </p:nvPr>
        </p:nvSpPr>
        <p:spPr>
          <a:ln/>
        </p:spPr>
        <p:txBody>
          <a:bodyPr/>
          <a:lstStyle>
            <a:lvl1pPr>
              <a:defRPr/>
            </a:lvl1pPr>
          </a:lstStyle>
          <a:p>
            <a:pPr>
              <a:defRPr/>
            </a:pPr>
            <a:fld id="{A47C239C-6D95-4F54-A96C-0B4649E34EC3}" type="slidenum">
              <a:rPr lang="en-US" altLang="ja-JP"/>
              <a:pPr>
                <a:defRPr/>
              </a:pPr>
              <a:t>‹#›</a:t>
            </a:fld>
            <a:endParaRPr lang="en-US" altLang="ja-JP"/>
          </a:p>
        </p:txBody>
      </p:sp>
    </p:spTree>
    <p:extLst>
      <p:ext uri="{BB962C8B-B14F-4D97-AF65-F5344CB8AC3E}">
        <p14:creationId xmlns:p14="http://schemas.microsoft.com/office/powerpoint/2010/main" val="2251664387"/>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13"/>
          <p:cNvSpPr>
            <a:spLocks noGrp="1" noChangeArrowheads="1"/>
          </p:cNvSpPr>
          <p:nvPr>
            <p:ph type="sldNum" sz="quarter" idx="12"/>
          </p:nvPr>
        </p:nvSpPr>
        <p:spPr>
          <a:ln/>
        </p:spPr>
        <p:txBody>
          <a:bodyPr/>
          <a:lstStyle>
            <a:lvl1pPr>
              <a:defRPr/>
            </a:lvl1pPr>
          </a:lstStyle>
          <a:p>
            <a:pPr>
              <a:defRPr/>
            </a:pPr>
            <a:fld id="{A61FE1CB-EC95-45EC-947B-CD8BCE9EF978}" type="slidenum">
              <a:rPr lang="en-US" altLang="ja-JP"/>
              <a:pPr>
                <a:defRPr/>
              </a:pPr>
              <a:t>‹#›</a:t>
            </a:fld>
            <a:endParaRPr lang="en-US" altLang="ja-JP"/>
          </a:p>
        </p:txBody>
      </p:sp>
    </p:spTree>
    <p:extLst>
      <p:ext uri="{BB962C8B-B14F-4D97-AF65-F5344CB8AC3E}">
        <p14:creationId xmlns:p14="http://schemas.microsoft.com/office/powerpoint/2010/main" val="4030095398"/>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13"/>
          <p:cNvSpPr>
            <a:spLocks noGrp="1" noChangeArrowheads="1"/>
          </p:cNvSpPr>
          <p:nvPr>
            <p:ph type="sldNum" sz="quarter" idx="12"/>
          </p:nvPr>
        </p:nvSpPr>
        <p:spPr>
          <a:ln/>
        </p:spPr>
        <p:txBody>
          <a:bodyPr/>
          <a:lstStyle>
            <a:lvl1pPr>
              <a:defRPr/>
            </a:lvl1pPr>
          </a:lstStyle>
          <a:p>
            <a:pPr>
              <a:defRPr/>
            </a:pPr>
            <a:fld id="{D01FC7DE-B4B3-4817-B95B-FE4CBC1CF1D3}" type="slidenum">
              <a:rPr lang="en-US" altLang="ja-JP"/>
              <a:pPr>
                <a:defRPr/>
              </a:pPr>
              <a:t>‹#›</a:t>
            </a:fld>
            <a:endParaRPr lang="en-US" altLang="ja-JP"/>
          </a:p>
        </p:txBody>
      </p:sp>
    </p:spTree>
    <p:extLst>
      <p:ext uri="{BB962C8B-B14F-4D97-AF65-F5344CB8AC3E}">
        <p14:creationId xmlns:p14="http://schemas.microsoft.com/office/powerpoint/2010/main" val="1097869892"/>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C99D2D7E-2943-41EE-A39E-556B37CCA00C}" type="slidenum">
              <a:rPr lang="en-US" altLang="ja-JP"/>
              <a:pPr>
                <a:defRPr/>
              </a:pPr>
              <a:t>‹#›</a:t>
            </a:fld>
            <a:endParaRPr lang="en-US" altLang="ja-JP"/>
          </a:p>
        </p:txBody>
      </p:sp>
    </p:spTree>
    <p:extLst>
      <p:ext uri="{BB962C8B-B14F-4D97-AF65-F5344CB8AC3E}">
        <p14:creationId xmlns:p14="http://schemas.microsoft.com/office/powerpoint/2010/main" val="1984276736"/>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13"/>
          <p:cNvSpPr>
            <a:spLocks noGrp="1" noChangeArrowheads="1"/>
          </p:cNvSpPr>
          <p:nvPr>
            <p:ph type="sldNum" sz="quarter" idx="12"/>
          </p:nvPr>
        </p:nvSpPr>
        <p:spPr>
          <a:ln/>
        </p:spPr>
        <p:txBody>
          <a:bodyPr/>
          <a:lstStyle>
            <a:lvl1pPr>
              <a:defRPr/>
            </a:lvl1pPr>
          </a:lstStyle>
          <a:p>
            <a:pPr>
              <a:defRPr/>
            </a:pPr>
            <a:fld id="{372ADA55-EFC3-411B-B409-E1A958595C1D}" type="slidenum">
              <a:rPr lang="en-US" altLang="ja-JP"/>
              <a:pPr>
                <a:defRPr/>
              </a:pPr>
              <a:t>‹#›</a:t>
            </a:fld>
            <a:endParaRPr lang="en-US" altLang="ja-JP"/>
          </a:p>
        </p:txBody>
      </p:sp>
    </p:spTree>
    <p:extLst>
      <p:ext uri="{BB962C8B-B14F-4D97-AF65-F5344CB8AC3E}">
        <p14:creationId xmlns:p14="http://schemas.microsoft.com/office/powerpoint/2010/main" val="3129399147"/>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46AD22CD-1185-4938-8026-EF7ED9AAB9ED}" type="slidenum">
              <a:rPr lang="en-US" altLang="ja-JP"/>
              <a:pPr>
                <a:defRPr/>
              </a:pPr>
              <a:t>‹#›</a:t>
            </a:fld>
            <a:endParaRPr lang="en-US" altLang="ja-JP"/>
          </a:p>
        </p:txBody>
      </p:sp>
    </p:spTree>
    <p:extLst>
      <p:ext uri="{BB962C8B-B14F-4D97-AF65-F5344CB8AC3E}">
        <p14:creationId xmlns:p14="http://schemas.microsoft.com/office/powerpoint/2010/main" val="689563296"/>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13"/>
          <p:cNvSpPr>
            <a:spLocks noGrp="1" noChangeArrowheads="1"/>
          </p:cNvSpPr>
          <p:nvPr>
            <p:ph type="sldNum" sz="quarter" idx="12"/>
          </p:nvPr>
        </p:nvSpPr>
        <p:spPr>
          <a:ln/>
        </p:spPr>
        <p:txBody>
          <a:bodyPr/>
          <a:lstStyle>
            <a:lvl1pPr>
              <a:defRPr/>
            </a:lvl1pPr>
          </a:lstStyle>
          <a:p>
            <a:pPr>
              <a:defRPr/>
            </a:pPr>
            <a:fld id="{7F57E262-47ED-46A7-B0BC-3A55FA877155}" type="slidenum">
              <a:rPr lang="en-US" altLang="ja-JP"/>
              <a:pPr>
                <a:defRPr/>
              </a:pPr>
              <a:t>‹#›</a:t>
            </a:fld>
            <a:endParaRPr lang="en-US" altLang="ja-JP"/>
          </a:p>
        </p:txBody>
      </p:sp>
    </p:spTree>
    <p:extLst>
      <p:ext uri="{BB962C8B-B14F-4D97-AF65-F5344CB8AC3E}">
        <p14:creationId xmlns:p14="http://schemas.microsoft.com/office/powerpoint/2010/main" val="29482293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59B2DE4C-C32A-45AC-8F1F-7D64E7688463}" type="slidenum">
              <a:rPr lang="en-US" altLang="ja-JP"/>
              <a:pPr>
                <a:defRPr/>
              </a:pPr>
              <a:t>‹#›</a:t>
            </a:fld>
            <a:endParaRPr lang="en-US" altLang="ja-JP"/>
          </a:p>
        </p:txBody>
      </p:sp>
    </p:spTree>
    <p:extLst>
      <p:ext uri="{BB962C8B-B14F-4D97-AF65-F5344CB8AC3E}">
        <p14:creationId xmlns:p14="http://schemas.microsoft.com/office/powerpoint/2010/main" val="3071407757"/>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165367144"/>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63739178"/>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991212487"/>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5016774"/>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00404739"/>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29162525"/>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260268"/>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963594681"/>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54493099"/>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660526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AA7BD164-B588-45AA-9642-79B8AC63DC8A}" type="slidenum">
              <a:rPr lang="en-US" altLang="ja-JP"/>
              <a:pPr>
                <a:defRPr/>
              </a:pPr>
              <a:t>‹#›</a:t>
            </a:fld>
            <a:endParaRPr lang="en-US" altLang="ja-JP"/>
          </a:p>
        </p:txBody>
      </p:sp>
    </p:spTree>
    <p:extLst>
      <p:ext uri="{BB962C8B-B14F-4D97-AF65-F5344CB8AC3E}">
        <p14:creationId xmlns:p14="http://schemas.microsoft.com/office/powerpoint/2010/main" val="2210574961"/>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16981345"/>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6"/>
          <p:cNvSpPr>
            <a:spLocks noChangeShapeType="1"/>
          </p:cNvSpPr>
          <p:nvPr/>
        </p:nvSpPr>
        <p:spPr bwMode="auto">
          <a:xfrm>
            <a:off x="304800" y="990600"/>
            <a:ext cx="84582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7"/>
          <p:cNvSpPr>
            <a:spLocks noChangeShapeType="1"/>
          </p:cNvSpPr>
          <p:nvPr/>
        </p:nvSpPr>
        <p:spPr bwMode="auto">
          <a:xfrm>
            <a:off x="304800" y="6172200"/>
            <a:ext cx="84582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9"/>
          <p:cNvSpPr txBox="1">
            <a:spLocks noChangeArrowheads="1"/>
          </p:cNvSpPr>
          <p:nvPr/>
        </p:nvSpPr>
        <p:spPr bwMode="auto">
          <a:xfrm>
            <a:off x="57150" y="6559550"/>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200">
                <a:ea typeface="ＭＳ Ｐゴシック" pitchFamily="50" charset="-128"/>
              </a:rPr>
              <a:t>©</a:t>
            </a:r>
            <a:r>
              <a:rPr kumimoji="0" lang="en-US" altLang="ja-JP" sz="1000">
                <a:ea typeface="ＭＳ Ｐゴシック" pitchFamily="50" charset="-128"/>
              </a:rPr>
              <a:t> 2005 FPT-SOFTWARE</a:t>
            </a:r>
          </a:p>
        </p:txBody>
      </p:sp>
      <p:sp>
        <p:nvSpPr>
          <p:cNvPr id="7" name="Text Box 10"/>
          <p:cNvSpPr txBox="1">
            <a:spLocks noChangeArrowheads="1"/>
          </p:cNvSpPr>
          <p:nvPr/>
        </p:nvSpPr>
        <p:spPr bwMode="auto">
          <a:xfrm>
            <a:off x="7062788" y="6565900"/>
            <a:ext cx="1887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ja-JP" sz="1000">
                <a:latin typeface="Tahoma" pitchFamily="34" charset="0"/>
                <a:ea typeface="ＭＳ Ｐゴシック" pitchFamily="50" charset="-128"/>
              </a:rPr>
              <a:t>04e-BM/NS/HDCV/FSOFT v2.1</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Rectangle 2"/>
          <p:cNvSpPr>
            <a:spLocks noGrp="1" noChangeArrowheads="1"/>
          </p:cNvSpPr>
          <p:nvPr>
            <p:ph type="ctrTitle"/>
          </p:nvPr>
        </p:nvSpPr>
        <p:spPr>
          <a:xfrm>
            <a:off x="685800" y="2130425"/>
            <a:ext cx="7772400" cy="1470025"/>
          </a:xfrm>
        </p:spPr>
        <p:txBody>
          <a:bodyPr/>
          <a:lstStyle>
            <a:lvl1pPr>
              <a:defRPr/>
            </a:lvl1pPr>
          </a:lstStyle>
          <a:p>
            <a:r>
              <a:rPr lang="en-US" altLang="ja-JP" smtClean="0"/>
              <a:t>Click to edit Master title style</a:t>
            </a:r>
            <a:endParaRPr lang="en-US" altLang="ja-JP"/>
          </a:p>
        </p:txBody>
      </p:sp>
      <p:sp>
        <p:nvSpPr>
          <p:cNvPr id="61443"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sz="2000"/>
            </a:lvl1pPr>
          </a:lstStyle>
          <a:p>
            <a:r>
              <a:rPr lang="en-US" altLang="ja-JP" smtClean="0"/>
              <a:t>Click to edit Master subtitle style</a:t>
            </a:r>
            <a:endParaRPr lang="en-US" altLang="ja-JP"/>
          </a:p>
        </p:txBody>
      </p:sp>
    </p:spTree>
    <p:extLst>
      <p:ext uri="{BB962C8B-B14F-4D97-AF65-F5344CB8AC3E}">
        <p14:creationId xmlns:p14="http://schemas.microsoft.com/office/powerpoint/2010/main" val="3804141009"/>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vi-VN"/>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6"/>
          <p:cNvSpPr>
            <a:spLocks noGrp="1" noChangeArrowheads="1"/>
          </p:cNvSpPr>
          <p:nvPr>
            <p:ph type="sldNum" sz="quarter" idx="10"/>
          </p:nvPr>
        </p:nvSpPr>
        <p:spPr/>
        <p:txBody>
          <a:bodyPr/>
          <a:lstStyle>
            <a:lvl1pPr>
              <a:defRPr/>
            </a:lvl1pPr>
          </a:lstStyle>
          <a:p>
            <a:pPr>
              <a:defRPr/>
            </a:pPr>
            <a:fld id="{7D539BEF-509E-4785-9ABB-8330B627D065}" type="slidenum">
              <a:rPr lang="en-US" altLang="ja-JP"/>
              <a:pPr>
                <a:defRPr/>
              </a:pPr>
              <a:t>‹#›</a:t>
            </a:fld>
            <a:endParaRPr lang="en-US" altLang="ja-JP"/>
          </a:p>
        </p:txBody>
      </p:sp>
      <p:sp>
        <p:nvSpPr>
          <p:cNvPr id="5" name="Rectangle 5"/>
          <p:cNvSpPr>
            <a:spLocks noGrp="1" noChangeArrowheads="1"/>
          </p:cNvSpPr>
          <p:nvPr>
            <p:ph type="ftr" sz="quarter" idx="11"/>
          </p:nvPr>
        </p:nvSpPr>
        <p:spPr>
          <a:xfrm>
            <a:off x="0" y="6627813"/>
            <a:ext cx="2590800" cy="228600"/>
          </a:xfrm>
        </p:spPr>
        <p:txBody>
          <a:bodyPr/>
          <a:lstStyle>
            <a:lvl1pPr>
              <a:defRPr/>
            </a:lvl1pPr>
          </a:lstStyle>
          <a:p>
            <a:pPr>
              <a:defRPr/>
            </a:pPr>
            <a:r>
              <a:rPr lang="en-US" altLang="ja-JP"/>
              <a:t>FPT-Software Training Materials</a:t>
            </a:r>
          </a:p>
        </p:txBody>
      </p:sp>
    </p:spTree>
    <p:extLst>
      <p:ext uri="{BB962C8B-B14F-4D97-AF65-F5344CB8AC3E}">
        <p14:creationId xmlns:p14="http://schemas.microsoft.com/office/powerpoint/2010/main" val="1640787768"/>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p:txBody>
          <a:bodyPr/>
          <a:lstStyle>
            <a:lvl1pPr>
              <a:defRPr/>
            </a:lvl1pPr>
          </a:lstStyle>
          <a:p>
            <a:pPr>
              <a:defRPr/>
            </a:pPr>
            <a:fld id="{65011FA9-2607-4979-A336-BDA39C33EA1C}" type="slidenum">
              <a:rPr lang="en-US" altLang="ja-JP"/>
              <a:pPr>
                <a:defRPr/>
              </a:pPr>
              <a:t>‹#›</a:t>
            </a:fld>
            <a:endParaRPr lang="en-US" altLang="ja-JP"/>
          </a:p>
        </p:txBody>
      </p:sp>
    </p:spTree>
    <p:extLst>
      <p:ext uri="{BB962C8B-B14F-4D97-AF65-F5344CB8AC3E}">
        <p14:creationId xmlns:p14="http://schemas.microsoft.com/office/powerpoint/2010/main" val="3152390211"/>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vi-VN"/>
          </a:p>
        </p:txBody>
      </p:sp>
      <p:sp>
        <p:nvSpPr>
          <p:cNvPr id="3" name="Content Placeholder 2"/>
          <p:cNvSpPr>
            <a:spLocks noGrp="1"/>
          </p:cNvSpPr>
          <p:nvPr>
            <p:ph sz="half" idx="1"/>
          </p:nvPr>
        </p:nvSpPr>
        <p:spPr>
          <a:xfrm>
            <a:off x="304800" y="1160463"/>
            <a:ext cx="4152900" cy="4932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ontent Placeholder 3"/>
          <p:cNvSpPr>
            <a:spLocks noGrp="1"/>
          </p:cNvSpPr>
          <p:nvPr>
            <p:ph sz="half" idx="2"/>
          </p:nvPr>
        </p:nvSpPr>
        <p:spPr>
          <a:xfrm>
            <a:off x="4610100" y="1160463"/>
            <a:ext cx="4152900" cy="4932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p:txBody>
          <a:bodyPr/>
          <a:lstStyle>
            <a:lvl1pPr>
              <a:defRPr/>
            </a:lvl1pPr>
          </a:lstStyle>
          <a:p>
            <a:pPr>
              <a:defRPr/>
            </a:pPr>
            <a:fld id="{D7CA6060-B7E1-47E5-A22C-F690749F1450}" type="slidenum">
              <a:rPr lang="en-US" altLang="ja-JP"/>
              <a:pPr>
                <a:defRPr/>
              </a:pPr>
              <a:t>‹#›</a:t>
            </a:fld>
            <a:endParaRPr lang="en-US" altLang="ja-JP"/>
          </a:p>
        </p:txBody>
      </p:sp>
    </p:spTree>
    <p:extLst>
      <p:ext uri="{BB962C8B-B14F-4D97-AF65-F5344CB8AC3E}">
        <p14:creationId xmlns:p14="http://schemas.microsoft.com/office/powerpoint/2010/main" val="3397546200"/>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7"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1"/>
          </p:nvPr>
        </p:nvSpPr>
        <p:spPr/>
        <p:txBody>
          <a:bodyPr/>
          <a:lstStyle>
            <a:lvl1pPr>
              <a:defRPr/>
            </a:lvl1pPr>
          </a:lstStyle>
          <a:p>
            <a:pPr>
              <a:defRPr/>
            </a:pPr>
            <a:fld id="{5C2F27A4-D4D1-472F-9543-07874106463F}" type="slidenum">
              <a:rPr lang="en-US" altLang="ja-JP"/>
              <a:pPr>
                <a:defRPr/>
              </a:pPr>
              <a:t>‹#›</a:t>
            </a:fld>
            <a:endParaRPr lang="en-US" altLang="ja-JP"/>
          </a:p>
        </p:txBody>
      </p:sp>
    </p:spTree>
    <p:extLst>
      <p:ext uri="{BB962C8B-B14F-4D97-AF65-F5344CB8AC3E}">
        <p14:creationId xmlns:p14="http://schemas.microsoft.com/office/powerpoint/2010/main" val="3463783906"/>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03350" y="188640"/>
            <a:ext cx="7359650" cy="762000"/>
          </a:xfrm>
        </p:spPr>
        <p:txBody>
          <a:bodyPr/>
          <a:lstStyle/>
          <a:p>
            <a:r>
              <a:rPr lang="en-US" altLang="ja-JP" smtClean="0"/>
              <a:t>Click to edit Master title style</a:t>
            </a:r>
            <a:endParaRPr lang="vi-VN"/>
          </a:p>
        </p:txBody>
      </p:sp>
      <p:sp>
        <p:nvSpPr>
          <p:cNvPr id="3"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4" name="Rectangle 6"/>
          <p:cNvSpPr>
            <a:spLocks noGrp="1" noChangeArrowheads="1"/>
          </p:cNvSpPr>
          <p:nvPr>
            <p:ph type="sldNum" sz="quarter" idx="11"/>
          </p:nvPr>
        </p:nvSpPr>
        <p:spPr/>
        <p:txBody>
          <a:bodyPr/>
          <a:lstStyle>
            <a:lvl1pPr>
              <a:defRPr/>
            </a:lvl1pPr>
          </a:lstStyle>
          <a:p>
            <a:pPr>
              <a:defRPr/>
            </a:pPr>
            <a:fld id="{A8327118-A81C-4154-8FED-B2F4CD68D96E}" type="slidenum">
              <a:rPr lang="en-US" altLang="ja-JP"/>
              <a:pPr>
                <a:defRPr/>
              </a:pPr>
              <a:t>‹#›</a:t>
            </a:fld>
            <a:endParaRPr lang="en-US" altLang="ja-JP"/>
          </a:p>
        </p:txBody>
      </p:sp>
    </p:spTree>
    <p:extLst>
      <p:ext uri="{BB962C8B-B14F-4D97-AF65-F5344CB8AC3E}">
        <p14:creationId xmlns:p14="http://schemas.microsoft.com/office/powerpoint/2010/main" val="2284074717"/>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3" name="Rectangle 6"/>
          <p:cNvSpPr>
            <a:spLocks noGrp="1" noChangeArrowheads="1"/>
          </p:cNvSpPr>
          <p:nvPr>
            <p:ph type="sldNum" sz="quarter" idx="11"/>
          </p:nvPr>
        </p:nvSpPr>
        <p:spPr/>
        <p:txBody>
          <a:bodyPr/>
          <a:lstStyle>
            <a:lvl1pPr>
              <a:defRPr/>
            </a:lvl1pPr>
          </a:lstStyle>
          <a:p>
            <a:pPr>
              <a:defRPr/>
            </a:pPr>
            <a:fld id="{152A79CE-1715-4FD8-9274-ACED8252E3A6}" type="slidenum">
              <a:rPr lang="en-US" altLang="ja-JP"/>
              <a:pPr>
                <a:defRPr/>
              </a:pPr>
              <a:t>‹#›</a:t>
            </a:fld>
            <a:endParaRPr lang="en-US" altLang="ja-JP"/>
          </a:p>
        </p:txBody>
      </p:sp>
    </p:spTree>
    <p:extLst>
      <p:ext uri="{BB962C8B-B14F-4D97-AF65-F5344CB8AC3E}">
        <p14:creationId xmlns:p14="http://schemas.microsoft.com/office/powerpoint/2010/main" val="1235759788"/>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p:txBody>
          <a:bodyPr/>
          <a:lstStyle>
            <a:lvl1pPr>
              <a:defRPr/>
            </a:lvl1pPr>
          </a:lstStyle>
          <a:p>
            <a:pPr>
              <a:defRPr/>
            </a:pPr>
            <a:fld id="{06346524-A728-40CC-BA1A-D863A944C432}" type="slidenum">
              <a:rPr lang="en-US" altLang="ja-JP"/>
              <a:pPr>
                <a:defRPr/>
              </a:pPr>
              <a:t>‹#›</a:t>
            </a:fld>
            <a:endParaRPr lang="en-US" altLang="ja-JP"/>
          </a:p>
        </p:txBody>
      </p:sp>
    </p:spTree>
    <p:extLst>
      <p:ext uri="{BB962C8B-B14F-4D97-AF65-F5344CB8AC3E}">
        <p14:creationId xmlns:p14="http://schemas.microsoft.com/office/powerpoint/2010/main" val="1003954053"/>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p:txBody>
          <a:bodyPr/>
          <a:lstStyle>
            <a:lvl1pPr>
              <a:defRPr/>
            </a:lvl1pPr>
          </a:lstStyle>
          <a:p>
            <a:pPr>
              <a:defRPr/>
            </a:pPr>
            <a:fld id="{4B4C85C9-CE4A-4FF7-919D-4D209AAD0DE5}" type="slidenum">
              <a:rPr lang="en-US" altLang="ja-JP"/>
              <a:pPr>
                <a:defRPr/>
              </a:pPr>
              <a:t>‹#›</a:t>
            </a:fld>
            <a:endParaRPr lang="en-US" altLang="ja-JP"/>
          </a:p>
        </p:txBody>
      </p:sp>
    </p:spTree>
    <p:extLst>
      <p:ext uri="{BB962C8B-B14F-4D97-AF65-F5344CB8AC3E}">
        <p14:creationId xmlns:p14="http://schemas.microsoft.com/office/powerpoint/2010/main" val="4309040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0C41D656-6ED1-4B09-91A6-AD29027687CC}" type="slidenum">
              <a:rPr lang="en-US" altLang="ja-JP"/>
              <a:pPr>
                <a:defRPr/>
              </a:pPr>
              <a:t>‹#›</a:t>
            </a:fld>
            <a:endParaRPr lang="en-US" altLang="ja-JP"/>
          </a:p>
        </p:txBody>
      </p:sp>
    </p:spTree>
    <p:extLst>
      <p:ext uri="{BB962C8B-B14F-4D97-AF65-F5344CB8AC3E}">
        <p14:creationId xmlns:p14="http://schemas.microsoft.com/office/powerpoint/2010/main" val="2558874315"/>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p:txBody>
          <a:bodyPr/>
          <a:lstStyle>
            <a:lvl1pPr>
              <a:defRPr/>
            </a:lvl1pPr>
          </a:lstStyle>
          <a:p>
            <a:pPr>
              <a:defRPr/>
            </a:pPr>
            <a:fld id="{D0B78884-3695-4B49-99C3-76CD67F30E67}" type="slidenum">
              <a:rPr lang="en-US" altLang="ja-JP"/>
              <a:pPr>
                <a:defRPr/>
              </a:pPr>
              <a:t>‹#›</a:t>
            </a:fld>
            <a:endParaRPr lang="en-US" altLang="ja-JP"/>
          </a:p>
        </p:txBody>
      </p:sp>
    </p:spTree>
    <p:extLst>
      <p:ext uri="{BB962C8B-B14F-4D97-AF65-F5344CB8AC3E}">
        <p14:creationId xmlns:p14="http://schemas.microsoft.com/office/powerpoint/2010/main" val="4037756031"/>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28600"/>
            <a:ext cx="2114550" cy="5864225"/>
          </a:xfrm>
        </p:spPr>
        <p:txBody>
          <a:bodyPr vert="eaVert"/>
          <a:lstStyle/>
          <a:p>
            <a:r>
              <a:rPr lang="en-US" altLang="ja-JP" smtClean="0"/>
              <a:t>Click to edit Master title style</a:t>
            </a:r>
            <a:endParaRPr lang="vi-VN"/>
          </a:p>
        </p:txBody>
      </p:sp>
      <p:sp>
        <p:nvSpPr>
          <p:cNvPr id="3" name="Vertical Text Placeholder 2"/>
          <p:cNvSpPr>
            <a:spLocks noGrp="1"/>
          </p:cNvSpPr>
          <p:nvPr>
            <p:ph type="body" orient="vert" idx="1"/>
          </p:nvPr>
        </p:nvSpPr>
        <p:spPr>
          <a:xfrm>
            <a:off x="304800" y="228600"/>
            <a:ext cx="6191250" cy="58642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p:txBody>
          <a:bodyPr/>
          <a:lstStyle>
            <a:lvl1pPr>
              <a:defRPr/>
            </a:lvl1pPr>
          </a:lstStyle>
          <a:p>
            <a:pPr>
              <a:defRPr/>
            </a:pPr>
            <a:fld id="{DFD225E3-1BB6-428C-A1FC-7E9B40481A48}" type="slidenum">
              <a:rPr lang="en-US" altLang="ja-JP"/>
              <a:pPr>
                <a:defRPr/>
              </a:pPr>
              <a:t>‹#›</a:t>
            </a:fld>
            <a:endParaRPr lang="en-US" altLang="ja-JP"/>
          </a:p>
        </p:txBody>
      </p:sp>
    </p:spTree>
    <p:extLst>
      <p:ext uri="{BB962C8B-B14F-4D97-AF65-F5344CB8AC3E}">
        <p14:creationId xmlns:p14="http://schemas.microsoft.com/office/powerpoint/2010/main" val="3060757799"/>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r>
              <a:rPr lang="en-US" altLang="ja-JP" noProof="0" smtClean="0"/>
              <a:t>Click icon to add clip art</a:t>
            </a:r>
            <a:endParaRPr lang="vi-VN" noProof="0" smtClean="0"/>
          </a:p>
        </p:txBody>
      </p:sp>
      <p:sp>
        <p:nvSpPr>
          <p:cNvPr id="5"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p:txBody>
          <a:bodyPr/>
          <a:lstStyle>
            <a:lvl1pPr>
              <a:defRPr/>
            </a:lvl1pPr>
          </a:lstStyle>
          <a:p>
            <a:pPr>
              <a:defRPr/>
            </a:pPr>
            <a:fld id="{2BA42707-E6EF-4F18-9DA0-76FB9F751A6B}" type="slidenum">
              <a:rPr lang="en-US" altLang="ja-JP"/>
              <a:pPr>
                <a:defRPr/>
              </a:pPr>
              <a:t>‹#›</a:t>
            </a:fld>
            <a:endParaRPr lang="en-US" altLang="ja-JP"/>
          </a:p>
        </p:txBody>
      </p:sp>
    </p:spTree>
    <p:extLst>
      <p:ext uri="{BB962C8B-B14F-4D97-AF65-F5344CB8AC3E}">
        <p14:creationId xmlns:p14="http://schemas.microsoft.com/office/powerpoint/2010/main" val="3465101527"/>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r>
              <a:rPr lang="en-US" altLang="ja-JP" noProof="0" smtClean="0"/>
              <a:t>Click icon to add clip art</a:t>
            </a:r>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5"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1"/>
          </p:nvPr>
        </p:nvSpPr>
        <p:spPr/>
        <p:txBody>
          <a:bodyPr/>
          <a:lstStyle>
            <a:lvl1pPr>
              <a:defRPr/>
            </a:lvl1pPr>
          </a:lstStyle>
          <a:p>
            <a:pPr>
              <a:defRPr/>
            </a:pPr>
            <a:fld id="{371C1AD5-406E-441A-9662-C95CBA935576}" type="slidenum">
              <a:rPr lang="en-US" altLang="ja-JP"/>
              <a:pPr>
                <a:defRPr/>
              </a:pPr>
              <a:t>‹#›</a:t>
            </a:fld>
            <a:endParaRPr lang="en-US" altLang="ja-JP"/>
          </a:p>
        </p:txBody>
      </p:sp>
    </p:spTree>
    <p:extLst>
      <p:ext uri="{BB962C8B-B14F-4D97-AF65-F5344CB8AC3E}">
        <p14:creationId xmlns:p14="http://schemas.microsoft.com/office/powerpoint/2010/main" val="1863374381"/>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altLang="ja-JP"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r>
              <a:rPr lang="en-US" altLang="ja-JP" noProof="0" smtClean="0"/>
              <a:t>Click icon to add table</a:t>
            </a:r>
            <a:endParaRPr lang="vi-VN" noProof="0" smtClean="0"/>
          </a:p>
        </p:txBody>
      </p:sp>
      <p:sp>
        <p:nvSpPr>
          <p:cNvPr id="4" name="Rectangle 5"/>
          <p:cNvSpPr>
            <a:spLocks noGrp="1" noChangeArrowheads="1"/>
          </p:cNvSpPr>
          <p:nvPr>
            <p:ph type="ftr" sz="quarter" idx="10"/>
          </p:nvPr>
        </p:nvSpPr>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1"/>
          </p:nvPr>
        </p:nvSpPr>
        <p:spPr/>
        <p:txBody>
          <a:bodyPr/>
          <a:lstStyle>
            <a:lvl1pPr>
              <a:defRPr/>
            </a:lvl1pPr>
          </a:lstStyle>
          <a:p>
            <a:pPr>
              <a:defRPr/>
            </a:pPr>
            <a:fld id="{DA323255-F473-4BC3-8585-628B2DD7E5D3}" type="slidenum">
              <a:rPr lang="en-US" altLang="ja-JP"/>
              <a:pPr>
                <a:defRPr/>
              </a:pPr>
              <a:t>‹#›</a:t>
            </a:fld>
            <a:endParaRPr lang="en-US" altLang="ja-JP"/>
          </a:p>
        </p:txBody>
      </p:sp>
    </p:spTree>
    <p:extLst>
      <p:ext uri="{BB962C8B-B14F-4D97-AF65-F5344CB8AC3E}">
        <p14:creationId xmlns:p14="http://schemas.microsoft.com/office/powerpoint/2010/main" val="32496395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C657343-A926-4CEC-AC8B-8697AAC07ACD}" type="slidenum">
              <a:rPr lang="en-US" altLang="ja-JP"/>
              <a:pPr>
                <a:defRPr/>
              </a:pPr>
              <a:t>‹#›</a:t>
            </a:fld>
            <a:endParaRPr lang="en-US" altLang="ja-JP"/>
          </a:p>
        </p:txBody>
      </p:sp>
    </p:spTree>
    <p:extLst>
      <p:ext uri="{BB962C8B-B14F-4D97-AF65-F5344CB8AC3E}">
        <p14:creationId xmlns:p14="http://schemas.microsoft.com/office/powerpoint/2010/main" val="42772360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07C4A24C-2C28-4E5F-BD3E-8AAF1662C03E}" type="slidenum">
              <a:rPr lang="en-US" altLang="ja-JP"/>
              <a:pPr>
                <a:defRPr/>
              </a:pPr>
              <a:t>‹#›</a:t>
            </a:fld>
            <a:endParaRPr lang="en-US" altLang="ja-JP"/>
          </a:p>
        </p:txBody>
      </p:sp>
    </p:spTree>
    <p:extLst>
      <p:ext uri="{BB962C8B-B14F-4D97-AF65-F5344CB8AC3E}">
        <p14:creationId xmlns:p14="http://schemas.microsoft.com/office/powerpoint/2010/main" val="385517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2333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B075830-BFE9-4389-870E-0B1B9383DECA}" type="slidenum">
              <a:rPr lang="en-US" altLang="ja-JP"/>
              <a:pPr>
                <a:defRPr/>
              </a:pPr>
              <a:t>‹#›</a:t>
            </a:fld>
            <a:endParaRPr lang="en-US" altLang="ja-JP"/>
          </a:p>
        </p:txBody>
      </p:sp>
    </p:spTree>
    <p:extLst>
      <p:ext uri="{BB962C8B-B14F-4D97-AF65-F5344CB8AC3E}">
        <p14:creationId xmlns:p14="http://schemas.microsoft.com/office/powerpoint/2010/main" val="1040207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480F3B3-0344-44A8-8F94-82A2E690A444}" type="slidenum">
              <a:rPr lang="en-US" altLang="ja-JP"/>
              <a:pPr>
                <a:defRPr/>
              </a:pPr>
              <a:t>‹#›</a:t>
            </a:fld>
            <a:endParaRPr lang="en-US" altLang="ja-JP"/>
          </a:p>
        </p:txBody>
      </p:sp>
    </p:spTree>
    <p:extLst>
      <p:ext uri="{BB962C8B-B14F-4D97-AF65-F5344CB8AC3E}">
        <p14:creationId xmlns:p14="http://schemas.microsoft.com/office/powerpoint/2010/main" val="32062857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7B23A1AD-2F58-49B8-870E-D617A0A2DFF5}" type="slidenum">
              <a:rPr lang="en-US" altLang="ja-JP"/>
              <a:pPr>
                <a:defRPr/>
              </a:pPr>
              <a:t>‹#›</a:t>
            </a:fld>
            <a:endParaRPr lang="en-US" altLang="ja-JP"/>
          </a:p>
        </p:txBody>
      </p:sp>
    </p:spTree>
    <p:extLst>
      <p:ext uri="{BB962C8B-B14F-4D97-AF65-F5344CB8AC3E}">
        <p14:creationId xmlns:p14="http://schemas.microsoft.com/office/powerpoint/2010/main" val="7638106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11916A48-A12E-44EA-B6BE-A4CA5E5343C8}" type="slidenum">
              <a:rPr lang="en-US" altLang="ja-JP"/>
              <a:pPr>
                <a:defRPr/>
              </a:pPr>
              <a:t>‹#›</a:t>
            </a:fld>
            <a:endParaRPr lang="en-US" altLang="ja-JP"/>
          </a:p>
        </p:txBody>
      </p:sp>
    </p:spTree>
    <p:extLst>
      <p:ext uri="{BB962C8B-B14F-4D97-AF65-F5344CB8AC3E}">
        <p14:creationId xmlns:p14="http://schemas.microsoft.com/office/powerpoint/2010/main" val="4496065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p:txBody>
          <a:bodyPr/>
          <a:lstStyle>
            <a:lvl1pPr defTabSz="457200">
              <a:defRPr/>
            </a:lvl1pPr>
          </a:lstStyle>
          <a:p>
            <a:pPr>
              <a:defRPr/>
            </a:pPr>
            <a:fld id="{E9452A86-C637-4185-8CCC-70FFA3903303}" type="slidenum">
              <a:rPr lang="en-US" altLang="ja-JP"/>
              <a:pPr>
                <a:defRPr/>
              </a:pPr>
              <a:t>‹#›</a:t>
            </a:fld>
            <a:endParaRPr lang="en-US" altLang="ja-JP"/>
          </a:p>
        </p:txBody>
      </p:sp>
    </p:spTree>
    <p:extLst>
      <p:ext uri="{BB962C8B-B14F-4D97-AF65-F5344CB8AC3E}">
        <p14:creationId xmlns:p14="http://schemas.microsoft.com/office/powerpoint/2010/main" val="18363604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EC44809E-42C8-4BE2-ADD6-5B24FA92E1D8}" type="slidenum">
              <a:rPr lang="en-US" altLang="ja-JP"/>
              <a:pPr>
                <a:defRPr/>
              </a:pPr>
              <a:t>‹#›</a:t>
            </a:fld>
            <a:endParaRPr lang="en-US" altLang="ja-JP"/>
          </a:p>
        </p:txBody>
      </p:sp>
    </p:spTree>
    <p:extLst>
      <p:ext uri="{BB962C8B-B14F-4D97-AF65-F5344CB8AC3E}">
        <p14:creationId xmlns:p14="http://schemas.microsoft.com/office/powerpoint/2010/main" val="11616484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229CF843-63A5-4F47-B3E9-1C3C3F636A5F}" type="slidenum">
              <a:rPr lang="en-US" altLang="ja-JP"/>
              <a:pPr>
                <a:defRPr/>
              </a:pPr>
              <a:t>‹#›</a:t>
            </a:fld>
            <a:endParaRPr lang="en-US" altLang="ja-JP"/>
          </a:p>
        </p:txBody>
      </p:sp>
    </p:spTree>
    <p:extLst>
      <p:ext uri="{BB962C8B-B14F-4D97-AF65-F5344CB8AC3E}">
        <p14:creationId xmlns:p14="http://schemas.microsoft.com/office/powerpoint/2010/main" val="29483648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9" name="Rectangle 6"/>
          <p:cNvSpPr>
            <a:spLocks noGrp="1" noChangeArrowheads="1"/>
          </p:cNvSpPr>
          <p:nvPr>
            <p:ph type="sldNum" sz="quarter" idx="12"/>
          </p:nvPr>
        </p:nvSpPr>
        <p:spPr>
          <a:ln/>
        </p:spPr>
        <p:txBody>
          <a:bodyPr/>
          <a:lstStyle>
            <a:lvl1pPr>
              <a:defRPr/>
            </a:lvl1pPr>
          </a:lstStyle>
          <a:p>
            <a:pPr>
              <a:defRPr/>
            </a:pPr>
            <a:fld id="{D2293C51-0AE0-49F7-9B03-68B19806C710}" type="slidenum">
              <a:rPr lang="en-US" altLang="ja-JP"/>
              <a:pPr>
                <a:defRPr/>
              </a:pPr>
              <a:t>‹#›</a:t>
            </a:fld>
            <a:endParaRPr lang="en-US" altLang="ja-JP"/>
          </a:p>
        </p:txBody>
      </p:sp>
    </p:spTree>
    <p:extLst>
      <p:ext uri="{BB962C8B-B14F-4D97-AF65-F5344CB8AC3E}">
        <p14:creationId xmlns:p14="http://schemas.microsoft.com/office/powerpoint/2010/main" val="3166761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5" name="Rectangle 6"/>
          <p:cNvSpPr>
            <a:spLocks noGrp="1" noChangeArrowheads="1"/>
          </p:cNvSpPr>
          <p:nvPr>
            <p:ph type="sldNum" sz="quarter" idx="12"/>
          </p:nvPr>
        </p:nvSpPr>
        <p:spPr>
          <a:ln/>
        </p:spPr>
        <p:txBody>
          <a:bodyPr/>
          <a:lstStyle>
            <a:lvl1pPr>
              <a:defRPr/>
            </a:lvl1pPr>
          </a:lstStyle>
          <a:p>
            <a:pPr>
              <a:defRPr/>
            </a:pPr>
            <a:fld id="{D22F1929-40DA-4ED5-AB1B-FFAD72687C22}" type="slidenum">
              <a:rPr lang="en-US" altLang="ja-JP"/>
              <a:pPr>
                <a:defRPr/>
              </a:pPr>
              <a:t>‹#›</a:t>
            </a:fld>
            <a:endParaRPr lang="en-US" altLang="ja-JP"/>
          </a:p>
        </p:txBody>
      </p:sp>
    </p:spTree>
    <p:extLst>
      <p:ext uri="{BB962C8B-B14F-4D97-AF65-F5344CB8AC3E}">
        <p14:creationId xmlns:p14="http://schemas.microsoft.com/office/powerpoint/2010/main" val="31153307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4" name="Rectangle 6"/>
          <p:cNvSpPr>
            <a:spLocks noGrp="1" noChangeArrowheads="1"/>
          </p:cNvSpPr>
          <p:nvPr>
            <p:ph type="sldNum" sz="quarter" idx="12"/>
          </p:nvPr>
        </p:nvSpPr>
        <p:spPr>
          <a:ln/>
        </p:spPr>
        <p:txBody>
          <a:bodyPr/>
          <a:lstStyle>
            <a:lvl1pPr>
              <a:defRPr/>
            </a:lvl1pPr>
          </a:lstStyle>
          <a:p>
            <a:pPr>
              <a:defRPr/>
            </a:pPr>
            <a:fld id="{6C62C84A-D5E5-4554-B1E1-3FE12D09CE17}" type="slidenum">
              <a:rPr lang="en-US" altLang="ja-JP"/>
              <a:pPr>
                <a:defRPr/>
              </a:pPr>
              <a:t>‹#›</a:t>
            </a:fld>
            <a:endParaRPr lang="en-US" altLang="ja-JP"/>
          </a:p>
        </p:txBody>
      </p:sp>
    </p:spTree>
    <p:extLst>
      <p:ext uri="{BB962C8B-B14F-4D97-AF65-F5344CB8AC3E}">
        <p14:creationId xmlns:p14="http://schemas.microsoft.com/office/powerpoint/2010/main" val="396300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867106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BA8C2BC9-A6F5-4613-9679-86E9394C5737}" type="slidenum">
              <a:rPr lang="en-US" altLang="ja-JP"/>
              <a:pPr>
                <a:defRPr/>
              </a:pPr>
              <a:t>‹#›</a:t>
            </a:fld>
            <a:endParaRPr lang="en-US" altLang="ja-JP"/>
          </a:p>
        </p:txBody>
      </p:sp>
    </p:spTree>
    <p:extLst>
      <p:ext uri="{BB962C8B-B14F-4D97-AF65-F5344CB8AC3E}">
        <p14:creationId xmlns:p14="http://schemas.microsoft.com/office/powerpoint/2010/main" val="16278194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5BB217CF-0200-4870-91F7-CE156428072E}" type="slidenum">
              <a:rPr lang="en-US" altLang="ja-JP"/>
              <a:pPr>
                <a:defRPr/>
              </a:pPr>
              <a:t>‹#›</a:t>
            </a:fld>
            <a:endParaRPr lang="en-US" altLang="ja-JP"/>
          </a:p>
        </p:txBody>
      </p:sp>
    </p:spTree>
    <p:extLst>
      <p:ext uri="{BB962C8B-B14F-4D97-AF65-F5344CB8AC3E}">
        <p14:creationId xmlns:p14="http://schemas.microsoft.com/office/powerpoint/2010/main" val="27932667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A4E42235-1E3D-4FC2-99DE-14C02E97BB2F}" type="slidenum">
              <a:rPr lang="en-US" altLang="ja-JP"/>
              <a:pPr>
                <a:defRPr/>
              </a:pPr>
              <a:t>‹#›</a:t>
            </a:fld>
            <a:endParaRPr lang="en-US" altLang="ja-JP"/>
          </a:p>
        </p:txBody>
      </p:sp>
    </p:spTree>
    <p:extLst>
      <p:ext uri="{BB962C8B-B14F-4D97-AF65-F5344CB8AC3E}">
        <p14:creationId xmlns:p14="http://schemas.microsoft.com/office/powerpoint/2010/main" val="18457244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C0FDC695-919A-456E-99DD-D1BF892C268E}" type="slidenum">
              <a:rPr lang="en-US" altLang="ja-JP"/>
              <a:pPr>
                <a:defRPr/>
              </a:pPr>
              <a:t>‹#›</a:t>
            </a:fld>
            <a:endParaRPr lang="en-US" altLang="ja-JP"/>
          </a:p>
        </p:txBody>
      </p:sp>
    </p:spTree>
    <p:extLst>
      <p:ext uri="{BB962C8B-B14F-4D97-AF65-F5344CB8AC3E}">
        <p14:creationId xmlns:p14="http://schemas.microsoft.com/office/powerpoint/2010/main" val="21418081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32DC7C8E-B41C-4745-B85B-52F3B1C6E8E7}" type="slidenum">
              <a:rPr lang="en-US" altLang="ja-JP"/>
              <a:pPr>
                <a:defRPr/>
              </a:pPr>
              <a:t>‹#›</a:t>
            </a:fld>
            <a:endParaRPr lang="en-US" altLang="ja-JP"/>
          </a:p>
        </p:txBody>
      </p:sp>
    </p:spTree>
    <p:extLst>
      <p:ext uri="{BB962C8B-B14F-4D97-AF65-F5344CB8AC3E}">
        <p14:creationId xmlns:p14="http://schemas.microsoft.com/office/powerpoint/2010/main" val="12853688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8" name="Rectangle 6"/>
          <p:cNvSpPr>
            <a:spLocks noGrp="1" noChangeArrowheads="1"/>
          </p:cNvSpPr>
          <p:nvPr>
            <p:ph type="sldNum" sz="quarter" idx="12"/>
          </p:nvPr>
        </p:nvSpPr>
        <p:spPr>
          <a:ln/>
        </p:spPr>
        <p:txBody>
          <a:bodyPr/>
          <a:lstStyle>
            <a:lvl1pPr>
              <a:defRPr/>
            </a:lvl1pPr>
          </a:lstStyle>
          <a:p>
            <a:pPr>
              <a:defRPr/>
            </a:pPr>
            <a:fld id="{C1323221-87C9-48DC-B277-127E636259F9}" type="slidenum">
              <a:rPr lang="en-US" altLang="ja-JP"/>
              <a:pPr>
                <a:defRPr/>
              </a:pPr>
              <a:t>‹#›</a:t>
            </a:fld>
            <a:endParaRPr lang="en-US" altLang="ja-JP"/>
          </a:p>
        </p:txBody>
      </p:sp>
    </p:spTree>
    <p:extLst>
      <p:ext uri="{BB962C8B-B14F-4D97-AF65-F5344CB8AC3E}">
        <p14:creationId xmlns:p14="http://schemas.microsoft.com/office/powerpoint/2010/main" val="384602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3048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lipArt Placeholder 3"/>
          <p:cNvSpPr>
            <a:spLocks noGrp="1"/>
          </p:cNvSpPr>
          <p:nvPr>
            <p:ph type="clipArt" sz="half" idx="2"/>
          </p:nvPr>
        </p:nvSpPr>
        <p:spPr>
          <a:xfrm>
            <a:off x="4610100" y="1160463"/>
            <a:ext cx="4152900" cy="4932362"/>
          </a:xfrm>
        </p:spPr>
        <p:txBody>
          <a:bodyPr/>
          <a:lstStyle/>
          <a:p>
            <a:pPr lvl="0"/>
            <a:endParaRPr lang="vi-V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5B5FF6E4-0C6A-40AB-9DB6-E7FC477A59A6}" type="slidenum">
              <a:rPr lang="en-US" altLang="ja-JP"/>
              <a:pPr>
                <a:defRPr/>
              </a:pPr>
              <a:t>‹#›</a:t>
            </a:fld>
            <a:endParaRPr lang="en-US" altLang="ja-JP"/>
          </a:p>
        </p:txBody>
      </p:sp>
    </p:spTree>
    <p:extLst>
      <p:ext uri="{BB962C8B-B14F-4D97-AF65-F5344CB8AC3E}">
        <p14:creationId xmlns:p14="http://schemas.microsoft.com/office/powerpoint/2010/main" val="7652493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7" name="Rectangle 6"/>
          <p:cNvSpPr>
            <a:spLocks noGrp="1" noChangeArrowheads="1"/>
          </p:cNvSpPr>
          <p:nvPr>
            <p:ph type="sldNum" sz="quarter" idx="12"/>
          </p:nvPr>
        </p:nvSpPr>
        <p:spPr>
          <a:ln/>
        </p:spPr>
        <p:txBody>
          <a:bodyPr/>
          <a:lstStyle>
            <a:lvl1pPr>
              <a:defRPr/>
            </a:lvl1pPr>
          </a:lstStyle>
          <a:p>
            <a:pPr>
              <a:defRPr/>
            </a:pPr>
            <a:fld id="{9253B4A3-757B-4A42-8090-BE3126FF4278}" type="slidenum">
              <a:rPr lang="en-US" altLang="ja-JP"/>
              <a:pPr>
                <a:defRPr/>
              </a:pPr>
              <a:t>‹#›</a:t>
            </a:fld>
            <a:endParaRPr lang="en-US" altLang="ja-JP"/>
          </a:p>
        </p:txBody>
      </p:sp>
    </p:spTree>
    <p:extLst>
      <p:ext uri="{BB962C8B-B14F-4D97-AF65-F5344CB8AC3E}">
        <p14:creationId xmlns:p14="http://schemas.microsoft.com/office/powerpoint/2010/main" val="3456496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304800" y="1160463"/>
            <a:ext cx="8458200" cy="4932362"/>
          </a:xfrm>
        </p:spPr>
        <p:txBody>
          <a:bodyPr/>
          <a:lstStyle/>
          <a:p>
            <a:pPr lvl="0"/>
            <a:endParaRPr lang="vi-V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FPT-Software Training Materials</a:t>
            </a:r>
          </a:p>
        </p:txBody>
      </p:sp>
      <p:sp>
        <p:nvSpPr>
          <p:cNvPr id="6" name="Rectangle 6"/>
          <p:cNvSpPr>
            <a:spLocks noGrp="1" noChangeArrowheads="1"/>
          </p:cNvSpPr>
          <p:nvPr>
            <p:ph type="sldNum" sz="quarter" idx="12"/>
          </p:nvPr>
        </p:nvSpPr>
        <p:spPr>
          <a:ln/>
        </p:spPr>
        <p:txBody>
          <a:bodyPr/>
          <a:lstStyle>
            <a:lvl1pPr>
              <a:defRPr/>
            </a:lvl1pPr>
          </a:lstStyle>
          <a:p>
            <a:pPr>
              <a:defRPr/>
            </a:pPr>
            <a:fld id="{37D08F2E-392E-4EF9-B22F-816B90B53A3A}" type="slidenum">
              <a:rPr lang="en-US" altLang="ja-JP"/>
              <a:pPr>
                <a:defRPr/>
              </a:pPr>
              <a:t>‹#›</a:t>
            </a:fld>
            <a:endParaRPr lang="en-US" altLang="ja-JP"/>
          </a:p>
        </p:txBody>
      </p:sp>
    </p:spTree>
    <p:extLst>
      <p:ext uri="{BB962C8B-B14F-4D97-AF65-F5344CB8AC3E}">
        <p14:creationId xmlns:p14="http://schemas.microsoft.com/office/powerpoint/2010/main" val="26318864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5 w 526"/>
                <a:gd name="T17" fmla="*/ 179 h 275"/>
                <a:gd name="T18" fmla="*/ 227 w 526"/>
                <a:gd name="T19" fmla="*/ 143 h 275"/>
                <a:gd name="T20" fmla="*/ 269 w 526"/>
                <a:gd name="T21" fmla="*/ 120 h 275"/>
                <a:gd name="T22" fmla="*/ 317 w 526"/>
                <a:gd name="T23" fmla="*/ 96 h 275"/>
                <a:gd name="T24" fmla="*/ 429 w 526"/>
                <a:gd name="T25" fmla="*/ 48 h 275"/>
                <a:gd name="T26" fmla="*/ 478 w 526"/>
                <a:gd name="T27" fmla="*/ 30 h 275"/>
                <a:gd name="T28" fmla="*/ 514 w 526"/>
                <a:gd name="T29" fmla="*/ 12 h 275"/>
                <a:gd name="T30" fmla="*/ 538 w 526"/>
                <a:gd name="T31" fmla="*/ 6 h 275"/>
                <a:gd name="T32" fmla="*/ 556 w 526"/>
                <a:gd name="T33" fmla="*/ 0 h 275"/>
                <a:gd name="T34" fmla="*/ 562 w 526"/>
                <a:gd name="T35" fmla="*/ 0 h 275"/>
                <a:gd name="T36" fmla="*/ 556 w 526"/>
                <a:gd name="T37" fmla="*/ 6 h 275"/>
                <a:gd name="T38" fmla="*/ 544 w 526"/>
                <a:gd name="T39" fmla="*/ 12 h 275"/>
                <a:gd name="T40" fmla="*/ 520 w 526"/>
                <a:gd name="T41" fmla="*/ 24 h 275"/>
                <a:gd name="T42" fmla="*/ 496 w 526"/>
                <a:gd name="T43" fmla="*/ 42 h 275"/>
                <a:gd name="T44" fmla="*/ 472 w 526"/>
                <a:gd name="T45" fmla="*/ 54 h 275"/>
                <a:gd name="T46" fmla="*/ 429 w 526"/>
                <a:gd name="T47" fmla="*/ 78 h 275"/>
                <a:gd name="T48" fmla="*/ 358 w 526"/>
                <a:gd name="T49" fmla="*/ 108 h 275"/>
                <a:gd name="T50" fmla="*/ 293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8 w 718"/>
                <a:gd name="T17" fmla="*/ 228 h 306"/>
                <a:gd name="T18" fmla="*/ 144 w 718"/>
                <a:gd name="T19" fmla="*/ 228 h 306"/>
                <a:gd name="T20" fmla="*/ 162 w 718"/>
                <a:gd name="T21" fmla="*/ 222 h 306"/>
                <a:gd name="T22" fmla="*/ 186 w 718"/>
                <a:gd name="T23" fmla="*/ 216 h 306"/>
                <a:gd name="T24" fmla="*/ 216 w 718"/>
                <a:gd name="T25" fmla="*/ 204 h 306"/>
                <a:gd name="T26" fmla="*/ 293 w 718"/>
                <a:gd name="T27" fmla="*/ 180 h 306"/>
                <a:gd name="T28" fmla="*/ 407 w 718"/>
                <a:gd name="T29" fmla="*/ 156 h 306"/>
                <a:gd name="T30" fmla="*/ 497 w 718"/>
                <a:gd name="T31" fmla="*/ 126 h 306"/>
                <a:gd name="T32" fmla="*/ 580 w 718"/>
                <a:gd name="T33" fmla="*/ 102 h 306"/>
                <a:gd name="T34" fmla="*/ 615 w 718"/>
                <a:gd name="T35" fmla="*/ 90 h 306"/>
                <a:gd name="T36" fmla="*/ 658 w 718"/>
                <a:gd name="T37" fmla="*/ 84 h 306"/>
                <a:gd name="T38" fmla="*/ 676 w 718"/>
                <a:gd name="T39" fmla="*/ 78 h 306"/>
                <a:gd name="T40" fmla="*/ 682 w 718"/>
                <a:gd name="T41" fmla="*/ 72 h 306"/>
                <a:gd name="T42" fmla="*/ 688 w 718"/>
                <a:gd name="T43" fmla="*/ 66 h 306"/>
                <a:gd name="T44" fmla="*/ 706 w 718"/>
                <a:gd name="T45" fmla="*/ 60 h 306"/>
                <a:gd name="T46" fmla="*/ 748 w 718"/>
                <a:gd name="T47" fmla="*/ 30 h 306"/>
                <a:gd name="T48" fmla="*/ 766 w 718"/>
                <a:gd name="T49" fmla="*/ 18 h 306"/>
                <a:gd name="T50" fmla="*/ 772 w 718"/>
                <a:gd name="T51" fmla="*/ 6 h 306"/>
                <a:gd name="T52" fmla="*/ 766 w 718"/>
                <a:gd name="T53" fmla="*/ 0 h 306"/>
                <a:gd name="T54" fmla="*/ 742 w 718"/>
                <a:gd name="T55" fmla="*/ 0 h 306"/>
                <a:gd name="T56" fmla="*/ 682 w 718"/>
                <a:gd name="T57" fmla="*/ 0 h 306"/>
                <a:gd name="T58" fmla="*/ 624 w 718"/>
                <a:gd name="T59" fmla="*/ 0 h 306"/>
                <a:gd name="T60" fmla="*/ 580 w 718"/>
                <a:gd name="T61" fmla="*/ 0 h 306"/>
                <a:gd name="T62" fmla="*/ 550 w 718"/>
                <a:gd name="T63" fmla="*/ 18 h 306"/>
                <a:gd name="T64" fmla="*/ 521 w 718"/>
                <a:gd name="T65" fmla="*/ 42 h 306"/>
                <a:gd name="T66" fmla="*/ 503 w 718"/>
                <a:gd name="T67" fmla="*/ 54 h 306"/>
                <a:gd name="T68" fmla="*/ 485 w 718"/>
                <a:gd name="T69" fmla="*/ 60 h 306"/>
                <a:gd name="T70" fmla="*/ 461 w 718"/>
                <a:gd name="T71" fmla="*/ 60 h 306"/>
                <a:gd name="T72" fmla="*/ 425 w 718"/>
                <a:gd name="T73" fmla="*/ 66 h 306"/>
                <a:gd name="T74" fmla="*/ 371 w 718"/>
                <a:gd name="T75" fmla="*/ 84 h 306"/>
                <a:gd name="T76" fmla="*/ 329 w 718"/>
                <a:gd name="T77" fmla="*/ 108 h 306"/>
                <a:gd name="T78" fmla="*/ 305 w 718"/>
                <a:gd name="T79" fmla="*/ 126 h 306"/>
                <a:gd name="T80" fmla="*/ 293 w 718"/>
                <a:gd name="T81" fmla="*/ 132 h 306"/>
                <a:gd name="T82" fmla="*/ 275 w 718"/>
                <a:gd name="T83" fmla="*/ 138 h 306"/>
                <a:gd name="T84" fmla="*/ 239 w 718"/>
                <a:gd name="T85" fmla="*/ 138 h 306"/>
                <a:gd name="T86" fmla="*/ 204 w 718"/>
                <a:gd name="T87" fmla="*/ 138 h 306"/>
                <a:gd name="T88" fmla="*/ 198 w 718"/>
                <a:gd name="T89" fmla="*/ 138 h 306"/>
                <a:gd name="T90" fmla="*/ 192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73 w 2392"/>
                <a:gd name="T1" fmla="*/ 54 h 881"/>
                <a:gd name="T2" fmla="*/ 2325 w 2392"/>
                <a:gd name="T3" fmla="*/ 54 h 881"/>
                <a:gd name="T4" fmla="*/ 2277 w 2392"/>
                <a:gd name="T5" fmla="*/ 66 h 881"/>
                <a:gd name="T6" fmla="*/ 2147 w 2392"/>
                <a:gd name="T7" fmla="*/ 101 h 881"/>
                <a:gd name="T8" fmla="*/ 2082 w 2392"/>
                <a:gd name="T9" fmla="*/ 119 h 881"/>
                <a:gd name="T10" fmla="*/ 1972 w 2392"/>
                <a:gd name="T11" fmla="*/ 167 h 881"/>
                <a:gd name="T12" fmla="*/ 1944 w 2392"/>
                <a:gd name="T13" fmla="*/ 245 h 881"/>
                <a:gd name="T14" fmla="*/ 1951 w 2392"/>
                <a:gd name="T15" fmla="*/ 305 h 881"/>
                <a:gd name="T16" fmla="*/ 1866 w 2392"/>
                <a:gd name="T17" fmla="*/ 317 h 881"/>
                <a:gd name="T18" fmla="*/ 1695 w 2392"/>
                <a:gd name="T19" fmla="*/ 263 h 881"/>
                <a:gd name="T20" fmla="*/ 1597 w 2392"/>
                <a:gd name="T21" fmla="*/ 257 h 881"/>
                <a:gd name="T22" fmla="*/ 1489 w 2392"/>
                <a:gd name="T23" fmla="*/ 311 h 881"/>
                <a:gd name="T24" fmla="*/ 1421 w 2392"/>
                <a:gd name="T25" fmla="*/ 353 h 881"/>
                <a:gd name="T26" fmla="*/ 1391 w 2392"/>
                <a:gd name="T27" fmla="*/ 359 h 881"/>
                <a:gd name="T28" fmla="*/ 1286 w 2392"/>
                <a:gd name="T29" fmla="*/ 371 h 881"/>
                <a:gd name="T30" fmla="*/ 1232 w 2392"/>
                <a:gd name="T31" fmla="*/ 365 h 881"/>
                <a:gd name="T32" fmla="*/ 1125 w 2392"/>
                <a:gd name="T33" fmla="*/ 371 h 881"/>
                <a:gd name="T34" fmla="*/ 1011 w 2392"/>
                <a:gd name="T35" fmla="*/ 383 h 881"/>
                <a:gd name="T36" fmla="*/ 975 w 2392"/>
                <a:gd name="T37" fmla="*/ 401 h 881"/>
                <a:gd name="T38" fmla="*/ 873 w 2392"/>
                <a:gd name="T39" fmla="*/ 419 h 881"/>
                <a:gd name="T40" fmla="*/ 832 w 2392"/>
                <a:gd name="T41" fmla="*/ 419 h 881"/>
                <a:gd name="T42" fmla="*/ 700 w 2392"/>
                <a:gd name="T43" fmla="*/ 437 h 881"/>
                <a:gd name="T44" fmla="*/ 634 w 2392"/>
                <a:gd name="T45" fmla="*/ 473 h 881"/>
                <a:gd name="T46" fmla="*/ 539 w 2392"/>
                <a:gd name="T47" fmla="*/ 467 h 881"/>
                <a:gd name="T48" fmla="*/ 449 w 2392"/>
                <a:gd name="T49" fmla="*/ 491 h 881"/>
                <a:gd name="T50" fmla="*/ 431 w 2392"/>
                <a:gd name="T51" fmla="*/ 539 h 881"/>
                <a:gd name="T52" fmla="*/ 365 w 2392"/>
                <a:gd name="T53" fmla="*/ 569 h 881"/>
                <a:gd name="T54" fmla="*/ 240 w 2392"/>
                <a:gd name="T55" fmla="*/ 599 h 881"/>
                <a:gd name="T56" fmla="*/ 138 w 2392"/>
                <a:gd name="T57" fmla="*/ 647 h 881"/>
                <a:gd name="T58" fmla="*/ 108 w 2392"/>
                <a:gd name="T59" fmla="*/ 659 h 881"/>
                <a:gd name="T60" fmla="*/ 0 w 2392"/>
                <a:gd name="T61" fmla="*/ 671 h 881"/>
                <a:gd name="T62" fmla="*/ 84 w 2392"/>
                <a:gd name="T63" fmla="*/ 695 h 881"/>
                <a:gd name="T64" fmla="*/ 281 w 2392"/>
                <a:gd name="T65" fmla="*/ 653 h 881"/>
                <a:gd name="T66" fmla="*/ 509 w 2392"/>
                <a:gd name="T67" fmla="*/ 569 h 881"/>
                <a:gd name="T68" fmla="*/ 604 w 2392"/>
                <a:gd name="T69" fmla="*/ 521 h 881"/>
                <a:gd name="T70" fmla="*/ 682 w 2392"/>
                <a:gd name="T71" fmla="*/ 515 h 881"/>
                <a:gd name="T72" fmla="*/ 927 w 2392"/>
                <a:gd name="T73" fmla="*/ 461 h 881"/>
                <a:gd name="T74" fmla="*/ 1220 w 2392"/>
                <a:gd name="T75" fmla="*/ 425 h 881"/>
                <a:gd name="T76" fmla="*/ 1368 w 2392"/>
                <a:gd name="T77" fmla="*/ 461 h 881"/>
                <a:gd name="T78" fmla="*/ 1507 w 2392"/>
                <a:gd name="T79" fmla="*/ 533 h 881"/>
                <a:gd name="T80" fmla="*/ 1525 w 2392"/>
                <a:gd name="T81" fmla="*/ 617 h 881"/>
                <a:gd name="T82" fmla="*/ 1466 w 2392"/>
                <a:gd name="T83" fmla="*/ 653 h 881"/>
                <a:gd name="T84" fmla="*/ 1298 w 2392"/>
                <a:gd name="T85" fmla="*/ 701 h 881"/>
                <a:gd name="T86" fmla="*/ 1184 w 2392"/>
                <a:gd name="T87" fmla="*/ 755 h 881"/>
                <a:gd name="T88" fmla="*/ 1137 w 2392"/>
                <a:gd name="T89" fmla="*/ 809 h 881"/>
                <a:gd name="T90" fmla="*/ 1149 w 2392"/>
                <a:gd name="T91" fmla="*/ 869 h 881"/>
                <a:gd name="T92" fmla="*/ 1178 w 2392"/>
                <a:gd name="T93" fmla="*/ 881 h 881"/>
                <a:gd name="T94" fmla="*/ 1280 w 2392"/>
                <a:gd name="T95" fmla="*/ 869 h 881"/>
                <a:gd name="T96" fmla="*/ 1478 w 2392"/>
                <a:gd name="T97" fmla="*/ 857 h 881"/>
                <a:gd name="T98" fmla="*/ 1531 w 2392"/>
                <a:gd name="T99" fmla="*/ 851 h 881"/>
                <a:gd name="T100" fmla="*/ 1573 w 2392"/>
                <a:gd name="T101" fmla="*/ 833 h 881"/>
                <a:gd name="T102" fmla="*/ 1783 w 2392"/>
                <a:gd name="T103" fmla="*/ 743 h 881"/>
                <a:gd name="T104" fmla="*/ 1914 w 2392"/>
                <a:gd name="T105" fmla="*/ 689 h 881"/>
                <a:gd name="T106" fmla="*/ 2000 w 2392"/>
                <a:gd name="T107" fmla="*/ 581 h 881"/>
                <a:gd name="T108" fmla="*/ 2165 w 2392"/>
                <a:gd name="T109" fmla="*/ 389 h 881"/>
                <a:gd name="T110" fmla="*/ 2345 w 2392"/>
                <a:gd name="T111" fmla="*/ 269 h 881"/>
                <a:gd name="T112" fmla="*/ 2393 w 2392"/>
                <a:gd name="T113" fmla="*/ 239 h 881"/>
                <a:gd name="T114" fmla="*/ 2536 w 2392"/>
                <a:gd name="T115" fmla="*/ 0 h 881"/>
                <a:gd name="T116" fmla="*/ 244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4282082822"/>
      </p:ext>
    </p:extLst>
  </p:cSld>
  <p:clrMapOvr>
    <a:overrideClrMapping bg1="dk2" tx1="lt1" bg2="dk1"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111665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037290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3572135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906597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23677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5499080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3717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10698874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236883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234384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660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emf"/><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0.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1.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vmlDrawing" Target="../drawings/vmlDrawing1.v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2.xml"/><Relationship Id="rId2" Type="http://schemas.openxmlformats.org/officeDocument/2006/relationships/slideLayout" Target="../slideLayouts/slideLayout134.xml"/><Relationship Id="rId16" Type="http://schemas.openxmlformats.org/officeDocument/2006/relationships/image" Target="../media/image9.emf"/><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oleObject" Target="../embeddings/oleObject1.bin"/><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3.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4.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18" Type="http://schemas.openxmlformats.org/officeDocument/2006/relationships/image" Target="../media/image1.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17" Type="http://schemas.openxmlformats.org/officeDocument/2006/relationships/theme" Target="../theme/theme15.xml"/><Relationship Id="rId2" Type="http://schemas.openxmlformats.org/officeDocument/2006/relationships/slideLayout" Target="../slideLayouts/slideLayout167.xml"/><Relationship Id="rId16" Type="http://schemas.openxmlformats.org/officeDocument/2006/relationships/slideLayout" Target="../slideLayouts/slideLayout181.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10" Type="http://schemas.openxmlformats.org/officeDocument/2006/relationships/slideLayout" Target="../slideLayouts/slideLayout175.xml"/><Relationship Id="rId19" Type="http://schemas.openxmlformats.org/officeDocument/2006/relationships/image" Target="../media/image2.png"/><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theme" Target="../theme/theme16.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theme" Target="../theme/theme17.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1.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theme" Target="../theme/theme18.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2.xml"/><Relationship Id="rId3" Type="http://schemas.openxmlformats.org/officeDocument/2006/relationships/slideLayout" Target="../slideLayouts/slideLayout217.xml"/><Relationship Id="rId7" Type="http://schemas.openxmlformats.org/officeDocument/2006/relationships/slideLayout" Target="../slideLayouts/slideLayout221.xml"/><Relationship Id="rId12" Type="http://schemas.openxmlformats.org/officeDocument/2006/relationships/theme" Target="../theme/theme19.xml"/><Relationship Id="rId2" Type="http://schemas.openxmlformats.org/officeDocument/2006/relationships/slideLayout" Target="../slideLayouts/slideLayout216.xml"/><Relationship Id="rId1" Type="http://schemas.openxmlformats.org/officeDocument/2006/relationships/slideLayout" Target="../slideLayouts/slideLayout215.xml"/><Relationship Id="rId6" Type="http://schemas.openxmlformats.org/officeDocument/2006/relationships/slideLayout" Target="../slideLayouts/slideLayout220.xml"/><Relationship Id="rId11" Type="http://schemas.openxmlformats.org/officeDocument/2006/relationships/slideLayout" Target="../slideLayouts/slideLayout225.xml"/><Relationship Id="rId5" Type="http://schemas.openxmlformats.org/officeDocument/2006/relationships/slideLayout" Target="../slideLayouts/slideLayout219.xml"/><Relationship Id="rId10" Type="http://schemas.openxmlformats.org/officeDocument/2006/relationships/slideLayout" Target="../slideLayouts/slideLayout224.xml"/><Relationship Id="rId4" Type="http://schemas.openxmlformats.org/officeDocument/2006/relationships/slideLayout" Target="../slideLayouts/slideLayout218.xml"/><Relationship Id="rId9" Type="http://schemas.openxmlformats.org/officeDocument/2006/relationships/slideLayout" Target="../slideLayouts/slideLayout2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3.xml"/><Relationship Id="rId13" Type="http://schemas.openxmlformats.org/officeDocument/2006/relationships/theme" Target="../theme/theme20.xml"/><Relationship Id="rId3" Type="http://schemas.openxmlformats.org/officeDocument/2006/relationships/slideLayout" Target="../slideLayouts/slideLayout228.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2" Type="http://schemas.openxmlformats.org/officeDocument/2006/relationships/slideLayout" Target="../slideLayouts/slideLayout227.xml"/><Relationship Id="rId16" Type="http://schemas.openxmlformats.org/officeDocument/2006/relationships/image" Target="../media/image6.png"/><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5" Type="http://schemas.openxmlformats.org/officeDocument/2006/relationships/slideLayout" Target="../slideLayouts/slideLayout230.xml"/><Relationship Id="rId15" Type="http://schemas.openxmlformats.org/officeDocument/2006/relationships/image" Target="../media/image5.png"/><Relationship Id="rId10" Type="http://schemas.openxmlformats.org/officeDocument/2006/relationships/slideLayout" Target="../slideLayouts/slideLayout235.xml"/><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5.xml"/><Relationship Id="rId13" Type="http://schemas.openxmlformats.org/officeDocument/2006/relationships/slideLayout" Target="../slideLayouts/slideLayout250.xml"/><Relationship Id="rId18" Type="http://schemas.openxmlformats.org/officeDocument/2006/relationships/image" Target="../media/image4.png"/><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slideLayout" Target="../slideLayouts/slideLayout249.xml"/><Relationship Id="rId17" Type="http://schemas.openxmlformats.org/officeDocument/2006/relationships/theme" Target="../theme/theme21.xml"/><Relationship Id="rId2" Type="http://schemas.openxmlformats.org/officeDocument/2006/relationships/slideLayout" Target="../slideLayouts/slideLayout239.xml"/><Relationship Id="rId16" Type="http://schemas.openxmlformats.org/officeDocument/2006/relationships/slideLayout" Target="../slideLayouts/slideLayout253.xml"/><Relationship Id="rId20" Type="http://schemas.openxmlformats.org/officeDocument/2006/relationships/image" Target="../media/image8.png"/><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5" Type="http://schemas.openxmlformats.org/officeDocument/2006/relationships/slideLayout" Target="../slideLayouts/slideLayout242.xml"/><Relationship Id="rId15" Type="http://schemas.openxmlformats.org/officeDocument/2006/relationships/slideLayout" Target="../slideLayouts/slideLayout252.xml"/><Relationship Id="rId10" Type="http://schemas.openxmlformats.org/officeDocument/2006/relationships/slideLayout" Target="../slideLayouts/slideLayout247.xml"/><Relationship Id="rId19" Type="http://schemas.openxmlformats.org/officeDocument/2006/relationships/image" Target="../media/image7.png"/><Relationship Id="rId4" Type="http://schemas.openxmlformats.org/officeDocument/2006/relationships/slideLayout" Target="../slideLayouts/slideLayout241.xml"/><Relationship Id="rId9" Type="http://schemas.openxmlformats.org/officeDocument/2006/relationships/slideLayout" Target="../slideLayouts/slideLayout246.xml"/><Relationship Id="rId14" Type="http://schemas.openxmlformats.org/officeDocument/2006/relationships/slideLayout" Target="../slideLayouts/slideLayout25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1.xml"/><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2.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3.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3.emf"/><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4.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4.xml"/><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5.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vmlDrawing" Target="../drawings/vmlDrawing3.vml"/><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6.xml"/><Relationship Id="rId2" Type="http://schemas.openxmlformats.org/officeDocument/2006/relationships/slideLayout" Target="../slideLayouts/slideLayout299.xml"/><Relationship Id="rId16" Type="http://schemas.openxmlformats.org/officeDocument/2006/relationships/image" Target="../media/image9.emf"/><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5" Type="http://schemas.openxmlformats.org/officeDocument/2006/relationships/oleObject" Target="../embeddings/oleObject3.bin"/><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6.xml"/><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7.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27.xml"/><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28.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slideLayout" Target="../slideLayouts/slideLayout343.xml"/><Relationship Id="rId18" Type="http://schemas.openxmlformats.org/officeDocument/2006/relationships/image" Target="../media/image1.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slideLayout" Target="../slideLayouts/slideLayout342.xml"/><Relationship Id="rId17" Type="http://schemas.openxmlformats.org/officeDocument/2006/relationships/theme" Target="../theme/theme29.xml"/><Relationship Id="rId2" Type="http://schemas.openxmlformats.org/officeDocument/2006/relationships/slideLayout" Target="../slideLayouts/slideLayout332.xml"/><Relationship Id="rId16" Type="http://schemas.openxmlformats.org/officeDocument/2006/relationships/slideLayout" Target="../slideLayouts/slideLayout346.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5" Type="http://schemas.openxmlformats.org/officeDocument/2006/relationships/slideLayout" Target="../slideLayouts/slideLayout345.xml"/><Relationship Id="rId10" Type="http://schemas.openxmlformats.org/officeDocument/2006/relationships/slideLayout" Target="../slideLayouts/slideLayout340.xml"/><Relationship Id="rId19" Type="http://schemas.openxmlformats.org/officeDocument/2006/relationships/image" Target="../media/image2.png"/><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slideLayout" Target="../slideLayouts/slideLayout3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4.xml"/><Relationship Id="rId3" Type="http://schemas.openxmlformats.org/officeDocument/2006/relationships/slideLayout" Target="../slideLayouts/slideLayout349.xml"/><Relationship Id="rId7" Type="http://schemas.openxmlformats.org/officeDocument/2006/relationships/slideLayout" Target="../slideLayouts/slideLayout353.xml"/><Relationship Id="rId12" Type="http://schemas.openxmlformats.org/officeDocument/2006/relationships/theme" Target="../theme/theme30.xml"/><Relationship Id="rId2" Type="http://schemas.openxmlformats.org/officeDocument/2006/relationships/slideLayout" Target="../slideLayouts/slideLayout348.xml"/><Relationship Id="rId1" Type="http://schemas.openxmlformats.org/officeDocument/2006/relationships/slideLayout" Target="../slideLayouts/slideLayout347.xml"/><Relationship Id="rId6" Type="http://schemas.openxmlformats.org/officeDocument/2006/relationships/slideLayout" Target="../slideLayouts/slideLayout352.xml"/><Relationship Id="rId11" Type="http://schemas.openxmlformats.org/officeDocument/2006/relationships/slideLayout" Target="../slideLayouts/slideLayout357.xml"/><Relationship Id="rId5" Type="http://schemas.openxmlformats.org/officeDocument/2006/relationships/slideLayout" Target="../slideLayouts/slideLayout351.xml"/><Relationship Id="rId10" Type="http://schemas.openxmlformats.org/officeDocument/2006/relationships/slideLayout" Target="../slideLayouts/slideLayout356.xml"/><Relationship Id="rId4" Type="http://schemas.openxmlformats.org/officeDocument/2006/relationships/slideLayout" Target="../slideLayouts/slideLayout350.xml"/><Relationship Id="rId9" Type="http://schemas.openxmlformats.org/officeDocument/2006/relationships/slideLayout" Target="../slideLayouts/slideLayout355.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5.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12" Type="http://schemas.openxmlformats.org/officeDocument/2006/relationships/theme" Target="../theme/theme31.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11" Type="http://schemas.openxmlformats.org/officeDocument/2006/relationships/slideLayout" Target="../slideLayouts/slideLayout368.xml"/><Relationship Id="rId5" Type="http://schemas.openxmlformats.org/officeDocument/2006/relationships/slideLayout" Target="../slideLayouts/slideLayout362.xml"/><Relationship Id="rId10" Type="http://schemas.openxmlformats.org/officeDocument/2006/relationships/slideLayout" Target="../slideLayouts/slideLayout367.xml"/><Relationship Id="rId4" Type="http://schemas.openxmlformats.org/officeDocument/2006/relationships/slideLayout" Target="../slideLayouts/slideLayout361.xml"/><Relationship Id="rId9" Type="http://schemas.openxmlformats.org/officeDocument/2006/relationships/slideLayout" Target="../slideLayouts/slideLayout366.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6.xml"/><Relationship Id="rId3" Type="http://schemas.openxmlformats.org/officeDocument/2006/relationships/slideLayout" Target="../slideLayouts/slideLayout371.xml"/><Relationship Id="rId7" Type="http://schemas.openxmlformats.org/officeDocument/2006/relationships/slideLayout" Target="../slideLayouts/slideLayout375.xml"/><Relationship Id="rId12" Type="http://schemas.openxmlformats.org/officeDocument/2006/relationships/theme" Target="../theme/theme32.xml"/><Relationship Id="rId2" Type="http://schemas.openxmlformats.org/officeDocument/2006/relationships/slideLayout" Target="../slideLayouts/slideLayout370.xml"/><Relationship Id="rId1" Type="http://schemas.openxmlformats.org/officeDocument/2006/relationships/slideLayout" Target="../slideLayouts/slideLayout369.xml"/><Relationship Id="rId6" Type="http://schemas.openxmlformats.org/officeDocument/2006/relationships/slideLayout" Target="../slideLayouts/slideLayout374.xml"/><Relationship Id="rId11" Type="http://schemas.openxmlformats.org/officeDocument/2006/relationships/slideLayout" Target="../slideLayouts/slideLayout379.xml"/><Relationship Id="rId5" Type="http://schemas.openxmlformats.org/officeDocument/2006/relationships/slideLayout" Target="../slideLayouts/slideLayout373.xml"/><Relationship Id="rId10" Type="http://schemas.openxmlformats.org/officeDocument/2006/relationships/slideLayout" Target="../slideLayouts/slideLayout378.xml"/><Relationship Id="rId4" Type="http://schemas.openxmlformats.org/officeDocument/2006/relationships/slideLayout" Target="../slideLayouts/slideLayout372.xml"/><Relationship Id="rId9" Type="http://schemas.openxmlformats.org/officeDocument/2006/relationships/slideLayout" Target="../slideLayouts/slideLayout377.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7.xml"/><Relationship Id="rId3" Type="http://schemas.openxmlformats.org/officeDocument/2006/relationships/slideLayout" Target="../slideLayouts/slideLayout382.xml"/><Relationship Id="rId7" Type="http://schemas.openxmlformats.org/officeDocument/2006/relationships/slideLayout" Target="../slideLayouts/slideLayout386.xml"/><Relationship Id="rId12" Type="http://schemas.openxmlformats.org/officeDocument/2006/relationships/theme" Target="../theme/theme33.xml"/><Relationship Id="rId2" Type="http://schemas.openxmlformats.org/officeDocument/2006/relationships/slideLayout" Target="../slideLayouts/slideLayout381.xml"/><Relationship Id="rId1" Type="http://schemas.openxmlformats.org/officeDocument/2006/relationships/slideLayout" Target="../slideLayouts/slideLayout380.xml"/><Relationship Id="rId6" Type="http://schemas.openxmlformats.org/officeDocument/2006/relationships/slideLayout" Target="../slideLayouts/slideLayout385.xml"/><Relationship Id="rId11" Type="http://schemas.openxmlformats.org/officeDocument/2006/relationships/slideLayout" Target="../slideLayouts/slideLayout390.xml"/><Relationship Id="rId5" Type="http://schemas.openxmlformats.org/officeDocument/2006/relationships/slideLayout" Target="../slideLayouts/slideLayout384.xml"/><Relationship Id="rId10" Type="http://schemas.openxmlformats.org/officeDocument/2006/relationships/slideLayout" Target="../slideLayouts/slideLayout389.xml"/><Relationship Id="rId4" Type="http://schemas.openxmlformats.org/officeDocument/2006/relationships/slideLayout" Target="../slideLayouts/slideLayout383.xml"/><Relationship Id="rId9" Type="http://schemas.openxmlformats.org/officeDocument/2006/relationships/slideLayout" Target="../slideLayouts/slideLayout388.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theme" Target="../theme/theme34.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slideLayout" Target="../slideLayouts/slideLayout402.xml"/><Relationship Id="rId2" Type="http://schemas.openxmlformats.org/officeDocument/2006/relationships/slideLayout" Target="../slideLayouts/slideLayout392.xml"/><Relationship Id="rId16" Type="http://schemas.openxmlformats.org/officeDocument/2006/relationships/image" Target="../media/image6.png"/><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slideLayout" Target="../slideLayouts/slideLayout401.xml"/><Relationship Id="rId5" Type="http://schemas.openxmlformats.org/officeDocument/2006/relationships/slideLayout" Target="../slideLayouts/slideLayout395.xml"/><Relationship Id="rId15" Type="http://schemas.openxmlformats.org/officeDocument/2006/relationships/image" Target="../media/image5.png"/><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image" Target="../media/image4.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0.xml"/><Relationship Id="rId13" Type="http://schemas.openxmlformats.org/officeDocument/2006/relationships/slideLayout" Target="../slideLayouts/slideLayout415.xml"/><Relationship Id="rId18" Type="http://schemas.openxmlformats.org/officeDocument/2006/relationships/image" Target="../media/image4.png"/><Relationship Id="rId3" Type="http://schemas.openxmlformats.org/officeDocument/2006/relationships/slideLayout" Target="../slideLayouts/slideLayout405.xml"/><Relationship Id="rId7" Type="http://schemas.openxmlformats.org/officeDocument/2006/relationships/slideLayout" Target="../slideLayouts/slideLayout409.xml"/><Relationship Id="rId12" Type="http://schemas.openxmlformats.org/officeDocument/2006/relationships/slideLayout" Target="../slideLayouts/slideLayout414.xml"/><Relationship Id="rId17" Type="http://schemas.openxmlformats.org/officeDocument/2006/relationships/theme" Target="../theme/theme35.xml"/><Relationship Id="rId2" Type="http://schemas.openxmlformats.org/officeDocument/2006/relationships/slideLayout" Target="../slideLayouts/slideLayout404.xml"/><Relationship Id="rId16" Type="http://schemas.openxmlformats.org/officeDocument/2006/relationships/slideLayout" Target="../slideLayouts/slideLayout418.xml"/><Relationship Id="rId20" Type="http://schemas.openxmlformats.org/officeDocument/2006/relationships/image" Target="../media/image8.png"/><Relationship Id="rId1" Type="http://schemas.openxmlformats.org/officeDocument/2006/relationships/slideLayout" Target="../slideLayouts/slideLayout403.xml"/><Relationship Id="rId6" Type="http://schemas.openxmlformats.org/officeDocument/2006/relationships/slideLayout" Target="../slideLayouts/slideLayout408.xml"/><Relationship Id="rId11" Type="http://schemas.openxmlformats.org/officeDocument/2006/relationships/slideLayout" Target="../slideLayouts/slideLayout413.xml"/><Relationship Id="rId5" Type="http://schemas.openxmlformats.org/officeDocument/2006/relationships/slideLayout" Target="../slideLayouts/slideLayout407.xml"/><Relationship Id="rId15" Type="http://schemas.openxmlformats.org/officeDocument/2006/relationships/slideLayout" Target="../slideLayouts/slideLayout417.xml"/><Relationship Id="rId10" Type="http://schemas.openxmlformats.org/officeDocument/2006/relationships/slideLayout" Target="../slideLayouts/slideLayout412.xml"/><Relationship Id="rId19" Type="http://schemas.openxmlformats.org/officeDocument/2006/relationships/image" Target="../media/image7.png"/><Relationship Id="rId4" Type="http://schemas.openxmlformats.org/officeDocument/2006/relationships/slideLayout" Target="../slideLayouts/slideLayout406.xml"/><Relationship Id="rId9" Type="http://schemas.openxmlformats.org/officeDocument/2006/relationships/slideLayout" Target="../slideLayouts/slideLayout411.xml"/><Relationship Id="rId14" Type="http://schemas.openxmlformats.org/officeDocument/2006/relationships/slideLayout" Target="../slideLayouts/slideLayout416.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6.xml"/><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6.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7.xml"/><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37.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3.emf"/><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38.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59.xml"/><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39.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vmlDrawing" Target="../drawings/vmlDrawing5.vml"/><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0.xml"/><Relationship Id="rId2" Type="http://schemas.openxmlformats.org/officeDocument/2006/relationships/slideLayout" Target="../slideLayouts/slideLayout464.xml"/><Relationship Id="rId16" Type="http://schemas.openxmlformats.org/officeDocument/2006/relationships/image" Target="../media/image9.emf"/><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5" Type="http://schemas.openxmlformats.org/officeDocument/2006/relationships/oleObject" Target="../embeddings/oleObject5.bin"/><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0.jpe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1.xml"/><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1.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2.xml"/><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2.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slideLayout" Target="../slideLayouts/slideLayout508.xml"/><Relationship Id="rId18" Type="http://schemas.openxmlformats.org/officeDocument/2006/relationships/image" Target="../media/image1.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slideLayout" Target="../slideLayouts/slideLayout507.xml"/><Relationship Id="rId17" Type="http://schemas.openxmlformats.org/officeDocument/2006/relationships/theme" Target="../theme/theme43.xml"/><Relationship Id="rId2" Type="http://schemas.openxmlformats.org/officeDocument/2006/relationships/slideLayout" Target="../slideLayouts/slideLayout497.xml"/><Relationship Id="rId16" Type="http://schemas.openxmlformats.org/officeDocument/2006/relationships/slideLayout" Target="../slideLayouts/slideLayout511.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5" Type="http://schemas.openxmlformats.org/officeDocument/2006/relationships/slideLayout" Target="../slideLayouts/slideLayout510.xml"/><Relationship Id="rId10" Type="http://schemas.openxmlformats.org/officeDocument/2006/relationships/slideLayout" Target="../slideLayouts/slideLayout505.xml"/><Relationship Id="rId19" Type="http://schemas.openxmlformats.org/officeDocument/2006/relationships/image" Target="../media/image2.png"/><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slideLayout" Target="../slideLayouts/slideLayout509.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19.xml"/><Relationship Id="rId3" Type="http://schemas.openxmlformats.org/officeDocument/2006/relationships/slideLayout" Target="../slideLayouts/slideLayout514.xml"/><Relationship Id="rId7" Type="http://schemas.openxmlformats.org/officeDocument/2006/relationships/slideLayout" Target="../slideLayouts/slideLayout518.xml"/><Relationship Id="rId12" Type="http://schemas.openxmlformats.org/officeDocument/2006/relationships/theme" Target="../theme/theme44.xml"/><Relationship Id="rId2" Type="http://schemas.openxmlformats.org/officeDocument/2006/relationships/slideLayout" Target="../slideLayouts/slideLayout513.xml"/><Relationship Id="rId1" Type="http://schemas.openxmlformats.org/officeDocument/2006/relationships/slideLayout" Target="../slideLayouts/slideLayout512.xml"/><Relationship Id="rId6" Type="http://schemas.openxmlformats.org/officeDocument/2006/relationships/slideLayout" Target="../slideLayouts/slideLayout517.xml"/><Relationship Id="rId11" Type="http://schemas.openxmlformats.org/officeDocument/2006/relationships/slideLayout" Target="../slideLayouts/slideLayout522.xml"/><Relationship Id="rId5" Type="http://schemas.openxmlformats.org/officeDocument/2006/relationships/slideLayout" Target="../slideLayouts/slideLayout516.xml"/><Relationship Id="rId10" Type="http://schemas.openxmlformats.org/officeDocument/2006/relationships/slideLayout" Target="../slideLayouts/slideLayout521.xml"/><Relationship Id="rId4" Type="http://schemas.openxmlformats.org/officeDocument/2006/relationships/slideLayout" Target="../slideLayouts/slideLayout515.xml"/><Relationship Id="rId9" Type="http://schemas.openxmlformats.org/officeDocument/2006/relationships/slideLayout" Target="../slideLayouts/slideLayout520.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0.xml"/><Relationship Id="rId3" Type="http://schemas.openxmlformats.org/officeDocument/2006/relationships/slideLayout" Target="../slideLayouts/slideLayout525.xml"/><Relationship Id="rId7" Type="http://schemas.openxmlformats.org/officeDocument/2006/relationships/slideLayout" Target="../slideLayouts/slideLayout529.xml"/><Relationship Id="rId12" Type="http://schemas.openxmlformats.org/officeDocument/2006/relationships/theme" Target="../theme/theme45.xml"/><Relationship Id="rId2" Type="http://schemas.openxmlformats.org/officeDocument/2006/relationships/slideLayout" Target="../slideLayouts/slideLayout524.xml"/><Relationship Id="rId1" Type="http://schemas.openxmlformats.org/officeDocument/2006/relationships/slideLayout" Target="../slideLayouts/slideLayout523.xml"/><Relationship Id="rId6" Type="http://schemas.openxmlformats.org/officeDocument/2006/relationships/slideLayout" Target="../slideLayouts/slideLayout528.xml"/><Relationship Id="rId11" Type="http://schemas.openxmlformats.org/officeDocument/2006/relationships/slideLayout" Target="../slideLayouts/slideLayout533.xml"/><Relationship Id="rId5" Type="http://schemas.openxmlformats.org/officeDocument/2006/relationships/slideLayout" Target="../slideLayouts/slideLayout527.xml"/><Relationship Id="rId10" Type="http://schemas.openxmlformats.org/officeDocument/2006/relationships/slideLayout" Target="../slideLayouts/slideLayout532.xml"/><Relationship Id="rId4" Type="http://schemas.openxmlformats.org/officeDocument/2006/relationships/slideLayout" Target="../slideLayouts/slideLayout526.xml"/><Relationship Id="rId9" Type="http://schemas.openxmlformats.org/officeDocument/2006/relationships/slideLayout" Target="../slideLayouts/slideLayout531.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1.xml"/><Relationship Id="rId3" Type="http://schemas.openxmlformats.org/officeDocument/2006/relationships/slideLayout" Target="../slideLayouts/slideLayout536.xml"/><Relationship Id="rId7" Type="http://schemas.openxmlformats.org/officeDocument/2006/relationships/slideLayout" Target="../slideLayouts/slideLayout540.xml"/><Relationship Id="rId12" Type="http://schemas.openxmlformats.org/officeDocument/2006/relationships/theme" Target="../theme/theme46.xml"/><Relationship Id="rId2" Type="http://schemas.openxmlformats.org/officeDocument/2006/relationships/slideLayout" Target="../slideLayouts/slideLayout535.xml"/><Relationship Id="rId1" Type="http://schemas.openxmlformats.org/officeDocument/2006/relationships/slideLayout" Target="../slideLayouts/slideLayout534.xml"/><Relationship Id="rId6" Type="http://schemas.openxmlformats.org/officeDocument/2006/relationships/slideLayout" Target="../slideLayouts/slideLayout539.xml"/><Relationship Id="rId11" Type="http://schemas.openxmlformats.org/officeDocument/2006/relationships/slideLayout" Target="../slideLayouts/slideLayout544.xml"/><Relationship Id="rId5" Type="http://schemas.openxmlformats.org/officeDocument/2006/relationships/slideLayout" Target="../slideLayouts/slideLayout538.xml"/><Relationship Id="rId10" Type="http://schemas.openxmlformats.org/officeDocument/2006/relationships/slideLayout" Target="../slideLayouts/slideLayout543.xml"/><Relationship Id="rId4" Type="http://schemas.openxmlformats.org/officeDocument/2006/relationships/slideLayout" Target="../slideLayouts/slideLayout537.xml"/><Relationship Id="rId9" Type="http://schemas.openxmlformats.org/officeDocument/2006/relationships/slideLayout" Target="../slideLayouts/slideLayout542.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2.xml"/><Relationship Id="rId3" Type="http://schemas.openxmlformats.org/officeDocument/2006/relationships/slideLayout" Target="../slideLayouts/slideLayout547.xml"/><Relationship Id="rId7" Type="http://schemas.openxmlformats.org/officeDocument/2006/relationships/slideLayout" Target="../slideLayouts/slideLayout551.xml"/><Relationship Id="rId12" Type="http://schemas.openxmlformats.org/officeDocument/2006/relationships/theme" Target="../theme/theme47.xml"/><Relationship Id="rId2" Type="http://schemas.openxmlformats.org/officeDocument/2006/relationships/slideLayout" Target="../slideLayouts/slideLayout546.xml"/><Relationship Id="rId1" Type="http://schemas.openxmlformats.org/officeDocument/2006/relationships/slideLayout" Target="../slideLayouts/slideLayout545.xml"/><Relationship Id="rId6" Type="http://schemas.openxmlformats.org/officeDocument/2006/relationships/slideLayout" Target="../slideLayouts/slideLayout550.xml"/><Relationship Id="rId11" Type="http://schemas.openxmlformats.org/officeDocument/2006/relationships/slideLayout" Target="../slideLayouts/slideLayout555.xml"/><Relationship Id="rId5" Type="http://schemas.openxmlformats.org/officeDocument/2006/relationships/slideLayout" Target="../slideLayouts/slideLayout549.xml"/><Relationship Id="rId10" Type="http://schemas.openxmlformats.org/officeDocument/2006/relationships/slideLayout" Target="../slideLayouts/slideLayout554.xml"/><Relationship Id="rId4" Type="http://schemas.openxmlformats.org/officeDocument/2006/relationships/slideLayout" Target="../slideLayouts/slideLayout548.xml"/><Relationship Id="rId9" Type="http://schemas.openxmlformats.org/officeDocument/2006/relationships/slideLayout" Target="../slideLayouts/slideLayout55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63.xml"/><Relationship Id="rId13" Type="http://schemas.openxmlformats.org/officeDocument/2006/relationships/theme" Target="../theme/theme48.xml"/><Relationship Id="rId3" Type="http://schemas.openxmlformats.org/officeDocument/2006/relationships/slideLayout" Target="../slideLayouts/slideLayout558.xml"/><Relationship Id="rId7" Type="http://schemas.openxmlformats.org/officeDocument/2006/relationships/slideLayout" Target="../slideLayouts/slideLayout562.xml"/><Relationship Id="rId12" Type="http://schemas.openxmlformats.org/officeDocument/2006/relationships/slideLayout" Target="../slideLayouts/slideLayout567.xml"/><Relationship Id="rId2" Type="http://schemas.openxmlformats.org/officeDocument/2006/relationships/slideLayout" Target="../slideLayouts/slideLayout557.xml"/><Relationship Id="rId16" Type="http://schemas.openxmlformats.org/officeDocument/2006/relationships/image" Target="../media/image6.png"/><Relationship Id="rId1" Type="http://schemas.openxmlformats.org/officeDocument/2006/relationships/slideLayout" Target="../slideLayouts/slideLayout556.xml"/><Relationship Id="rId6" Type="http://schemas.openxmlformats.org/officeDocument/2006/relationships/slideLayout" Target="../slideLayouts/slideLayout561.xml"/><Relationship Id="rId11" Type="http://schemas.openxmlformats.org/officeDocument/2006/relationships/slideLayout" Target="../slideLayouts/slideLayout566.xml"/><Relationship Id="rId5" Type="http://schemas.openxmlformats.org/officeDocument/2006/relationships/slideLayout" Target="../slideLayouts/slideLayout560.xml"/><Relationship Id="rId15" Type="http://schemas.openxmlformats.org/officeDocument/2006/relationships/image" Target="../media/image5.png"/><Relationship Id="rId10" Type="http://schemas.openxmlformats.org/officeDocument/2006/relationships/slideLayout" Target="../slideLayouts/slideLayout565.xml"/><Relationship Id="rId4" Type="http://schemas.openxmlformats.org/officeDocument/2006/relationships/slideLayout" Target="../slideLayouts/slideLayout559.xml"/><Relationship Id="rId9" Type="http://schemas.openxmlformats.org/officeDocument/2006/relationships/slideLayout" Target="../slideLayouts/slideLayout564.xml"/><Relationship Id="rId14" Type="http://schemas.openxmlformats.org/officeDocument/2006/relationships/image" Target="../media/image4.pn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75.xml"/><Relationship Id="rId13" Type="http://schemas.openxmlformats.org/officeDocument/2006/relationships/slideLayout" Target="../slideLayouts/slideLayout580.xml"/><Relationship Id="rId18" Type="http://schemas.openxmlformats.org/officeDocument/2006/relationships/image" Target="../media/image4.png"/><Relationship Id="rId3" Type="http://schemas.openxmlformats.org/officeDocument/2006/relationships/slideLayout" Target="../slideLayouts/slideLayout570.xml"/><Relationship Id="rId7" Type="http://schemas.openxmlformats.org/officeDocument/2006/relationships/slideLayout" Target="../slideLayouts/slideLayout574.xml"/><Relationship Id="rId12" Type="http://schemas.openxmlformats.org/officeDocument/2006/relationships/slideLayout" Target="../slideLayouts/slideLayout579.xml"/><Relationship Id="rId17" Type="http://schemas.openxmlformats.org/officeDocument/2006/relationships/theme" Target="../theme/theme49.xml"/><Relationship Id="rId2" Type="http://schemas.openxmlformats.org/officeDocument/2006/relationships/slideLayout" Target="../slideLayouts/slideLayout569.xml"/><Relationship Id="rId16" Type="http://schemas.openxmlformats.org/officeDocument/2006/relationships/slideLayout" Target="../slideLayouts/slideLayout583.xml"/><Relationship Id="rId20" Type="http://schemas.openxmlformats.org/officeDocument/2006/relationships/image" Target="../media/image8.png"/><Relationship Id="rId1" Type="http://schemas.openxmlformats.org/officeDocument/2006/relationships/slideLayout" Target="../slideLayouts/slideLayout568.xml"/><Relationship Id="rId6" Type="http://schemas.openxmlformats.org/officeDocument/2006/relationships/slideLayout" Target="../slideLayouts/slideLayout573.xml"/><Relationship Id="rId11" Type="http://schemas.openxmlformats.org/officeDocument/2006/relationships/slideLayout" Target="../slideLayouts/slideLayout578.xml"/><Relationship Id="rId5" Type="http://schemas.openxmlformats.org/officeDocument/2006/relationships/slideLayout" Target="../slideLayouts/slideLayout572.xml"/><Relationship Id="rId15" Type="http://schemas.openxmlformats.org/officeDocument/2006/relationships/slideLayout" Target="../slideLayouts/slideLayout582.xml"/><Relationship Id="rId10" Type="http://schemas.openxmlformats.org/officeDocument/2006/relationships/slideLayout" Target="../slideLayouts/slideLayout577.xml"/><Relationship Id="rId19" Type="http://schemas.openxmlformats.org/officeDocument/2006/relationships/image" Target="../media/image7.png"/><Relationship Id="rId4" Type="http://schemas.openxmlformats.org/officeDocument/2006/relationships/slideLayout" Target="../slideLayouts/slideLayout571.xml"/><Relationship Id="rId9" Type="http://schemas.openxmlformats.org/officeDocument/2006/relationships/slideLayout" Target="../slideLayouts/slideLayout576.xml"/><Relationship Id="rId14" Type="http://schemas.openxmlformats.org/officeDocument/2006/relationships/slideLayout" Target="../slideLayouts/slideLayout58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1.xml"/><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0.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2.xml"/><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1.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3.emf"/><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2.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24.xml"/><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3.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vmlDrawing" Target="../drawings/vmlDrawing7.vml"/><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4.xml"/><Relationship Id="rId2" Type="http://schemas.openxmlformats.org/officeDocument/2006/relationships/slideLayout" Target="../slideLayouts/slideLayout629.xml"/><Relationship Id="rId16" Type="http://schemas.openxmlformats.org/officeDocument/2006/relationships/image" Target="../media/image9.emf"/><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5" Type="http://schemas.openxmlformats.org/officeDocument/2006/relationships/oleObject" Target="../embeddings/oleObject7.bin"/><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0.jpe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46.xml"/><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5.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57.xml"/><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theme" Target="../theme/theme56.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slideLayout" Target="../slideLayouts/slideLayout673.xml"/><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slideLayout" Target="../slideLayouts/slideLayout672.xml"/><Relationship Id="rId2" Type="http://schemas.openxmlformats.org/officeDocument/2006/relationships/slideLayout" Target="../slideLayouts/slideLayout662.xml"/><Relationship Id="rId16" Type="http://schemas.openxmlformats.org/officeDocument/2006/relationships/image" Target="../media/image2.png"/><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5" Type="http://schemas.openxmlformats.org/officeDocument/2006/relationships/theme" Target="../theme/theme57.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 Id="rId14" Type="http://schemas.openxmlformats.org/officeDocument/2006/relationships/slideLayout" Target="../slideLayouts/slideLayout6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6.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5.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image" Target="../media/image4.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theme" Target="../theme/theme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image" Target="../media/image8.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image" Target="../media/image7.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8.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9.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47575E41-1AB2-46B8-8A16-8E5DE9E427EE}"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91" r:id="rId1"/>
    <p:sldLayoutId id="2147487383" r:id="rId2"/>
    <p:sldLayoutId id="2147487384" r:id="rId3"/>
    <p:sldLayoutId id="2147487385" r:id="rId4"/>
    <p:sldLayoutId id="2147487386" r:id="rId5"/>
    <p:sldLayoutId id="2147487387" r:id="rId6"/>
    <p:sldLayoutId id="2147487388" r:id="rId7"/>
    <p:sldLayoutId id="2147487389" r:id="rId8"/>
    <p:sldLayoutId id="2147487390" r:id="rId9"/>
    <p:sldLayoutId id="2147487391" r:id="rId10"/>
    <p:sldLayoutId id="2147487392" r:id="rId11"/>
    <p:sldLayoutId id="2147487393" r:id="rId12"/>
    <p:sldLayoutId id="2147487394" r:id="rId13"/>
    <p:sldLayoutId id="2147487992" r:id="rId14"/>
    <p:sldLayoutId id="2147487993" r:id="rId15"/>
    <p:sldLayoutId id="2147487994" r:id="rId16"/>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en-US" altLang="ja-JP"/>
              <a:t>FPT-Software Training Materials</a:t>
            </a:r>
          </a:p>
        </p:txBody>
      </p:sp>
    </p:spTree>
  </p:cSld>
  <p:clrMap bg1="dk2" tx1="lt1" bg2="dk1" tx2="lt2" accent1="accent1" accent2="accent2" accent3="accent3" accent4="accent4" accent5="accent5" accent6="accent6" hlink="hlink" folHlink="folHlink"/>
  <p:sldLayoutIdLst>
    <p:sldLayoutId id="2147487482" r:id="rId1"/>
    <p:sldLayoutId id="2147487483" r:id="rId2"/>
    <p:sldLayoutId id="2147487484" r:id="rId3"/>
    <p:sldLayoutId id="2147487485" r:id="rId4"/>
    <p:sldLayoutId id="2147487486" r:id="rId5"/>
    <p:sldLayoutId id="2147487487" r:id="rId6"/>
    <p:sldLayoutId id="2147487488" r:id="rId7"/>
    <p:sldLayoutId id="2147487489" r:id="rId8"/>
    <p:sldLayoutId id="2147487490" r:id="rId9"/>
    <p:sldLayoutId id="2147487491" r:id="rId10"/>
    <p:sldLayoutId id="2147487492"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F728DF5F-2183-417E-BE47-52DB94D14221}"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7493" r:id="rId1"/>
    <p:sldLayoutId id="2147487494" r:id="rId2"/>
    <p:sldLayoutId id="2147487495" r:id="rId3"/>
    <p:sldLayoutId id="2147487496" r:id="rId4"/>
    <p:sldLayoutId id="2147487497" r:id="rId5"/>
    <p:sldLayoutId id="2147487498" r:id="rId6"/>
    <p:sldLayoutId id="2147487499" r:id="rId7"/>
    <p:sldLayoutId id="2147487500" r:id="rId8"/>
    <p:sldLayoutId id="2147487501" r:id="rId9"/>
    <p:sldLayoutId id="2147487502" r:id="rId10"/>
    <p:sldLayoutId id="2147487503"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34" charset="-128"/>
                <a:cs typeface="Arial" pitchFamily="34" charset="0"/>
              </a:defRPr>
            </a:lvl1pPr>
          </a:lstStyle>
          <a:p>
            <a:pPr>
              <a:defRPr/>
            </a:pPr>
            <a:r>
              <a:rPr lang="en-US" altLang="ja-JP"/>
              <a:t>FPT-Software Training Materials</a:t>
            </a:r>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DAB64A78-7171-4CD9-99A7-4FED68A40682}"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295"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8002" r:id="rId1"/>
    <p:sldLayoutId id="2147487504" r:id="rId2"/>
    <p:sldLayoutId id="2147487505" r:id="rId3"/>
    <p:sldLayoutId id="2147487506" r:id="rId4"/>
    <p:sldLayoutId id="2147487507" r:id="rId5"/>
    <p:sldLayoutId id="2147487508" r:id="rId6"/>
    <p:sldLayoutId id="2147487509" r:id="rId7"/>
    <p:sldLayoutId id="2147487510" r:id="rId8"/>
    <p:sldLayoutId id="2147487511" r:id="rId9"/>
    <p:sldLayoutId id="2147487512" r:id="rId10"/>
    <p:sldLayoutId id="2147487513" r:id="rId11"/>
  </p:sldLayoutIdLst>
  <p:hf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34" charset="-128"/>
                <a:cs typeface="Arial" pitchFamily="34" charset="0"/>
              </a:defRPr>
            </a:lvl1pPr>
          </a:lstStyle>
          <a:p>
            <a:pPr>
              <a:defRPr/>
            </a:pPr>
            <a:r>
              <a:rPr lang="en-US" altLang="ja-JP"/>
              <a:t>FPT-Software Training Materials</a:t>
            </a:r>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333CE45C-261D-4E70-B1DD-1DB6B907018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8003" r:id="rId1"/>
    <p:sldLayoutId id="2147487514" r:id="rId2"/>
    <p:sldLayoutId id="2147487515" r:id="rId3"/>
    <p:sldLayoutId id="2147487516" r:id="rId4"/>
    <p:sldLayoutId id="2147487517" r:id="rId5"/>
    <p:sldLayoutId id="2147487518" r:id="rId6"/>
    <p:sldLayoutId id="2147487519" r:id="rId7"/>
    <p:sldLayoutId id="2147487520" r:id="rId8"/>
    <p:sldLayoutId id="2147487521" r:id="rId9"/>
    <p:sldLayoutId id="2147487522" r:id="rId10"/>
    <p:sldLayoutId id="2147487523" r:id="rId11"/>
  </p:sldLayoutIdLst>
  <p:hf hd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7524" r:id="rId1"/>
    <p:sldLayoutId id="2147487525" r:id="rId2"/>
    <p:sldLayoutId id="2147487526" r:id="rId3"/>
    <p:sldLayoutId id="2147487527" r:id="rId4"/>
    <p:sldLayoutId id="2147487528" r:id="rId5"/>
    <p:sldLayoutId id="2147487529" r:id="rId6"/>
    <p:sldLayoutId id="2147487530" r:id="rId7"/>
    <p:sldLayoutId id="2147487531" r:id="rId8"/>
    <p:sldLayoutId id="2147487532" r:id="rId9"/>
    <p:sldLayoutId id="2147487533" r:id="rId10"/>
    <p:sldLayoutId id="214748753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2CF9BC0A-2A37-46A6-A00A-47601F9C9958}"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536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536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5365"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15368"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15372"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04" r:id="rId1"/>
    <p:sldLayoutId id="2147487535" r:id="rId2"/>
    <p:sldLayoutId id="2147487536" r:id="rId3"/>
    <p:sldLayoutId id="2147487537" r:id="rId4"/>
    <p:sldLayoutId id="2147487538" r:id="rId5"/>
    <p:sldLayoutId id="2147487539" r:id="rId6"/>
    <p:sldLayoutId id="2147487540" r:id="rId7"/>
    <p:sldLayoutId id="2147487541" r:id="rId8"/>
    <p:sldLayoutId id="2147487542" r:id="rId9"/>
    <p:sldLayoutId id="2147487543" r:id="rId10"/>
    <p:sldLayoutId id="2147487544" r:id="rId11"/>
    <p:sldLayoutId id="2147487545" r:id="rId12"/>
    <p:sldLayoutId id="2147487546" r:id="rId13"/>
    <p:sldLayoutId id="2147488005" r:id="rId14"/>
    <p:sldLayoutId id="2147488006" r:id="rId15"/>
    <p:sldLayoutId id="2147488007" r:id="rId16"/>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83883772-1447-4B9E-A6DC-D1ECF23A4F28}"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smtClean="0">
              <a:solidFill>
                <a:schemeClr val="bg2"/>
              </a:solidFill>
              <a:latin typeface="SEOptimist"/>
              <a:ea typeface="ＭＳ Ｐゴシック" pitchFamily="50" charset="-128"/>
              <a:cs typeface="Arial" pitchFamily="34" charset="0"/>
            </a:endParaRPr>
          </a:p>
        </p:txBody>
      </p:sp>
      <p:sp>
        <p:nvSpPr>
          <p:cNvPr id="16387"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16388"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8008" r:id="rId1"/>
    <p:sldLayoutId id="2147487547" r:id="rId2"/>
    <p:sldLayoutId id="214748754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A416A14-6584-4679-AD10-964F9ED6562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7411"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7412"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09" r:id="rId1"/>
    <p:sldLayoutId id="2147487557" r:id="rId2"/>
    <p:sldLayoutId id="2147487558" r:id="rId3"/>
    <p:sldLayoutId id="2147487559" r:id="rId4"/>
    <p:sldLayoutId id="2147487560" r:id="rId5"/>
    <p:sldLayoutId id="2147487561" r:id="rId6"/>
    <p:sldLayoutId id="2147487562" r:id="rId7"/>
    <p:sldLayoutId id="2147487563" r:id="rId8"/>
    <p:sldLayoutId id="2147487564" r:id="rId9"/>
    <p:sldLayoutId id="2147487565" r:id="rId10"/>
    <p:sldLayoutId id="214748756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785D57B-91B0-4309-92B4-F2D6278C00F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843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843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10" r:id="rId1"/>
    <p:sldLayoutId id="2147487567" r:id="rId2"/>
    <p:sldLayoutId id="2147487568" r:id="rId3"/>
    <p:sldLayoutId id="2147487569" r:id="rId4"/>
    <p:sldLayoutId id="2147487570" r:id="rId5"/>
    <p:sldLayoutId id="2147487571" r:id="rId6"/>
    <p:sldLayoutId id="2147487572" r:id="rId7"/>
    <p:sldLayoutId id="2147487573" r:id="rId8"/>
    <p:sldLayoutId id="2147487574" r:id="rId9"/>
    <p:sldLayoutId id="2147487575" r:id="rId10"/>
    <p:sldLayoutId id="214748757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BE80D176-65F1-4411-B4C4-B51FEF36B1D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9460"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9461"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8011" r:id="rId1"/>
    <p:sldLayoutId id="2147487577" r:id="rId2"/>
    <p:sldLayoutId id="2147487578" r:id="rId3"/>
    <p:sldLayoutId id="2147487579" r:id="rId4"/>
    <p:sldLayoutId id="2147487580" r:id="rId5"/>
    <p:sldLayoutId id="2147487581" r:id="rId6"/>
    <p:sldLayoutId id="2147487582" r:id="rId7"/>
    <p:sldLayoutId id="2147487583" r:id="rId8"/>
    <p:sldLayoutId id="2147487584" r:id="rId9"/>
    <p:sldLayoutId id="2147487585" r:id="rId10"/>
    <p:sldLayoutId id="214748758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8579F8DA-7F9A-4605-A424-15B178B83C92}"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7995" r:id="rId1"/>
    <p:sldLayoutId id="2147487395" r:id="rId2"/>
    <p:sldLayoutId id="2147487396" r:id="rId3"/>
    <p:sldLayoutId id="2147487397" r:id="rId4"/>
    <p:sldLayoutId id="2147487398" r:id="rId5"/>
    <p:sldLayoutId id="2147487399" r:id="rId6"/>
    <p:sldLayoutId id="2147487400" r:id="rId7"/>
    <p:sldLayoutId id="2147487401" r:id="rId8"/>
    <p:sldLayoutId id="2147487402" r:id="rId9"/>
    <p:sldLayoutId id="2147487403" r:id="rId10"/>
    <p:sldLayoutId id="214748740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482"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48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8859DA9A-ED28-4A14-B1FD-945FEF7D6BC6}"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7587" r:id="rId1"/>
    <p:sldLayoutId id="2147487588" r:id="rId2"/>
    <p:sldLayoutId id="2147487589" r:id="rId3"/>
    <p:sldLayoutId id="2147487590" r:id="rId4"/>
    <p:sldLayoutId id="2147487591" r:id="rId5"/>
    <p:sldLayoutId id="2147487592" r:id="rId6"/>
    <p:sldLayoutId id="2147487593" r:id="rId7"/>
    <p:sldLayoutId id="2147487594" r:id="rId8"/>
    <p:sldLayoutId id="2147487595" r:id="rId9"/>
    <p:sldLayoutId id="2147487596" r:id="rId10"/>
    <p:sldLayoutId id="2147487597" r:id="rId11"/>
    <p:sldLayoutId id="2147487598" r:id="rId12"/>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506"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150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F3580F86-46EE-4118-8BDF-2086D2430587}" type="slidenum">
              <a:rPr lang="en-US" altLang="ja-JP"/>
              <a:pPr>
                <a:defRPr/>
              </a:pPr>
              <a:t>‹#›</a:t>
            </a:fld>
            <a:endParaRPr lang="en-US" altLang="ja-JP"/>
          </a:p>
        </p:txBody>
      </p:sp>
      <p:pic>
        <p:nvPicPr>
          <p:cNvPr id="21513"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599" r:id="rId1"/>
    <p:sldLayoutId id="2147488012" r:id="rId2"/>
    <p:sldLayoutId id="2147487600" r:id="rId3"/>
    <p:sldLayoutId id="2147487601" r:id="rId4"/>
    <p:sldLayoutId id="2147487602" r:id="rId5"/>
    <p:sldLayoutId id="2147487603" r:id="rId6"/>
    <p:sldLayoutId id="2147487604" r:id="rId7"/>
    <p:sldLayoutId id="2147487605" r:id="rId8"/>
    <p:sldLayoutId id="2147487606" r:id="rId9"/>
    <p:sldLayoutId id="2147487607" r:id="rId10"/>
    <p:sldLayoutId id="2147487608" r:id="rId11"/>
    <p:sldLayoutId id="2147487609" r:id="rId12"/>
    <p:sldLayoutId id="2147487610" r:id="rId13"/>
    <p:sldLayoutId id="2147487611" r:id="rId14"/>
    <p:sldLayoutId id="2147487612" r:id="rId15"/>
    <p:sldLayoutId id="2147487613" r:id="rId16"/>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B5B44A-2A82-4D9F-8817-FF947E9AB242}"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2253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253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13" r:id="rId1"/>
    <p:sldLayoutId id="2147487614" r:id="rId2"/>
    <p:sldLayoutId id="2147487615" r:id="rId3"/>
    <p:sldLayoutId id="2147487616" r:id="rId4"/>
    <p:sldLayoutId id="2147487617" r:id="rId5"/>
    <p:sldLayoutId id="2147487618" r:id="rId6"/>
    <p:sldLayoutId id="2147487619" r:id="rId7"/>
    <p:sldLayoutId id="2147487620" r:id="rId8"/>
    <p:sldLayoutId id="2147487621" r:id="rId9"/>
    <p:sldLayoutId id="2147487622" r:id="rId10"/>
    <p:sldLayoutId id="2147487623"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CCD664C-FE03-4D4D-B7BA-2D5FC974867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2355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355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8014"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2458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en-US" altLang="ja-JP"/>
              <a:t>FPT-Software Training Materials</a:t>
            </a:r>
          </a:p>
        </p:txBody>
      </p:sp>
    </p:spTree>
  </p:cSld>
  <p:clrMap bg1="dk2" tx1="lt1" bg2="dk1" tx2="lt2" accent1="accent1" accent2="accent2" accent3="accent3" accent4="accent4" accent5="accent5" accent6="accent6" hlink="hlink" folHlink="folHlink"/>
  <p:sldLayoutIdLst>
    <p:sldLayoutId id="2147487634" r:id="rId1"/>
    <p:sldLayoutId id="2147487635" r:id="rId2"/>
    <p:sldLayoutId id="2147487636" r:id="rId3"/>
    <p:sldLayoutId id="2147487637" r:id="rId4"/>
    <p:sldLayoutId id="2147487638" r:id="rId5"/>
    <p:sldLayoutId id="2147487639" r:id="rId6"/>
    <p:sldLayoutId id="2147487640" r:id="rId7"/>
    <p:sldLayoutId id="2147487641" r:id="rId8"/>
    <p:sldLayoutId id="2147487642" r:id="rId9"/>
    <p:sldLayoutId id="2147487643" r:id="rId10"/>
    <p:sldLayoutId id="214748764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7220AB5C-EB78-48F7-B675-7ED03B02BD52}"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2560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2560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7645" r:id="rId1"/>
    <p:sldLayoutId id="2147487646" r:id="rId2"/>
    <p:sldLayoutId id="2147487647" r:id="rId3"/>
    <p:sldLayoutId id="2147487648" r:id="rId4"/>
    <p:sldLayoutId id="2147487649" r:id="rId5"/>
    <p:sldLayoutId id="2147487650" r:id="rId6"/>
    <p:sldLayoutId id="2147487651" r:id="rId7"/>
    <p:sldLayoutId id="2147487652" r:id="rId8"/>
    <p:sldLayoutId id="2147487653" r:id="rId9"/>
    <p:sldLayoutId id="2147487654" r:id="rId10"/>
    <p:sldLayoutId id="2147487655"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r>
              <a:rPr lang="en-US" altLang="ja-JP"/>
              <a:t>FPT-Software Training Materials</a:t>
            </a:r>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7371C9A8-B04C-4CA3-ACBB-715098F79659}"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26630"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26631"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8015" r:id="rId1"/>
    <p:sldLayoutId id="2147487656" r:id="rId2"/>
    <p:sldLayoutId id="2147487657" r:id="rId3"/>
    <p:sldLayoutId id="2147487658" r:id="rId4"/>
    <p:sldLayoutId id="2147487659" r:id="rId5"/>
    <p:sldLayoutId id="2147487660" r:id="rId6"/>
    <p:sldLayoutId id="2147487661" r:id="rId7"/>
    <p:sldLayoutId id="2147487662" r:id="rId8"/>
    <p:sldLayoutId id="2147487663" r:id="rId9"/>
    <p:sldLayoutId id="2147487664" r:id="rId10"/>
    <p:sldLayoutId id="2147487665" r:id="rId11"/>
  </p:sldLayoutIdLst>
  <p:hf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7650" name="Group 2"/>
          <p:cNvGrpSpPr>
            <a:grpSpLocks/>
          </p:cNvGrpSpPr>
          <p:nvPr/>
        </p:nvGrpSpPr>
        <p:grpSpPr bwMode="auto">
          <a:xfrm>
            <a:off x="0" y="0"/>
            <a:ext cx="7620000" cy="6858000"/>
            <a:chOff x="0" y="0"/>
            <a:chExt cx="4800" cy="4320"/>
          </a:xfrm>
        </p:grpSpPr>
        <p:grpSp>
          <p:nvGrpSpPr>
            <p:cNvPr id="27656"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27661"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27657"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27651"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27652"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r>
              <a:rPr lang="en-US" altLang="ja-JP"/>
              <a:t>FPT-Software Training Materials</a:t>
            </a:r>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C33ED5F-D85C-4B71-A5FF-ADD13DAD22B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8016" r:id="rId1"/>
    <p:sldLayoutId id="2147487666" r:id="rId2"/>
    <p:sldLayoutId id="2147487667" r:id="rId3"/>
    <p:sldLayoutId id="2147487668" r:id="rId4"/>
    <p:sldLayoutId id="2147487669" r:id="rId5"/>
    <p:sldLayoutId id="2147487670" r:id="rId6"/>
    <p:sldLayoutId id="2147487671" r:id="rId7"/>
    <p:sldLayoutId id="2147487672" r:id="rId8"/>
    <p:sldLayoutId id="2147487673" r:id="rId9"/>
    <p:sldLayoutId id="2147487674" r:id="rId10"/>
    <p:sldLayoutId id="2147487675" r:id="rId11"/>
  </p:sldLayoutIdLst>
  <p:hf hd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2867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7676" r:id="rId1"/>
    <p:sldLayoutId id="2147487677" r:id="rId2"/>
    <p:sldLayoutId id="2147487678" r:id="rId3"/>
    <p:sldLayoutId id="2147487679" r:id="rId4"/>
    <p:sldLayoutId id="2147487680" r:id="rId5"/>
    <p:sldLayoutId id="2147487681" r:id="rId6"/>
    <p:sldLayoutId id="2147487682" r:id="rId7"/>
    <p:sldLayoutId id="2147487683" r:id="rId8"/>
    <p:sldLayoutId id="2147487684" r:id="rId9"/>
    <p:sldLayoutId id="2147487685" r:id="rId10"/>
    <p:sldLayoutId id="214748768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C08E32E-A9BE-49C7-8D68-06DA793CC2D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296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297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29701"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29704"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29708"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17" r:id="rId1"/>
    <p:sldLayoutId id="2147487687" r:id="rId2"/>
    <p:sldLayoutId id="2147487688" r:id="rId3"/>
    <p:sldLayoutId id="2147487689" r:id="rId4"/>
    <p:sldLayoutId id="2147487690" r:id="rId5"/>
    <p:sldLayoutId id="2147487691" r:id="rId6"/>
    <p:sldLayoutId id="2147487692" r:id="rId7"/>
    <p:sldLayoutId id="2147487693" r:id="rId8"/>
    <p:sldLayoutId id="2147487694" r:id="rId9"/>
    <p:sldLayoutId id="2147487695" r:id="rId10"/>
    <p:sldLayoutId id="2147487696" r:id="rId11"/>
    <p:sldLayoutId id="2147487697" r:id="rId12"/>
    <p:sldLayoutId id="2147487698" r:id="rId13"/>
    <p:sldLayoutId id="2147488018" r:id="rId14"/>
    <p:sldLayoutId id="2147488019" r:id="rId15"/>
    <p:sldLayoutId id="2147488020" r:id="rId16"/>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8B368AE-A70D-49B9-B50C-57F76917528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7996" r:id="rId1"/>
    <p:sldLayoutId id="2147487405" r:id="rId2"/>
    <p:sldLayoutId id="2147487406" r:id="rId3"/>
    <p:sldLayoutId id="2147487407" r:id="rId4"/>
    <p:sldLayoutId id="2147487408" r:id="rId5"/>
    <p:sldLayoutId id="2147487409" r:id="rId6"/>
    <p:sldLayoutId id="2147487410" r:id="rId7"/>
    <p:sldLayoutId id="2147487411" r:id="rId8"/>
    <p:sldLayoutId id="2147487412" r:id="rId9"/>
    <p:sldLayoutId id="2147487413" r:id="rId10"/>
    <p:sldLayoutId id="214748741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E2166085-5B4E-4CF9-A359-85174AF7F2DA}"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smtClean="0">
              <a:solidFill>
                <a:schemeClr val="bg2"/>
              </a:solidFill>
              <a:latin typeface="SEOptimist"/>
              <a:ea typeface="ＭＳ Ｐゴシック" pitchFamily="50" charset="-128"/>
              <a:cs typeface="Arial" pitchFamily="34" charset="0"/>
            </a:endParaRPr>
          </a:p>
        </p:txBody>
      </p:sp>
      <p:sp>
        <p:nvSpPr>
          <p:cNvPr id="30723"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30724"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8021" r:id="rId1"/>
    <p:sldLayoutId id="2147487699" r:id="rId2"/>
    <p:sldLayoutId id="2147487700" r:id="rId3"/>
    <p:sldLayoutId id="2147487701" r:id="rId4"/>
    <p:sldLayoutId id="2147487702" r:id="rId5"/>
    <p:sldLayoutId id="2147487703" r:id="rId6"/>
    <p:sldLayoutId id="2147487704" r:id="rId7"/>
    <p:sldLayoutId id="2147487705" r:id="rId8"/>
    <p:sldLayoutId id="2147487706" r:id="rId9"/>
    <p:sldLayoutId id="2147487707" r:id="rId10"/>
    <p:sldLayoutId id="214748770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D8A6452-EC73-48E1-9538-A68560ADE38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174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174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22" r:id="rId1"/>
    <p:sldLayoutId id="2147487709" r:id="rId2"/>
    <p:sldLayoutId id="2147487710" r:id="rId3"/>
    <p:sldLayoutId id="2147487711" r:id="rId4"/>
    <p:sldLayoutId id="2147487712" r:id="rId5"/>
    <p:sldLayoutId id="2147487713" r:id="rId6"/>
    <p:sldLayoutId id="2147487714" r:id="rId7"/>
    <p:sldLayoutId id="2147487715" r:id="rId8"/>
    <p:sldLayoutId id="2147487716" r:id="rId9"/>
    <p:sldLayoutId id="2147487717" r:id="rId10"/>
    <p:sldLayoutId id="214748771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1EFD240-9FCB-4217-9248-B29BE9EF804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2771"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2772"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23" r:id="rId1"/>
    <p:sldLayoutId id="2147487719" r:id="rId2"/>
    <p:sldLayoutId id="2147487720" r:id="rId3"/>
    <p:sldLayoutId id="2147487721" r:id="rId4"/>
    <p:sldLayoutId id="2147487722" r:id="rId5"/>
    <p:sldLayoutId id="2147487723" r:id="rId6"/>
    <p:sldLayoutId id="2147487724" r:id="rId7"/>
    <p:sldLayoutId id="2147487725" r:id="rId8"/>
    <p:sldLayoutId id="2147487726" r:id="rId9"/>
    <p:sldLayoutId id="2147487727" r:id="rId10"/>
    <p:sldLayoutId id="214748772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F6F94BB4-7C26-466C-8E89-9CE6BFC2836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3796"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3797"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8024" r:id="rId1"/>
    <p:sldLayoutId id="2147487729" r:id="rId2"/>
    <p:sldLayoutId id="2147487730" r:id="rId3"/>
    <p:sldLayoutId id="2147487731" r:id="rId4"/>
    <p:sldLayoutId id="2147487732" r:id="rId5"/>
    <p:sldLayoutId id="2147487733" r:id="rId6"/>
    <p:sldLayoutId id="2147487734" r:id="rId7"/>
    <p:sldLayoutId id="2147487735" r:id="rId8"/>
    <p:sldLayoutId id="2147487736" r:id="rId9"/>
    <p:sldLayoutId id="2147487737" r:id="rId10"/>
    <p:sldLayoutId id="214748773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818"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3482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D0DE97F6-738E-4874-B878-F1D3A764214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7739" r:id="rId1"/>
    <p:sldLayoutId id="2147487740" r:id="rId2"/>
    <p:sldLayoutId id="2147487741" r:id="rId3"/>
    <p:sldLayoutId id="2147487742" r:id="rId4"/>
    <p:sldLayoutId id="2147487743" r:id="rId5"/>
    <p:sldLayoutId id="2147487744" r:id="rId6"/>
    <p:sldLayoutId id="2147487745" r:id="rId7"/>
    <p:sldLayoutId id="2147487746" r:id="rId8"/>
    <p:sldLayoutId id="2147487747" r:id="rId9"/>
    <p:sldLayoutId id="2147487748" r:id="rId10"/>
    <p:sldLayoutId id="2147487749" r:id="rId11"/>
    <p:sldLayoutId id="2147487750" r:id="rId12"/>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3584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34" charset="-128"/>
              </a:defRPr>
            </a:lvl1pPr>
          </a:lstStyle>
          <a:p>
            <a:pPr>
              <a:defRPr/>
            </a:pPr>
            <a:r>
              <a:rPr lang="en-US" altLang="ja-JP"/>
              <a:t>FPT-Software Training Materials</a:t>
            </a:r>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10FE176D-BDD2-41A9-B308-51B1D0DC1FE0}" type="slidenum">
              <a:rPr lang="en-US" altLang="ja-JP"/>
              <a:pPr>
                <a:defRPr/>
              </a:pPr>
              <a:t>‹#›</a:t>
            </a:fld>
            <a:endParaRPr lang="en-US" altLang="ja-JP"/>
          </a:p>
        </p:txBody>
      </p:sp>
      <p:pic>
        <p:nvPicPr>
          <p:cNvPr id="35849"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751" r:id="rId1"/>
    <p:sldLayoutId id="2147488025" r:id="rId2"/>
    <p:sldLayoutId id="2147487752" r:id="rId3"/>
    <p:sldLayoutId id="2147487753" r:id="rId4"/>
    <p:sldLayoutId id="2147487754" r:id="rId5"/>
    <p:sldLayoutId id="2147487755" r:id="rId6"/>
    <p:sldLayoutId id="2147487756" r:id="rId7"/>
    <p:sldLayoutId id="2147487757" r:id="rId8"/>
    <p:sldLayoutId id="2147487758" r:id="rId9"/>
    <p:sldLayoutId id="2147487759" r:id="rId10"/>
    <p:sldLayoutId id="2147487760" r:id="rId11"/>
    <p:sldLayoutId id="2147487761" r:id="rId12"/>
    <p:sldLayoutId id="2147487762" r:id="rId13"/>
    <p:sldLayoutId id="2147487763" r:id="rId14"/>
    <p:sldLayoutId id="2147487764" r:id="rId15"/>
    <p:sldLayoutId id="2147487765" r:id="rId16"/>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2FA6A374-45B7-4679-9A4B-C911D5521F5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6867"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6868"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26" r:id="rId1"/>
    <p:sldLayoutId id="2147487766" r:id="rId2"/>
    <p:sldLayoutId id="2147487767" r:id="rId3"/>
    <p:sldLayoutId id="2147487768" r:id="rId4"/>
    <p:sldLayoutId id="2147487769" r:id="rId5"/>
    <p:sldLayoutId id="2147487770" r:id="rId6"/>
    <p:sldLayoutId id="2147487771" r:id="rId7"/>
    <p:sldLayoutId id="2147487772" r:id="rId8"/>
    <p:sldLayoutId id="2147487773" r:id="rId9"/>
    <p:sldLayoutId id="2147487774" r:id="rId10"/>
    <p:sldLayoutId id="2147487775"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89C2B9F1-FB0B-4778-8C1E-554FC257D416}"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789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789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8027" r:id="rId1"/>
    <p:sldLayoutId id="2147487776" r:id="rId2"/>
    <p:sldLayoutId id="2147487777" r:id="rId3"/>
    <p:sldLayoutId id="2147487778" r:id="rId4"/>
    <p:sldLayoutId id="2147487779" r:id="rId5"/>
    <p:sldLayoutId id="2147487780" r:id="rId6"/>
    <p:sldLayoutId id="2147487781" r:id="rId7"/>
    <p:sldLayoutId id="2147487782" r:id="rId8"/>
    <p:sldLayoutId id="2147487783" r:id="rId9"/>
    <p:sldLayoutId id="2147487784" r:id="rId10"/>
    <p:sldLayoutId id="2147487785"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914"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3891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34" charset="-128"/>
                <a:cs typeface="Arial" pitchFamily="34" charset="0"/>
              </a:defRPr>
            </a:lvl1pPr>
          </a:lstStyle>
          <a:p>
            <a:pPr>
              <a:defRPr/>
            </a:pPr>
            <a:r>
              <a:rPr lang="en-US" altLang="ja-JP"/>
              <a:t>FPT-Software Training Materials</a:t>
            </a:r>
          </a:p>
        </p:txBody>
      </p:sp>
    </p:spTree>
  </p:cSld>
  <p:clrMap bg1="dk2" tx1="lt1" bg2="dk1" tx2="lt2" accent1="accent1" accent2="accent2" accent3="accent3" accent4="accent4" accent5="accent5" accent6="accent6" hlink="hlink" folHlink="folHlink"/>
  <p:sldLayoutIdLst>
    <p:sldLayoutId id="2147487786" r:id="rId1"/>
    <p:sldLayoutId id="2147487787" r:id="rId2"/>
    <p:sldLayoutId id="2147487788" r:id="rId3"/>
    <p:sldLayoutId id="2147487789" r:id="rId4"/>
    <p:sldLayoutId id="2147487790" r:id="rId5"/>
    <p:sldLayoutId id="2147487791" r:id="rId6"/>
    <p:sldLayoutId id="2147487792" r:id="rId7"/>
    <p:sldLayoutId id="2147487793" r:id="rId8"/>
    <p:sldLayoutId id="2147487794" r:id="rId9"/>
    <p:sldLayoutId id="2147487795" r:id="rId10"/>
    <p:sldLayoutId id="2147487796"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C9201E4D-C4CA-481C-AA98-521BE3806026}"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39940"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39941"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99" r:id="rId3"/>
    <p:sldLayoutId id="2147487800" r:id="rId4"/>
    <p:sldLayoutId id="2147487801" r:id="rId5"/>
    <p:sldLayoutId id="2147487802" r:id="rId6"/>
    <p:sldLayoutId id="2147487803" r:id="rId7"/>
    <p:sldLayoutId id="2147487804" r:id="rId8"/>
    <p:sldLayoutId id="2147487805" r:id="rId9"/>
    <p:sldLayoutId id="2147487806" r:id="rId10"/>
    <p:sldLayoutId id="2147487807"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351A9E0-4430-4385-963A-E2995C0432E0}"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7997" r:id="rId1"/>
    <p:sldLayoutId id="2147487415" r:id="rId2"/>
    <p:sldLayoutId id="2147487416" r:id="rId3"/>
    <p:sldLayoutId id="2147487417" r:id="rId4"/>
    <p:sldLayoutId id="2147487418" r:id="rId5"/>
    <p:sldLayoutId id="2147487419" r:id="rId6"/>
    <p:sldLayoutId id="2147487420" r:id="rId7"/>
    <p:sldLayoutId id="2147487421" r:id="rId8"/>
    <p:sldLayoutId id="2147487422" r:id="rId9"/>
    <p:sldLayoutId id="2147487423" r:id="rId10"/>
    <p:sldLayoutId id="214748742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62"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34" charset="-128"/>
                <a:cs typeface="Arial" pitchFamily="34" charset="0"/>
              </a:defRPr>
            </a:lvl1pPr>
          </a:lstStyle>
          <a:p>
            <a:pPr>
              <a:defRPr/>
            </a:pPr>
            <a:r>
              <a:rPr lang="en-US" altLang="ja-JP"/>
              <a:t>FPT-Software Training Materials</a:t>
            </a:r>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783F63D3-77EA-4B56-8085-52C510AB2EBD}"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40966"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40967"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8028" r:id="rId1"/>
    <p:sldLayoutId id="2147487808" r:id="rId2"/>
    <p:sldLayoutId id="2147487809" r:id="rId3"/>
    <p:sldLayoutId id="2147487810" r:id="rId4"/>
    <p:sldLayoutId id="2147487811" r:id="rId5"/>
    <p:sldLayoutId id="2147487812" r:id="rId6"/>
    <p:sldLayoutId id="2147487813" r:id="rId7"/>
    <p:sldLayoutId id="2147487814" r:id="rId8"/>
    <p:sldLayoutId id="2147487815" r:id="rId9"/>
    <p:sldLayoutId id="2147487816" r:id="rId10"/>
    <p:sldLayoutId id="2147487817" r:id="rId11"/>
  </p:sldLayoutIdLst>
  <p:hf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1986" name="Group 2"/>
          <p:cNvGrpSpPr>
            <a:grpSpLocks/>
          </p:cNvGrpSpPr>
          <p:nvPr/>
        </p:nvGrpSpPr>
        <p:grpSpPr bwMode="auto">
          <a:xfrm>
            <a:off x="0" y="0"/>
            <a:ext cx="7620000" cy="6858000"/>
            <a:chOff x="0" y="0"/>
            <a:chExt cx="4800" cy="4320"/>
          </a:xfrm>
        </p:grpSpPr>
        <p:grpSp>
          <p:nvGrpSpPr>
            <p:cNvPr id="41992"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199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41993"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4198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41988"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34" charset="-128"/>
                <a:cs typeface="Arial" pitchFamily="34" charset="0"/>
              </a:defRPr>
            </a:lvl1pPr>
          </a:lstStyle>
          <a:p>
            <a:pPr>
              <a:defRPr/>
            </a:pPr>
            <a:r>
              <a:rPr lang="en-US" altLang="ja-JP"/>
              <a:t>FPT-Software Training Materials</a:t>
            </a:r>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1B75497-3C7A-4E20-A9F4-259242422A16}"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8029" r:id="rId1"/>
    <p:sldLayoutId id="2147487818" r:id="rId2"/>
    <p:sldLayoutId id="2147487819" r:id="rId3"/>
    <p:sldLayoutId id="2147487820" r:id="rId4"/>
    <p:sldLayoutId id="2147487821" r:id="rId5"/>
    <p:sldLayoutId id="2147487822" r:id="rId6"/>
    <p:sldLayoutId id="2147487823" r:id="rId7"/>
    <p:sldLayoutId id="2147487824" r:id="rId8"/>
    <p:sldLayoutId id="2147487825" r:id="rId9"/>
    <p:sldLayoutId id="2147487826" r:id="rId10"/>
    <p:sldLayoutId id="2147487827" r:id="rId11"/>
  </p:sldLayoutIdLst>
  <p:hf hd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10"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43011"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7828" r:id="rId1"/>
    <p:sldLayoutId id="2147487829" r:id="rId2"/>
    <p:sldLayoutId id="2147487830" r:id="rId3"/>
    <p:sldLayoutId id="2147487831" r:id="rId4"/>
    <p:sldLayoutId id="2147487832" r:id="rId5"/>
    <p:sldLayoutId id="2147487833" r:id="rId6"/>
    <p:sldLayoutId id="2147487834" r:id="rId7"/>
    <p:sldLayoutId id="2147487835" r:id="rId8"/>
    <p:sldLayoutId id="2147487836" r:id="rId9"/>
    <p:sldLayoutId id="2147487837" r:id="rId10"/>
    <p:sldLayoutId id="214748783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DC8DB3CE-0AAF-4B42-A9E8-2F3AA365F98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4403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403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44037"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44040"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1060" descr="BackGroun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a:t>04e-BM/NS/HDCV/FSOFT v2/3</a:t>
            </a:r>
          </a:p>
        </p:txBody>
      </p:sp>
      <p:pic>
        <p:nvPicPr>
          <p:cNvPr id="44044"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30" r:id="rId1"/>
    <p:sldLayoutId id="2147487839" r:id="rId2"/>
    <p:sldLayoutId id="2147487840" r:id="rId3"/>
    <p:sldLayoutId id="2147487841" r:id="rId4"/>
    <p:sldLayoutId id="2147487842" r:id="rId5"/>
    <p:sldLayoutId id="2147487843" r:id="rId6"/>
    <p:sldLayoutId id="2147487844" r:id="rId7"/>
    <p:sldLayoutId id="2147487845" r:id="rId8"/>
    <p:sldLayoutId id="2147487846" r:id="rId9"/>
    <p:sldLayoutId id="2147487847" r:id="rId10"/>
    <p:sldLayoutId id="2147487848" r:id="rId11"/>
    <p:sldLayoutId id="2147487849" r:id="rId12"/>
    <p:sldLayoutId id="2147487850" r:id="rId13"/>
    <p:sldLayoutId id="2147488031" r:id="rId14"/>
    <p:sldLayoutId id="2147488032" r:id="rId15"/>
    <p:sldLayoutId id="2147488033" r:id="rId16"/>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8EC15A3B-5BB3-40B3-BB9A-D94F454626B3}"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smtClean="0">
              <a:solidFill>
                <a:schemeClr val="bg2"/>
              </a:solidFill>
              <a:latin typeface="SEOptimist"/>
              <a:ea typeface="ＭＳ Ｐゴシック" pitchFamily="50" charset="-128"/>
              <a:cs typeface="Arial" pitchFamily="34" charset="0"/>
            </a:endParaRPr>
          </a:p>
        </p:txBody>
      </p:sp>
      <p:sp>
        <p:nvSpPr>
          <p:cNvPr id="4505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4506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8034" r:id="rId1"/>
    <p:sldLayoutId id="2147487851" r:id="rId2"/>
    <p:sldLayoutId id="2147487852" r:id="rId3"/>
    <p:sldLayoutId id="2147487853" r:id="rId4"/>
    <p:sldLayoutId id="2147487854" r:id="rId5"/>
    <p:sldLayoutId id="2147487855" r:id="rId6"/>
    <p:sldLayoutId id="2147487856" r:id="rId7"/>
    <p:sldLayoutId id="2147487857" r:id="rId8"/>
    <p:sldLayoutId id="2147487858" r:id="rId9"/>
    <p:sldLayoutId id="2147487859" r:id="rId10"/>
    <p:sldLayoutId id="214748786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CE99A349-76CE-496F-B428-A6FD19AF0251}"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4608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608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35" r:id="rId1"/>
    <p:sldLayoutId id="2147487861" r:id="rId2"/>
    <p:sldLayoutId id="2147487862" r:id="rId3"/>
    <p:sldLayoutId id="2147487863" r:id="rId4"/>
    <p:sldLayoutId id="2147487864" r:id="rId5"/>
    <p:sldLayoutId id="2147487865" r:id="rId6"/>
    <p:sldLayoutId id="2147487866" r:id="rId7"/>
    <p:sldLayoutId id="2147487867" r:id="rId8"/>
    <p:sldLayoutId id="2147487868" r:id="rId9"/>
    <p:sldLayoutId id="2147487869" r:id="rId10"/>
    <p:sldLayoutId id="214748787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E7E10E05-C983-4C4B-BACB-36175C5E6E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4710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710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36" r:id="rId1"/>
    <p:sldLayoutId id="2147487871" r:id="rId2"/>
    <p:sldLayoutId id="2147487872" r:id="rId3"/>
    <p:sldLayoutId id="2147487873" r:id="rId4"/>
    <p:sldLayoutId id="2147487874" r:id="rId5"/>
    <p:sldLayoutId id="2147487875" r:id="rId6"/>
    <p:sldLayoutId id="2147487876" r:id="rId7"/>
    <p:sldLayoutId id="2147487877" r:id="rId8"/>
    <p:sldLayoutId id="2147487878" r:id="rId9"/>
    <p:sldLayoutId id="2147487879" r:id="rId10"/>
    <p:sldLayoutId id="214748788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33798218-35B6-4533-A2DF-7FBA3DF4FA7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48132"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8133"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8037" r:id="rId1"/>
    <p:sldLayoutId id="2147487881" r:id="rId2"/>
    <p:sldLayoutId id="2147487882" r:id="rId3"/>
    <p:sldLayoutId id="2147487883" r:id="rId4"/>
    <p:sldLayoutId id="2147487884" r:id="rId5"/>
    <p:sldLayoutId id="2147487885" r:id="rId6"/>
    <p:sldLayoutId id="2147487886" r:id="rId7"/>
    <p:sldLayoutId id="2147487887" r:id="rId8"/>
    <p:sldLayoutId id="2147487888" r:id="rId9"/>
    <p:sldLayoutId id="2147487889" r:id="rId10"/>
    <p:sldLayoutId id="214748789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4915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2012B3CF-04CE-40F0-91FE-EC2405765270}"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7891" r:id="rId1"/>
    <p:sldLayoutId id="2147487892" r:id="rId2"/>
    <p:sldLayoutId id="2147487893" r:id="rId3"/>
    <p:sldLayoutId id="2147487894" r:id="rId4"/>
    <p:sldLayoutId id="2147487895" r:id="rId5"/>
    <p:sldLayoutId id="2147487896" r:id="rId6"/>
    <p:sldLayoutId id="2147487897" r:id="rId7"/>
    <p:sldLayoutId id="2147487898" r:id="rId8"/>
    <p:sldLayoutId id="2147487899" r:id="rId9"/>
    <p:sldLayoutId id="2147487900" r:id="rId10"/>
    <p:sldLayoutId id="2147487901" r:id="rId11"/>
    <p:sldLayoutId id="2147487902" r:id="rId12"/>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5018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r>
              <a:rPr lang="en-US" altLang="ja-JP"/>
              <a:t>FPT-Software Training Materials</a:t>
            </a:r>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F6BEAF11-DFFD-47BE-A80A-686E1D6988F9}" type="slidenum">
              <a:rPr lang="en-US" altLang="ja-JP"/>
              <a:pPr>
                <a:defRPr/>
              </a:pPr>
              <a:t>‹#›</a:t>
            </a:fld>
            <a:endParaRPr lang="en-US" altLang="ja-JP"/>
          </a:p>
        </p:txBody>
      </p:sp>
      <p:pic>
        <p:nvPicPr>
          <p:cNvPr id="50185"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03" r:id="rId1"/>
    <p:sldLayoutId id="2147488038" r:id="rId2"/>
    <p:sldLayoutId id="2147487904" r:id="rId3"/>
    <p:sldLayoutId id="2147487905" r:id="rId4"/>
    <p:sldLayoutId id="2147487906" r:id="rId5"/>
    <p:sldLayoutId id="2147487907" r:id="rId6"/>
    <p:sldLayoutId id="2147487908" r:id="rId7"/>
    <p:sldLayoutId id="2147487909" r:id="rId8"/>
    <p:sldLayoutId id="2147487910" r:id="rId9"/>
    <p:sldLayoutId id="2147487911" r:id="rId10"/>
    <p:sldLayoutId id="2147487912" r:id="rId11"/>
    <p:sldLayoutId id="2147487913" r:id="rId12"/>
    <p:sldLayoutId id="2147487914" r:id="rId13"/>
    <p:sldLayoutId id="2147487915" r:id="rId14"/>
    <p:sldLayoutId id="2147487916" r:id="rId15"/>
    <p:sldLayoutId id="2147487917" r:id="rId16"/>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65C3231-104B-447C-8BE5-3687B5792AE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7998" r:id="rId1"/>
    <p:sldLayoutId id="2147487425" r:id="rId2"/>
    <p:sldLayoutId id="2147487426" r:id="rId3"/>
    <p:sldLayoutId id="2147487427" r:id="rId4"/>
    <p:sldLayoutId id="2147487428" r:id="rId5"/>
    <p:sldLayoutId id="2147487429" r:id="rId6"/>
    <p:sldLayoutId id="2147487430" r:id="rId7"/>
    <p:sldLayoutId id="2147487431" r:id="rId8"/>
    <p:sldLayoutId id="2147487432" r:id="rId9"/>
    <p:sldLayoutId id="2147487433" r:id="rId10"/>
    <p:sldLayoutId id="2147487434"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BD41E2D6-A931-430E-B107-8F34C4285366}"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51203"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04"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39" r:id="rId1"/>
    <p:sldLayoutId id="2147487918" r:id="rId2"/>
    <p:sldLayoutId id="2147487919" r:id="rId3"/>
    <p:sldLayoutId id="2147487920" r:id="rId4"/>
    <p:sldLayoutId id="2147487921" r:id="rId5"/>
    <p:sldLayoutId id="2147487922" r:id="rId6"/>
    <p:sldLayoutId id="2147487923" r:id="rId7"/>
    <p:sldLayoutId id="2147487924" r:id="rId8"/>
    <p:sldLayoutId id="2147487925" r:id="rId9"/>
    <p:sldLayoutId id="2147487926" r:id="rId10"/>
    <p:sldLayoutId id="2147487927"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30AB7E24-D8AD-4D85-B88E-B43E9CBD7C11}"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52227"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2228"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8040" r:id="rId1"/>
    <p:sldLayoutId id="2147487928" r:id="rId2"/>
    <p:sldLayoutId id="2147487929" r:id="rId3"/>
    <p:sldLayoutId id="2147487930" r:id="rId4"/>
    <p:sldLayoutId id="2147487931" r:id="rId5"/>
    <p:sldLayoutId id="2147487932" r:id="rId6"/>
    <p:sldLayoutId id="2147487933" r:id="rId7"/>
    <p:sldLayoutId id="2147487934" r:id="rId8"/>
    <p:sldLayoutId id="2147487935" r:id="rId9"/>
    <p:sldLayoutId id="2147487936" r:id="rId10"/>
    <p:sldLayoutId id="2147487937"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3250"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53252"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r>
              <a:rPr lang="en-US" altLang="ja-JP"/>
              <a:t>FPT-Software Training Materials</a:t>
            </a:r>
          </a:p>
        </p:txBody>
      </p:sp>
    </p:spTree>
  </p:cSld>
  <p:clrMap bg1="dk2" tx1="lt1" bg2="dk1" tx2="lt2" accent1="accent1" accent2="accent2" accent3="accent3" accent4="accent4" accent5="accent5" accent6="accent6" hlink="hlink" folHlink="folHlink"/>
  <p:sldLayoutIdLst>
    <p:sldLayoutId id="2147487938" r:id="rId1"/>
    <p:sldLayoutId id="2147487939" r:id="rId2"/>
    <p:sldLayoutId id="2147487940" r:id="rId3"/>
    <p:sldLayoutId id="2147487941" r:id="rId4"/>
    <p:sldLayoutId id="2147487942" r:id="rId5"/>
    <p:sldLayoutId id="2147487943" r:id="rId6"/>
    <p:sldLayoutId id="2147487944" r:id="rId7"/>
    <p:sldLayoutId id="2147487945" r:id="rId8"/>
    <p:sldLayoutId id="2147487946" r:id="rId9"/>
    <p:sldLayoutId id="2147487947" r:id="rId10"/>
    <p:sldLayoutId id="2147487948"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3C683280-D46C-4ABB-9F2A-0C47D122D29E}"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54276"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54277"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7949" r:id="rId1"/>
    <p:sldLayoutId id="2147487950" r:id="rId2"/>
    <p:sldLayoutId id="2147487951" r:id="rId3"/>
    <p:sldLayoutId id="2147487952" r:id="rId4"/>
    <p:sldLayoutId id="2147487953" r:id="rId5"/>
    <p:sldLayoutId id="2147487954" r:id="rId6"/>
    <p:sldLayoutId id="2147487955" r:id="rId7"/>
    <p:sldLayoutId id="2147487956" r:id="rId8"/>
    <p:sldLayoutId id="2147487957" r:id="rId9"/>
    <p:sldLayoutId id="2147487958" r:id="rId10"/>
    <p:sldLayoutId id="2147487959"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5298"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r>
              <a:rPr lang="en-US" altLang="ja-JP"/>
              <a:t>FPT-Software Training Materials</a:t>
            </a:r>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59F6D83E-90C4-40D0-801D-A0B85ADA09DA}"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55302"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55303"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8041" r:id="rId1"/>
    <p:sldLayoutId id="2147487960" r:id="rId2"/>
    <p:sldLayoutId id="2147487961" r:id="rId3"/>
    <p:sldLayoutId id="2147487962" r:id="rId4"/>
    <p:sldLayoutId id="2147487963" r:id="rId5"/>
    <p:sldLayoutId id="2147487964" r:id="rId6"/>
    <p:sldLayoutId id="2147487965" r:id="rId7"/>
    <p:sldLayoutId id="2147487966" r:id="rId8"/>
    <p:sldLayoutId id="2147487967" r:id="rId9"/>
    <p:sldLayoutId id="2147487968" r:id="rId10"/>
    <p:sldLayoutId id="2147487969" r:id="rId11"/>
  </p:sldLayoutIdLst>
  <p:hf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6322" name="Group 2"/>
          <p:cNvGrpSpPr>
            <a:grpSpLocks/>
          </p:cNvGrpSpPr>
          <p:nvPr/>
        </p:nvGrpSpPr>
        <p:grpSpPr bwMode="auto">
          <a:xfrm>
            <a:off x="0" y="0"/>
            <a:ext cx="7620000" cy="6858000"/>
            <a:chOff x="0" y="0"/>
            <a:chExt cx="4800" cy="4320"/>
          </a:xfrm>
        </p:grpSpPr>
        <p:grpSp>
          <p:nvGrpSpPr>
            <p:cNvPr id="56328"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56333"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56329"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56323"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56324"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r>
              <a:rPr lang="en-US" altLang="ja-JP"/>
              <a:t>FPT-Software Training Materials</a:t>
            </a:r>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D1E2260-9F5A-4BAB-AD5C-C52C102C4D41}"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8042" r:id="rId1"/>
    <p:sldLayoutId id="2147487970" r:id="rId2"/>
    <p:sldLayoutId id="2147487971" r:id="rId3"/>
    <p:sldLayoutId id="2147487972" r:id="rId4"/>
    <p:sldLayoutId id="2147487973" r:id="rId5"/>
    <p:sldLayoutId id="2147487974" r:id="rId6"/>
    <p:sldLayoutId id="2147487975" r:id="rId7"/>
    <p:sldLayoutId id="2147487976" r:id="rId8"/>
    <p:sldLayoutId id="2147487977" r:id="rId9"/>
    <p:sldLayoutId id="2147487978" r:id="rId10"/>
    <p:sldLayoutId id="2147487979" r:id="rId11"/>
  </p:sldLayoutIdLst>
  <p:hf hd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346"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57347"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7980" r:id="rId1"/>
    <p:sldLayoutId id="2147487981" r:id="rId2"/>
    <p:sldLayoutId id="2147487982" r:id="rId3"/>
    <p:sldLayoutId id="2147487983" r:id="rId4"/>
    <p:sldLayoutId id="2147487984" r:id="rId5"/>
    <p:sldLayoutId id="2147487985" r:id="rId6"/>
    <p:sldLayoutId id="2147487986" r:id="rId7"/>
    <p:sldLayoutId id="2147487987" r:id="rId8"/>
    <p:sldLayoutId id="2147487988" r:id="rId9"/>
    <p:sldLayoutId id="2147487989" r:id="rId10"/>
    <p:sldLayoutId id="214748799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1403350" y="228600"/>
            <a:ext cx="735965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58371" name="Rectangle 3"/>
          <p:cNvSpPr>
            <a:spLocks noGrp="1" noChangeArrowheads="1"/>
          </p:cNvSpPr>
          <p:nvPr>
            <p:ph type="body" idx="1"/>
          </p:nvPr>
        </p:nvSpPr>
        <p:spPr bwMode="auto">
          <a:xfrm>
            <a:off x="304800" y="1160463"/>
            <a:ext cx="84582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39941" name="Rectangle 5"/>
          <p:cNvSpPr>
            <a:spLocks noGrp="1" noChangeArrowheads="1"/>
          </p:cNvSpPr>
          <p:nvPr>
            <p:ph type="ftr" sz="quarter" idx="3"/>
          </p:nvPr>
        </p:nvSpPr>
        <p:spPr bwMode="auto">
          <a:xfrm>
            <a:off x="0" y="6629400"/>
            <a:ext cx="2590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ea typeface="MS PGothic" pitchFamily="34" charset="-128"/>
              </a:defRPr>
            </a:lvl1pPr>
          </a:lstStyle>
          <a:p>
            <a:pPr>
              <a:defRPr/>
            </a:pPr>
            <a:r>
              <a:rPr lang="en-US" altLang="ja-JP"/>
              <a:t>FPT-Software Training Materials</a:t>
            </a:r>
          </a:p>
        </p:txBody>
      </p:sp>
      <p:sp>
        <p:nvSpPr>
          <p:cNvPr id="39942"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ＭＳ Ｐゴシック" pitchFamily="50" charset="-128"/>
              </a:defRPr>
            </a:lvl1pPr>
          </a:lstStyle>
          <a:p>
            <a:pPr>
              <a:defRPr/>
            </a:pPr>
            <a:r>
              <a:rPr lang="ja-JP" altLang="en-US"/>
              <a:t> </a:t>
            </a:r>
            <a:fld id="{4608C234-8D1E-4748-B953-640B34897EA6}" type="slidenum">
              <a:rPr lang="ja-JP" altLang="en-US">
                <a:latin typeface="Tahoma" pitchFamily="34" charset="0"/>
              </a:rPr>
              <a:pPr>
                <a:defRPr/>
              </a:pPr>
              <a:t>‹#›</a:t>
            </a:fld>
            <a:endParaRPr lang="en-US" altLang="ja-JP">
              <a:latin typeface="Tahoma" pitchFamily="34" charset="0"/>
            </a:endParaRPr>
          </a:p>
        </p:txBody>
      </p:sp>
      <p:sp>
        <p:nvSpPr>
          <p:cNvPr id="58374" name="Line 7"/>
          <p:cNvSpPr>
            <a:spLocks noChangeShapeType="1"/>
          </p:cNvSpPr>
          <p:nvPr/>
        </p:nvSpPr>
        <p:spPr bwMode="auto">
          <a:xfrm>
            <a:off x="304800" y="990600"/>
            <a:ext cx="84582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14"/>
          <p:cNvSpPr>
            <a:spLocks noChangeShapeType="1"/>
          </p:cNvSpPr>
          <p:nvPr/>
        </p:nvSpPr>
        <p:spPr bwMode="auto">
          <a:xfrm>
            <a:off x="304800" y="6172200"/>
            <a:ext cx="84582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837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750" y="49213"/>
            <a:ext cx="140652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43" r:id="rId1"/>
    <p:sldLayoutId id="2147488044" r:id="rId2"/>
    <p:sldLayoutId id="2147488045" r:id="rId3"/>
    <p:sldLayoutId id="2147488046" r:id="rId4"/>
    <p:sldLayoutId id="2147488047" r:id="rId5"/>
    <p:sldLayoutId id="2147488048" r:id="rId6"/>
    <p:sldLayoutId id="2147488049" r:id="rId7"/>
    <p:sldLayoutId id="2147488050" r:id="rId8"/>
    <p:sldLayoutId id="2147488051" r:id="rId9"/>
    <p:sldLayoutId id="2147488052" r:id="rId10"/>
    <p:sldLayoutId id="2147488053" r:id="rId11"/>
    <p:sldLayoutId id="2147488054" r:id="rId12"/>
    <p:sldLayoutId id="2147488055" r:id="rId13"/>
    <p:sldLayoutId id="2147488056" r:id="rId14"/>
  </p:sldLayoutIdLst>
  <p:hf hdr="0" dt="0"/>
  <p:txStyles>
    <p:titleStyle>
      <a:lvl1pPr algn="r"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2pPr>
      <a:lvl3pPr algn="r"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3pPr>
      <a:lvl4pPr algn="r"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4pPr>
      <a:lvl5pPr algn="r"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5pPr>
      <a:lvl6pPr marL="457200" algn="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6pPr>
      <a:lvl7pPr marL="914400" algn="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7pPr>
      <a:lvl8pPr marL="1371600" algn="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8pPr>
      <a:lvl9pPr marL="1828800" algn="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FC0128"/>
        </a:buClr>
        <a:buSzPct val="62000"/>
        <a:buFont typeface="Monotype Sorts" pitchFamily="2" charset="2"/>
        <a:buChar char="o"/>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338AD"/>
        </a:buClr>
        <a:buSzPct val="75000"/>
        <a:buFont typeface="Wingdings" pitchFamily="2" charset="2"/>
        <a:buChar char="«"/>
        <a:defRPr kumimoji="1" sz="2200">
          <a:solidFill>
            <a:schemeClr val="tx1"/>
          </a:solidFill>
          <a:latin typeface="+mn-lt"/>
        </a:defRPr>
      </a:lvl2pPr>
      <a:lvl3pPr marL="1143000" indent="-228600" algn="l" rtl="0" eaLnBrk="0" fontAlgn="base" hangingPunct="0">
        <a:spcBef>
          <a:spcPct val="20000"/>
        </a:spcBef>
        <a:spcAft>
          <a:spcPct val="0"/>
        </a:spcAft>
        <a:buChar char="•"/>
        <a:defRPr kumimoji="1" sz="2000">
          <a:solidFill>
            <a:schemeClr val="tx1"/>
          </a:solidFill>
          <a:latin typeface="+mn-lt"/>
        </a:defRPr>
      </a:lvl3pPr>
      <a:lvl4pPr marL="1600200" indent="-228600" algn="l" rtl="0" eaLnBrk="0" fontAlgn="base" hangingPunct="0">
        <a:spcBef>
          <a:spcPct val="20000"/>
        </a:spcBef>
        <a:spcAft>
          <a:spcPct val="0"/>
        </a:spcAft>
        <a:buChar char="–"/>
        <a:defRPr kumimoji="1">
          <a:solidFill>
            <a:schemeClr val="tx1"/>
          </a:solidFill>
          <a:latin typeface="+mn-lt"/>
        </a:defRPr>
      </a:lvl4pPr>
      <a:lvl5pPr marL="2057400" indent="-228600" algn="l" rtl="0" eaLnBrk="0" fontAlgn="base" hangingPunct="0">
        <a:spcBef>
          <a:spcPct val="20000"/>
        </a:spcBef>
        <a:spcAft>
          <a:spcPct val="0"/>
        </a:spcAft>
        <a:buChar char="»"/>
        <a:defRPr kumimoji="1" sz="1600">
          <a:solidFill>
            <a:schemeClr val="tx1"/>
          </a:solidFill>
          <a:latin typeface="+mn-lt"/>
        </a:defRPr>
      </a:lvl5pPr>
      <a:lvl6pPr marL="2514600" indent="-228600" algn="l" rtl="0" eaLnBrk="1" fontAlgn="base" hangingPunct="1">
        <a:spcBef>
          <a:spcPct val="20000"/>
        </a:spcBef>
        <a:spcAft>
          <a:spcPct val="0"/>
        </a:spcAft>
        <a:buChar char="»"/>
        <a:defRPr kumimoji="1" sz="1600">
          <a:solidFill>
            <a:schemeClr val="tx1"/>
          </a:solidFill>
          <a:latin typeface="+mn-lt"/>
        </a:defRPr>
      </a:lvl6pPr>
      <a:lvl7pPr marL="2971800" indent="-228600" algn="l" rtl="0" eaLnBrk="1" fontAlgn="base" hangingPunct="1">
        <a:spcBef>
          <a:spcPct val="20000"/>
        </a:spcBef>
        <a:spcAft>
          <a:spcPct val="0"/>
        </a:spcAft>
        <a:buChar char="»"/>
        <a:defRPr kumimoji="1" sz="1600">
          <a:solidFill>
            <a:schemeClr val="tx1"/>
          </a:solidFill>
          <a:latin typeface="+mn-lt"/>
        </a:defRPr>
      </a:lvl7pPr>
      <a:lvl8pPr marL="3429000" indent="-228600" algn="l" rtl="0" eaLnBrk="1" fontAlgn="base" hangingPunct="1">
        <a:spcBef>
          <a:spcPct val="20000"/>
        </a:spcBef>
        <a:spcAft>
          <a:spcPct val="0"/>
        </a:spcAft>
        <a:buChar char="»"/>
        <a:defRPr kumimoji="1" sz="1600">
          <a:solidFill>
            <a:schemeClr val="tx1"/>
          </a:solidFill>
          <a:latin typeface="+mn-lt"/>
        </a:defRPr>
      </a:lvl8pPr>
      <a:lvl9pPr marL="3886200" indent="-228600" algn="l" rtl="0" eaLnBrk="1" fontAlgn="base" hangingPunct="1">
        <a:spcBef>
          <a:spcPct val="20000"/>
        </a:spcBef>
        <a:spcAft>
          <a:spcPct val="0"/>
        </a:spcAft>
        <a:buChar char="»"/>
        <a:defRPr kumimoji="1" sz="1600">
          <a:solidFill>
            <a:schemeClr val="tx1"/>
          </a:solidFill>
          <a:latin typeface="+mn-lt"/>
        </a:defRPr>
      </a:lvl9pPr>
    </p:bodyStyle>
    <p:otherStyle>
      <a:defPPr>
        <a:defRPr lang="vi-VN"/>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CA013C9C-EB85-4EB7-B00B-FAAA970859EF}"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7435" r:id="rId1"/>
    <p:sldLayoutId id="2147487436" r:id="rId2"/>
    <p:sldLayoutId id="2147487437" r:id="rId3"/>
    <p:sldLayoutId id="2147487438" r:id="rId4"/>
    <p:sldLayoutId id="2147487439" r:id="rId5"/>
    <p:sldLayoutId id="2147487440" r:id="rId6"/>
    <p:sldLayoutId id="2147487441" r:id="rId7"/>
    <p:sldLayoutId id="2147487442" r:id="rId8"/>
    <p:sldLayoutId id="2147487443" r:id="rId9"/>
    <p:sldLayoutId id="2147487444" r:id="rId10"/>
    <p:sldLayoutId id="2147487445" r:id="rId11"/>
    <p:sldLayoutId id="2147487446" r:id="rId12"/>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34" charset="-128"/>
              </a:defRPr>
            </a:lvl1pPr>
          </a:lstStyle>
          <a:p>
            <a:pPr>
              <a:defRPr/>
            </a:pPr>
            <a:r>
              <a:rPr lang="en-US" altLang="ja-JP" dirty="0"/>
              <a:t>FPT-Software Training Materials</a:t>
            </a:r>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ＭＳ Ｐゴシック" pitchFamily="50" charset="-128"/>
              </a:defRPr>
            </a:lvl1pPr>
          </a:lstStyle>
          <a:p>
            <a:pPr>
              <a:defRPr/>
            </a:pPr>
            <a:fld id="{6478A72E-2C0C-4A6D-9410-9B935C17E3C1}" type="slidenum">
              <a:rPr lang="en-US" altLang="ja-JP"/>
              <a:pPr>
                <a:defRPr/>
              </a:pPr>
              <a:t>‹#›</a:t>
            </a:fld>
            <a:endParaRPr lang="en-US" altLang="ja-JP" dirty="0"/>
          </a:p>
        </p:txBody>
      </p:sp>
      <p:pic>
        <p:nvPicPr>
          <p:cNvPr id="7177"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447" r:id="rId1"/>
    <p:sldLayoutId id="2147487999" r:id="rId2"/>
    <p:sldLayoutId id="2147487448" r:id="rId3"/>
    <p:sldLayoutId id="2147487449" r:id="rId4"/>
    <p:sldLayoutId id="2147487450" r:id="rId5"/>
    <p:sldLayoutId id="2147487451" r:id="rId6"/>
    <p:sldLayoutId id="2147487452" r:id="rId7"/>
    <p:sldLayoutId id="2147487453" r:id="rId8"/>
    <p:sldLayoutId id="2147487454" r:id="rId9"/>
    <p:sldLayoutId id="2147487455" r:id="rId10"/>
    <p:sldLayoutId id="2147487456" r:id="rId11"/>
    <p:sldLayoutId id="2147487457" r:id="rId12"/>
    <p:sldLayoutId id="2147487458" r:id="rId13"/>
    <p:sldLayoutId id="2147487459" r:id="rId14"/>
    <p:sldLayoutId id="2147487460" r:id="rId15"/>
    <p:sldLayoutId id="2147487461" r:id="rId16"/>
  </p:sldLayoutIdLst>
  <p:timing>
    <p:tnLst>
      <p:par>
        <p:cTn id="1" dur="indefinite" restart="never" nodeType="tmRoot"/>
      </p:par>
    </p:tnLst>
  </p:timing>
  <p:hf hd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21867128-69AC-4D54-AC6E-845A3D6428E3}"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8000" r:id="rId1"/>
    <p:sldLayoutId id="2147487462" r:id="rId2"/>
    <p:sldLayoutId id="2147487463" r:id="rId3"/>
    <p:sldLayoutId id="2147487464" r:id="rId4"/>
    <p:sldLayoutId id="2147487465" r:id="rId5"/>
    <p:sldLayoutId id="2147487466" r:id="rId6"/>
    <p:sldLayoutId id="2147487467" r:id="rId7"/>
    <p:sldLayoutId id="2147487468" r:id="rId8"/>
    <p:sldLayoutId id="2147487469" r:id="rId9"/>
    <p:sldLayoutId id="2147487470" r:id="rId10"/>
    <p:sldLayoutId id="2147487471"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CE42923E-24F8-4890-B50B-9F999F5DCB29}"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8001" r:id="rId1"/>
    <p:sldLayoutId id="2147487472" r:id="rId2"/>
    <p:sldLayoutId id="2147487473" r:id="rId3"/>
    <p:sldLayoutId id="2147487474" r:id="rId4"/>
    <p:sldLayoutId id="2147487475" r:id="rId5"/>
    <p:sldLayoutId id="2147487476" r:id="rId6"/>
    <p:sldLayoutId id="2147487477" r:id="rId7"/>
    <p:sldLayoutId id="2147487478" r:id="rId8"/>
    <p:sldLayoutId id="2147487479" r:id="rId9"/>
    <p:sldLayoutId id="2147487480" r:id="rId10"/>
    <p:sldLayoutId id="2147487481"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2.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3.xml.rels><?xml version="1.0" encoding="UTF-8" standalone="yes"?>
<Relationships xmlns="http://schemas.openxmlformats.org/package/2006/relationships"><Relationship Id="rId3" Type="http://schemas.openxmlformats.org/officeDocument/2006/relationships/hyperlink" Target="http://fsoft-intranet/HR/Training/Training%20materials/SPA%20training/CM/ConfigRegister.xls" TargetMode="External"/><Relationship Id="rId2" Type="http://schemas.openxmlformats.org/officeDocument/2006/relationships/hyperlink" Target="http://fsoft-intranet/HR/Training/Training%20materials/SPA%20training/CM/BaselineRecord.doc" TargetMode="External"/><Relationship Id="rId1" Type="http://schemas.openxmlformats.org/officeDocument/2006/relationships/slideLayout" Target="../slideLayouts/slideLayout2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1.xml"/></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9.xml"/></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1"/>
          <p:cNvSpPr>
            <a:spLocks noGrp="1" noChangeArrowheads="1"/>
          </p:cNvSpPr>
          <p:nvPr>
            <p:ph type="ctrTitle"/>
          </p:nvPr>
        </p:nvSpPr>
        <p:spPr>
          <a:xfrm>
            <a:off x="685800" y="1665288"/>
            <a:ext cx="7772400" cy="1470025"/>
          </a:xfrm>
        </p:spPr>
        <p:txBody>
          <a:bodyPr/>
          <a:lstStyle/>
          <a:p>
            <a:r>
              <a:rPr lang="en-US" altLang="ja-JP" sz="4000" dirty="0" smtClean="0">
                <a:ea typeface="ＭＳ Ｐゴシック" pitchFamily="50" charset="-128"/>
              </a:rPr>
              <a:t>Configuration Management</a:t>
            </a:r>
            <a:br>
              <a:rPr lang="en-US" altLang="ja-JP" sz="4000" dirty="0" smtClean="0">
                <a:ea typeface="ＭＳ Ｐゴシック" pitchFamily="50" charset="-128"/>
              </a:rPr>
            </a:br>
            <a:endParaRPr lang="en-US" altLang="ja-JP" sz="4000" b="0" dirty="0" smtClean="0">
              <a:ea typeface="ＭＳ Ｐゴシック" pitchFamily="50" charset="-128"/>
            </a:endParaRPr>
          </a:p>
        </p:txBody>
      </p:sp>
      <p:sp>
        <p:nvSpPr>
          <p:cNvPr id="4108" name="Rectangle 12"/>
          <p:cNvSpPr>
            <a:spLocks noGrp="1" noChangeArrowheads="1"/>
          </p:cNvSpPr>
          <p:nvPr>
            <p:ph type="subTitle" idx="1"/>
          </p:nvPr>
        </p:nvSpPr>
        <p:spPr>
          <a:xfrm>
            <a:off x="1692275" y="4616450"/>
            <a:ext cx="6080125" cy="828675"/>
          </a:xfrm>
        </p:spPr>
        <p:txBody>
          <a:bodyPr/>
          <a:lstStyle/>
          <a:p>
            <a:pPr>
              <a:defRPr/>
            </a:pPr>
            <a:r>
              <a:rPr lang="en-US" altLang="ja-JP" sz="1800" dirty="0" smtClean="0">
                <a:effectLst>
                  <a:outerShdw blurRad="38100" dist="38100" dir="2700000" algn="tl">
                    <a:srgbClr val="C0C0C0"/>
                  </a:outerShdw>
                </a:effectLst>
                <a:ea typeface="MS PGothic" pitchFamily="34" charset="-128"/>
              </a:rPr>
              <a:t>Instructor: &lt;Instructor name&gt;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lIns="92075" tIns="46038" rIns="92075" bIns="46038"/>
          <a:lstStyle/>
          <a:p>
            <a:r>
              <a:rPr lang="en-US" altLang="ja-JP" dirty="0" smtClean="0">
                <a:ea typeface="ＭＳ Ｐゴシック" pitchFamily="50" charset="-128"/>
              </a:rPr>
              <a:t>Steps involved in CM</a:t>
            </a:r>
          </a:p>
        </p:txBody>
      </p:sp>
      <p:sp>
        <p:nvSpPr>
          <p:cNvPr id="136195" name="Rectangle 3"/>
          <p:cNvSpPr>
            <a:spLocks noGrp="1" noChangeArrowheads="1"/>
          </p:cNvSpPr>
          <p:nvPr>
            <p:ph type="body" sz="half" idx="2"/>
          </p:nvPr>
        </p:nvSpPr>
        <p:spPr>
          <a:xfrm>
            <a:off x="3810000" y="1371600"/>
            <a:ext cx="4152900" cy="4114800"/>
          </a:xfrm>
        </p:spPr>
        <p:txBody>
          <a:bodyPr/>
          <a:lstStyle/>
          <a:p>
            <a:r>
              <a:rPr lang="en-US" altLang="ja-JP" sz="1900" dirty="0" smtClean="0">
                <a:ea typeface="ＭＳ Ｐゴシック" pitchFamily="50" charset="-128"/>
              </a:rPr>
              <a:t>Configuration Identification :</a:t>
            </a:r>
          </a:p>
          <a:p>
            <a:pPr>
              <a:buFont typeface="Monotype Sorts" pitchFamily="2" charset="2"/>
              <a:buNone/>
            </a:pPr>
            <a:r>
              <a:rPr lang="en-US" altLang="ja-JP" sz="1700" dirty="0" smtClean="0">
                <a:ea typeface="ＭＳ Ｐゴシック" pitchFamily="50" charset="-128"/>
              </a:rPr>
              <a:t>	Identification of Items to be put under configuration management</a:t>
            </a:r>
            <a:endParaRPr lang="en-US" altLang="ja-JP" sz="2100" dirty="0" smtClean="0">
              <a:ea typeface="ＭＳ Ｐゴシック" pitchFamily="50" charset="-128"/>
            </a:endParaRPr>
          </a:p>
          <a:p>
            <a:r>
              <a:rPr lang="en-US" altLang="ja-JP" sz="1900" dirty="0" smtClean="0">
                <a:ea typeface="ＭＳ Ｐゴシック" pitchFamily="50" charset="-128"/>
              </a:rPr>
              <a:t>Configuration Control	</a:t>
            </a:r>
          </a:p>
          <a:p>
            <a:pPr>
              <a:buFont typeface="Monotype Sorts" pitchFamily="2" charset="2"/>
              <a:buNone/>
            </a:pPr>
            <a:r>
              <a:rPr lang="en-US" altLang="ja-JP" sz="1700" dirty="0" smtClean="0">
                <a:ea typeface="ＭＳ Ｐゴシック" pitchFamily="50" charset="-128"/>
              </a:rPr>
              <a:t>	Provides mechanism to process change requests, to track changes, to distribute changes and to maintain past versions</a:t>
            </a:r>
            <a:endParaRPr lang="en-US" altLang="ja-JP" sz="2100" dirty="0" smtClean="0">
              <a:ea typeface="ＭＳ Ｐゴシック" pitchFamily="50" charset="-128"/>
            </a:endParaRPr>
          </a:p>
          <a:p>
            <a:r>
              <a:rPr lang="en-US" altLang="ja-JP" sz="1900" dirty="0" smtClean="0">
                <a:ea typeface="ＭＳ Ｐゴシック" pitchFamily="50" charset="-128"/>
              </a:rPr>
              <a:t>Status Accounting</a:t>
            </a:r>
          </a:p>
          <a:p>
            <a:pPr>
              <a:buFont typeface="Monotype Sorts" pitchFamily="2" charset="2"/>
              <a:buNone/>
            </a:pPr>
            <a:r>
              <a:rPr lang="ja-JP" altLang="en-US" sz="2100" dirty="0" smtClean="0">
                <a:ea typeface="ＭＳ Ｐゴシック" pitchFamily="50" charset="-128"/>
              </a:rPr>
              <a:t>	</a:t>
            </a:r>
            <a:r>
              <a:rPr lang="en-US" altLang="ja-JP" sz="1700" dirty="0" smtClean="0">
                <a:ea typeface="ＭＳ Ｐゴシック" pitchFamily="50" charset="-128"/>
              </a:rPr>
              <a:t>Provides formalized recording and reporting of established configuration items</a:t>
            </a:r>
            <a:endParaRPr lang="en-US" altLang="ja-JP" sz="2100" dirty="0" smtClean="0">
              <a:ea typeface="ＭＳ Ｐゴシック" pitchFamily="50" charset="-128"/>
            </a:endParaRPr>
          </a:p>
          <a:p>
            <a:r>
              <a:rPr lang="en-US" altLang="ja-JP" sz="1900" dirty="0" smtClean="0">
                <a:ea typeface="ＭＳ Ｐゴシック" pitchFamily="50" charset="-128"/>
              </a:rPr>
              <a:t>Reviews/Audits</a:t>
            </a:r>
            <a:endParaRPr lang="en-AU" altLang="en-US" sz="2000" dirty="0" smtClean="0"/>
          </a:p>
          <a:p>
            <a:r>
              <a:rPr lang="en-US" altLang="ja-JP" sz="1900" dirty="0" smtClean="0">
                <a:ea typeface="ＭＳ Ｐゴシック" pitchFamily="50" charset="-128"/>
              </a:rPr>
              <a:t>Access Control</a:t>
            </a:r>
            <a:endParaRPr lang="en-US" altLang="ja-JP" sz="2000" dirty="0" smtClean="0">
              <a:ea typeface="ＭＳ Ｐゴシック" pitchFamily="50" charset="-128"/>
            </a:endParaRPr>
          </a:p>
          <a:p>
            <a:pPr>
              <a:buClr>
                <a:schemeClr val="tx1"/>
              </a:buClr>
              <a:buFont typeface="Monotype Sorts" pitchFamily="2" charset="2"/>
              <a:buNone/>
            </a:pPr>
            <a:endParaRPr lang="ja-JP" altLang="en-US" sz="3200" i="1" dirty="0" smtClean="0">
              <a:solidFill>
                <a:srgbClr val="0000FF"/>
              </a:solidFill>
              <a:ea typeface="ＭＳ Ｐゴシック" pitchFamily="50" charset="-128"/>
            </a:endParaRPr>
          </a:p>
        </p:txBody>
      </p:sp>
      <p:sp>
        <p:nvSpPr>
          <p:cNvPr id="136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DA8A457D-C3D4-4E88-B035-461C52742268}" type="slidenum">
              <a:rPr kumimoji="0" lang="ja-JP" altLang="en-US" sz="1000" smtClean="0">
                <a:latin typeface="Tahoma" pitchFamily="34" charset="0"/>
              </a:rPr>
              <a:pPr>
                <a:spcBef>
                  <a:spcPct val="0"/>
                </a:spcBef>
                <a:buFontTx/>
                <a:buNone/>
              </a:pPr>
              <a:t>10</a:t>
            </a:fld>
            <a:endParaRPr kumimoji="0" lang="en-US" altLang="ja-JP" sz="1000" dirty="0" smtClean="0">
              <a:latin typeface="Tahoma" pitchFamily="34" charset="0"/>
            </a:endParaRPr>
          </a:p>
        </p:txBody>
      </p:sp>
      <p:graphicFrame>
        <p:nvGraphicFramePr>
          <p:cNvPr id="70660" name="Object 4"/>
          <p:cNvGraphicFramePr>
            <a:graphicFrameLocks noChangeAspect="1"/>
          </p:cNvGraphicFramePr>
          <p:nvPr/>
        </p:nvGraphicFramePr>
        <p:xfrm>
          <a:off x="838200" y="1524000"/>
          <a:ext cx="1819275" cy="2743200"/>
        </p:xfrm>
        <a:graphic>
          <a:graphicData uri="http://schemas.openxmlformats.org/presentationml/2006/ole">
            <mc:AlternateContent xmlns:mc="http://schemas.openxmlformats.org/markup-compatibility/2006">
              <mc:Choice xmlns:v="urn:schemas-microsoft-com:vml" Requires="v">
                <p:oleObj spid="_x0000_s136198" name="Clip" r:id="rId4" imgW="1118311" imgH="1944929" progId="MS_ClipArt_Gallery.2">
                  <p:embed/>
                </p:oleObj>
              </mc:Choice>
              <mc:Fallback>
                <p:oleObj name="Clip" r:id="rId4" imgW="1118311" imgH="1944929"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4000"/>
                        <a:ext cx="1819275" cy="2743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ppt_x"/>
                                          </p:val>
                                        </p:tav>
                                        <p:tav tm="100000">
                                          <p:val>
                                            <p:strVal val="#ppt_x"/>
                                          </p:val>
                                        </p:tav>
                                      </p:tavLst>
                                    </p:anim>
                                    <p:anim calcmode="lin" valueType="num">
                                      <p:cBhvr additive="base">
                                        <p:cTn id="8" dur="500" fill="hold"/>
                                        <p:tgtEl>
                                          <p:spTgt spid="706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2667000" y="225425"/>
            <a:ext cx="6019800" cy="755650"/>
          </a:xfrm>
        </p:spPr>
        <p:txBody>
          <a:bodyPr/>
          <a:lstStyle/>
          <a:p>
            <a:r>
              <a:rPr lang="en-US" altLang="en-US" dirty="0" smtClean="0"/>
              <a:t>CM Plan</a:t>
            </a:r>
            <a:endParaRPr lang="vi-VN" altLang="en-US" smtClean="0"/>
          </a:p>
        </p:txBody>
      </p:sp>
      <p:sp>
        <p:nvSpPr>
          <p:cNvPr id="137219" name="Content Placeholder 2"/>
          <p:cNvSpPr>
            <a:spLocks noGrp="1"/>
          </p:cNvSpPr>
          <p:nvPr>
            <p:ph idx="1"/>
          </p:nvPr>
        </p:nvSpPr>
        <p:spPr/>
        <p:txBody>
          <a:bodyPr/>
          <a:lstStyle/>
          <a:p>
            <a:pPr>
              <a:lnSpc>
                <a:spcPct val="90000"/>
              </a:lnSpc>
            </a:pPr>
            <a:r>
              <a:rPr lang="en-US" altLang="ja-JP" dirty="0" smtClean="0">
                <a:ea typeface="ＭＳ Ｐゴシック" pitchFamily="50" charset="-128"/>
              </a:rPr>
              <a:t>CM Plan is a must-read document of all members of project team at the beginning of the project.</a:t>
            </a:r>
          </a:p>
          <a:p>
            <a:pPr>
              <a:lnSpc>
                <a:spcPct val="90000"/>
              </a:lnSpc>
            </a:pPr>
            <a:r>
              <a:rPr lang="en-US" altLang="ja-JP" dirty="0" smtClean="0">
                <a:ea typeface="ＭＳ Ｐゴシック" pitchFamily="50" charset="-128"/>
              </a:rPr>
              <a:t>CM Plan defines the rules for naming documents.</a:t>
            </a:r>
          </a:p>
          <a:p>
            <a:pPr>
              <a:lnSpc>
                <a:spcPct val="90000"/>
              </a:lnSpc>
            </a:pPr>
            <a:r>
              <a:rPr lang="en-US" altLang="ja-JP" dirty="0" smtClean="0">
                <a:ea typeface="ＭＳ Ｐゴシック" pitchFamily="50" charset="-128"/>
              </a:rPr>
              <a:t>CM Plan defines the location for storing documents.</a:t>
            </a:r>
          </a:p>
          <a:p>
            <a:pPr>
              <a:lnSpc>
                <a:spcPct val="90000"/>
              </a:lnSpc>
            </a:pPr>
            <a:r>
              <a:rPr lang="en-US" altLang="ja-JP" dirty="0" smtClean="0">
                <a:ea typeface="ＭＳ Ｐゴシック" pitchFamily="50" charset="-128"/>
              </a:rPr>
              <a:t>CM Plan defines how to control different versions of source code and their purpose</a:t>
            </a:r>
          </a:p>
          <a:p>
            <a:pPr>
              <a:lnSpc>
                <a:spcPct val="90000"/>
              </a:lnSpc>
            </a:pPr>
            <a:r>
              <a:rPr lang="en-US" altLang="ja-JP" dirty="0" smtClean="0">
                <a:ea typeface="ＭＳ Ｐゴシック" pitchFamily="50" charset="-128"/>
              </a:rPr>
              <a:t>There is a Configuration Manager for every project who usually a Project Technical Leader.</a:t>
            </a:r>
          </a:p>
          <a:p>
            <a:endParaRPr lang="vi-VN" altLang="en-US" smtClean="0"/>
          </a:p>
        </p:txBody>
      </p:sp>
      <p:sp>
        <p:nvSpPr>
          <p:cNvPr id="137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3D4BBEDC-8F56-47AA-B4D5-97E9DD005183}" type="slidenum">
              <a:rPr kumimoji="0" lang="ja-JP" altLang="en-US" sz="1000" smtClean="0">
                <a:latin typeface="Tahoma" pitchFamily="34" charset="0"/>
              </a:rPr>
              <a:pPr>
                <a:spcBef>
                  <a:spcPct val="0"/>
                </a:spcBef>
                <a:buFontTx/>
                <a:buNone/>
              </a:pPr>
              <a:t>11</a:t>
            </a:fld>
            <a:endParaRPr kumimoji="0" lang="en-US" altLang="ja-JP" sz="1000" dirty="0" smtClean="0">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667000" y="225425"/>
            <a:ext cx="6019800" cy="755650"/>
          </a:xfrm>
        </p:spPr>
        <p:txBody>
          <a:bodyPr/>
          <a:lstStyle/>
          <a:p>
            <a:r>
              <a:rPr lang="en-US" altLang="ja-JP" dirty="0" smtClean="0">
                <a:ea typeface="ＭＳ Ｐゴシック" pitchFamily="50" charset="-128"/>
              </a:rPr>
              <a:t>Promotion Model of CSCI</a:t>
            </a:r>
            <a:endParaRPr lang="en-GB" altLang="en-US" dirty="0" smtClean="0"/>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7A850830-8002-46EA-B10B-EE2BDD6233D2}" type="slidenum">
              <a:rPr kumimoji="0" lang="ja-JP" altLang="en-US" sz="1000" smtClean="0">
                <a:latin typeface="Tahoma" pitchFamily="34" charset="0"/>
              </a:rPr>
              <a:pPr>
                <a:spcBef>
                  <a:spcPct val="0"/>
                </a:spcBef>
                <a:buFontTx/>
                <a:buNone/>
              </a:pPr>
              <a:t>12</a:t>
            </a:fld>
            <a:endParaRPr kumimoji="0" lang="en-US" altLang="ja-JP" sz="1000" dirty="0" smtClean="0">
              <a:latin typeface="Tahoma" pitchFamily="34" charset="0"/>
            </a:endParaRPr>
          </a:p>
        </p:txBody>
      </p:sp>
      <p:sp>
        <p:nvSpPr>
          <p:cNvPr id="138244" name="Rectangle 3"/>
          <p:cNvSpPr>
            <a:spLocks noChangeArrowheads="1"/>
          </p:cNvSpPr>
          <p:nvPr/>
        </p:nvSpPr>
        <p:spPr bwMode="auto">
          <a:xfrm>
            <a:off x="1657350" y="1785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sp>
        <p:nvSpPr>
          <p:cNvPr id="138245" name="Oval 4"/>
          <p:cNvSpPr>
            <a:spLocks noChangeArrowheads="1"/>
          </p:cNvSpPr>
          <p:nvPr/>
        </p:nvSpPr>
        <p:spPr bwMode="auto">
          <a:xfrm>
            <a:off x="1143000" y="1600200"/>
            <a:ext cx="1981200" cy="990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US" altLang="ja-JP" sz="2400" dirty="0">
                <a:latin typeface="Times New Roman" pitchFamily="18" charset="0"/>
                <a:ea typeface="ＭＳ Ｐゴシック" pitchFamily="50" charset="-128"/>
              </a:rPr>
              <a:t>Development</a:t>
            </a:r>
            <a:endParaRPr lang="en-GB" altLang="en-US" sz="2400" dirty="0">
              <a:latin typeface="Times New Roman" pitchFamily="18" charset="0"/>
              <a:ea typeface="ＭＳ Ｐゴシック" pitchFamily="50" charset="-128"/>
            </a:endParaRPr>
          </a:p>
        </p:txBody>
      </p:sp>
      <p:sp>
        <p:nvSpPr>
          <p:cNvPr id="138246" name="Oval 5"/>
          <p:cNvSpPr>
            <a:spLocks noChangeArrowheads="1"/>
          </p:cNvSpPr>
          <p:nvPr/>
        </p:nvSpPr>
        <p:spPr bwMode="auto">
          <a:xfrm>
            <a:off x="2819400" y="2590800"/>
            <a:ext cx="1981200" cy="990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US" altLang="ja-JP" sz="2400" dirty="0">
                <a:latin typeface="Times New Roman" pitchFamily="18" charset="0"/>
                <a:ea typeface="ＭＳ Ｐゴシック" pitchFamily="50" charset="-128"/>
              </a:rPr>
              <a:t>Next-Build</a:t>
            </a:r>
            <a:endParaRPr lang="en-GB" altLang="en-US" sz="2400" dirty="0">
              <a:latin typeface="Times New Roman" pitchFamily="18" charset="0"/>
              <a:ea typeface="ＭＳ Ｐゴシック" pitchFamily="50" charset="-128"/>
            </a:endParaRPr>
          </a:p>
        </p:txBody>
      </p:sp>
      <p:sp>
        <p:nvSpPr>
          <p:cNvPr id="138247" name="Oval 6"/>
          <p:cNvSpPr>
            <a:spLocks noChangeArrowheads="1"/>
          </p:cNvSpPr>
          <p:nvPr/>
        </p:nvSpPr>
        <p:spPr bwMode="auto">
          <a:xfrm>
            <a:off x="4495800" y="3733800"/>
            <a:ext cx="1981200" cy="990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US" altLang="ja-JP" sz="2400" dirty="0">
                <a:solidFill>
                  <a:srgbClr val="FF0000"/>
                </a:solidFill>
                <a:latin typeface="Times New Roman" pitchFamily="18" charset="0"/>
                <a:ea typeface="ＭＳ Ｐゴシック" pitchFamily="50" charset="-128"/>
              </a:rPr>
              <a:t>Quality-Control</a:t>
            </a:r>
            <a:endParaRPr lang="en-GB" altLang="en-US" sz="2400" dirty="0">
              <a:solidFill>
                <a:srgbClr val="FF0000"/>
              </a:solidFill>
              <a:latin typeface="Times New Roman" pitchFamily="18" charset="0"/>
              <a:ea typeface="ＭＳ Ｐゴシック" pitchFamily="50" charset="-128"/>
            </a:endParaRPr>
          </a:p>
        </p:txBody>
      </p:sp>
      <p:sp>
        <p:nvSpPr>
          <p:cNvPr id="138248" name="Oval 7"/>
          <p:cNvSpPr>
            <a:spLocks noChangeArrowheads="1"/>
          </p:cNvSpPr>
          <p:nvPr/>
        </p:nvSpPr>
        <p:spPr bwMode="auto">
          <a:xfrm>
            <a:off x="6400800" y="4800600"/>
            <a:ext cx="1981200" cy="990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US" altLang="ja-JP" sz="2400" dirty="0">
                <a:latin typeface="Times New Roman" pitchFamily="18" charset="0"/>
                <a:ea typeface="ＭＳ Ｐゴシック" pitchFamily="50" charset="-128"/>
              </a:rPr>
              <a:t>Release</a:t>
            </a:r>
            <a:endParaRPr lang="en-GB" altLang="en-US" sz="2400" dirty="0">
              <a:latin typeface="Times New Roman" pitchFamily="18" charset="0"/>
              <a:ea typeface="ＭＳ Ｐゴシック" pitchFamily="50" charset="-128"/>
            </a:endParaRPr>
          </a:p>
        </p:txBody>
      </p:sp>
      <p:sp>
        <p:nvSpPr>
          <p:cNvPr id="138249" name="AutoShape 8"/>
          <p:cNvSpPr>
            <a:spLocks noChangeArrowheads="1"/>
          </p:cNvSpPr>
          <p:nvPr/>
        </p:nvSpPr>
        <p:spPr bwMode="auto">
          <a:xfrm flipV="1">
            <a:off x="1524000" y="2819400"/>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2"/>
          </a:solidFill>
          <a:ln w="9525">
            <a:solidFill>
              <a:schemeClr val="tx1"/>
            </a:solidFill>
            <a:miter lim="800000"/>
            <a:headEnd/>
            <a:tailEnd/>
          </a:ln>
        </p:spPr>
        <p:txBody>
          <a:bodyPr wrap="none" anchor="ctr"/>
          <a:lstStyle/>
          <a:p>
            <a:endParaRPr lang="en-US" dirty="0"/>
          </a:p>
        </p:txBody>
      </p:sp>
      <p:sp>
        <p:nvSpPr>
          <p:cNvPr id="138250" name="AutoShape 9"/>
          <p:cNvSpPr>
            <a:spLocks noChangeArrowheads="1"/>
          </p:cNvSpPr>
          <p:nvPr/>
        </p:nvSpPr>
        <p:spPr bwMode="auto">
          <a:xfrm flipV="1">
            <a:off x="3200400" y="3733800"/>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2"/>
          </a:solidFill>
          <a:ln w="9525">
            <a:solidFill>
              <a:schemeClr val="tx1"/>
            </a:solidFill>
            <a:miter lim="800000"/>
            <a:headEnd/>
            <a:tailEnd/>
          </a:ln>
        </p:spPr>
        <p:txBody>
          <a:bodyPr wrap="none" anchor="ctr"/>
          <a:lstStyle/>
          <a:p>
            <a:endParaRPr lang="en-US" dirty="0"/>
          </a:p>
        </p:txBody>
      </p:sp>
      <p:sp>
        <p:nvSpPr>
          <p:cNvPr id="138251" name="AutoShape 10"/>
          <p:cNvSpPr>
            <a:spLocks noChangeArrowheads="1"/>
          </p:cNvSpPr>
          <p:nvPr/>
        </p:nvSpPr>
        <p:spPr bwMode="auto">
          <a:xfrm flipV="1">
            <a:off x="5257800" y="4953000"/>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2"/>
          </a:solidFill>
          <a:ln w="9525">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667000" y="225425"/>
            <a:ext cx="6019800" cy="755650"/>
          </a:xfrm>
        </p:spPr>
        <p:txBody>
          <a:bodyPr/>
          <a:lstStyle/>
          <a:p>
            <a:r>
              <a:rPr lang="en-US" altLang="ja-JP" dirty="0" smtClean="0">
                <a:ea typeface="ＭＳ Ｐゴシック" pitchFamily="50" charset="-128"/>
              </a:rPr>
              <a:t>Baseline process</a:t>
            </a:r>
            <a:endParaRPr lang="en-GB" altLang="en-US" dirty="0" smtClean="0"/>
          </a:p>
        </p:txBody>
      </p:sp>
      <p:sp>
        <p:nvSpPr>
          <p:cNvPr id="1392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57108ACF-4E0A-467A-8CD4-C1932DA49BEF}" type="slidenum">
              <a:rPr kumimoji="0" lang="ja-JP" altLang="en-US" sz="1000" smtClean="0">
                <a:latin typeface="Tahoma" pitchFamily="34" charset="0"/>
              </a:rPr>
              <a:pPr>
                <a:spcBef>
                  <a:spcPct val="0"/>
                </a:spcBef>
                <a:buFontTx/>
                <a:buNone/>
              </a:pPr>
              <a:t>13</a:t>
            </a:fld>
            <a:endParaRPr kumimoji="0" lang="en-US" altLang="ja-JP" sz="1000" dirty="0" smtClean="0">
              <a:latin typeface="Tahoma" pitchFamily="34" charset="0"/>
            </a:endParaRPr>
          </a:p>
        </p:txBody>
      </p:sp>
      <p:sp>
        <p:nvSpPr>
          <p:cNvPr id="139268" name="Rectangle 3"/>
          <p:cNvSpPr>
            <a:spLocks noChangeArrowheads="1"/>
          </p:cNvSpPr>
          <p:nvPr/>
        </p:nvSpPr>
        <p:spPr bwMode="auto">
          <a:xfrm>
            <a:off x="533400" y="2286000"/>
            <a:ext cx="1905000" cy="1676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Draft Area</a:t>
            </a:r>
            <a:br>
              <a:rPr lang="en-IE" altLang="en-US" sz="2400" dirty="0">
                <a:latin typeface="Times New Roman" pitchFamily="18" charset="0"/>
              </a:rPr>
            </a:br>
            <a:r>
              <a:rPr lang="en-IE" altLang="en-US" sz="2400" dirty="0">
                <a:latin typeface="Times New Roman" pitchFamily="18" charset="0"/>
              </a:rPr>
              <a:t>(WIP)</a:t>
            </a:r>
            <a:endParaRPr lang="en-GB" altLang="en-US" sz="2400" dirty="0">
              <a:latin typeface="Times New Roman" pitchFamily="18" charset="0"/>
            </a:endParaRPr>
          </a:p>
        </p:txBody>
      </p:sp>
      <p:sp>
        <p:nvSpPr>
          <p:cNvPr id="139269" name="Rectangle 4"/>
          <p:cNvSpPr>
            <a:spLocks noChangeArrowheads="1"/>
          </p:cNvSpPr>
          <p:nvPr/>
        </p:nvSpPr>
        <p:spPr bwMode="auto">
          <a:xfrm>
            <a:off x="4419600" y="2286000"/>
            <a:ext cx="1905000" cy="1600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Baseline area</a:t>
            </a:r>
          </a:p>
          <a:p>
            <a:pPr algn="ctr">
              <a:spcBef>
                <a:spcPct val="0"/>
              </a:spcBef>
              <a:buFontTx/>
              <a:buNone/>
            </a:pPr>
            <a:r>
              <a:rPr lang="en-IE" altLang="en-US" sz="2400" dirty="0">
                <a:latin typeface="Times New Roman" pitchFamily="18" charset="0"/>
              </a:rPr>
              <a:t>(Controlled)</a:t>
            </a:r>
            <a:endParaRPr lang="en-GB" altLang="en-US" sz="2400" dirty="0">
              <a:latin typeface="Times New Roman" pitchFamily="18" charset="0"/>
            </a:endParaRPr>
          </a:p>
        </p:txBody>
      </p:sp>
      <p:sp>
        <p:nvSpPr>
          <p:cNvPr id="139270" name="Line 5"/>
          <p:cNvSpPr>
            <a:spLocks noChangeShapeType="1"/>
          </p:cNvSpPr>
          <p:nvPr/>
        </p:nvSpPr>
        <p:spPr bwMode="auto">
          <a:xfrm>
            <a:off x="2438400" y="2895600"/>
            <a:ext cx="1981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39271" name="Text Box 6"/>
          <p:cNvSpPr txBox="1">
            <a:spLocks noChangeArrowheads="1"/>
          </p:cNvSpPr>
          <p:nvPr/>
        </p:nvSpPr>
        <p:spPr bwMode="auto">
          <a:xfrm>
            <a:off x="2667000" y="2362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Baseline</a:t>
            </a:r>
            <a:endParaRPr lang="en-GB" altLang="en-US" sz="2400" dirty="0">
              <a:latin typeface="Times New Roman" pitchFamily="18" charset="0"/>
            </a:endParaRPr>
          </a:p>
        </p:txBody>
      </p:sp>
      <p:sp>
        <p:nvSpPr>
          <p:cNvPr id="139272" name="Line 7"/>
          <p:cNvSpPr>
            <a:spLocks noChangeShapeType="1"/>
          </p:cNvSpPr>
          <p:nvPr/>
        </p:nvSpPr>
        <p:spPr bwMode="auto">
          <a:xfrm flipH="1">
            <a:off x="2438400" y="3581400"/>
            <a:ext cx="19812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39273" name="Text Box 8"/>
          <p:cNvSpPr txBox="1">
            <a:spLocks noChangeArrowheads="1"/>
          </p:cNvSpPr>
          <p:nvPr/>
        </p:nvSpPr>
        <p:spPr bwMode="auto">
          <a:xfrm>
            <a:off x="27432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Revise</a:t>
            </a:r>
            <a:endParaRPr lang="en-GB" altLang="en-US" sz="2400" dirty="0">
              <a:latin typeface="Times New Roman" pitchFamily="18" charset="0"/>
            </a:endParaRPr>
          </a:p>
        </p:txBody>
      </p:sp>
      <p:sp>
        <p:nvSpPr>
          <p:cNvPr id="139274" name="Line 9"/>
          <p:cNvSpPr>
            <a:spLocks noChangeShapeType="1"/>
          </p:cNvSpPr>
          <p:nvPr/>
        </p:nvSpPr>
        <p:spPr bwMode="auto">
          <a:xfrm>
            <a:off x="1447800" y="18288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39275" name="Text Box 10"/>
          <p:cNvSpPr txBox="1">
            <a:spLocks noChangeArrowheads="1"/>
          </p:cNvSpPr>
          <p:nvPr/>
        </p:nvSpPr>
        <p:spPr bwMode="auto">
          <a:xfrm>
            <a:off x="685800" y="1371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Create CI</a:t>
            </a:r>
            <a:endParaRPr lang="en-GB" altLang="en-US" sz="2400" dirty="0">
              <a:latin typeface="Times New Roman" pitchFamily="18" charset="0"/>
            </a:endParaRPr>
          </a:p>
        </p:txBody>
      </p:sp>
      <p:sp>
        <p:nvSpPr>
          <p:cNvPr id="139276" name="Line 11"/>
          <p:cNvSpPr>
            <a:spLocks noChangeShapeType="1"/>
          </p:cNvSpPr>
          <p:nvPr/>
        </p:nvSpPr>
        <p:spPr bwMode="auto">
          <a:xfrm>
            <a:off x="5410200" y="3886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39277" name="Text Box 12"/>
          <p:cNvSpPr txBox="1">
            <a:spLocks noChangeArrowheads="1"/>
          </p:cNvSpPr>
          <p:nvPr/>
        </p:nvSpPr>
        <p:spPr bwMode="auto">
          <a:xfrm>
            <a:off x="4751388" y="411321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Release CI</a:t>
            </a:r>
            <a:endParaRPr lang="en-GB" altLang="en-US" sz="2400" dirty="0">
              <a:latin typeface="Times New Roman" pitchFamily="18" charset="0"/>
            </a:endParaRPr>
          </a:p>
        </p:txBody>
      </p:sp>
      <p:sp>
        <p:nvSpPr>
          <p:cNvPr id="139278" name="AutoShape 13"/>
          <p:cNvSpPr>
            <a:spLocks noChangeArrowheads="1"/>
          </p:cNvSpPr>
          <p:nvPr/>
        </p:nvSpPr>
        <p:spPr bwMode="auto">
          <a:xfrm>
            <a:off x="4953000" y="1143000"/>
            <a:ext cx="1143000" cy="838200"/>
          </a:xfrm>
          <a:prstGeom prst="flowChartDocument">
            <a:avLst/>
          </a:prstGeom>
          <a:solidFill>
            <a:schemeClr val="bg2"/>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1800" dirty="0"/>
              <a:t>Baseline</a:t>
            </a:r>
          </a:p>
          <a:p>
            <a:pPr algn="ctr">
              <a:spcBef>
                <a:spcPct val="0"/>
              </a:spcBef>
              <a:buFontTx/>
              <a:buNone/>
            </a:pPr>
            <a:r>
              <a:rPr lang="en-IE" altLang="en-US" sz="1800" dirty="0"/>
              <a:t>Record</a:t>
            </a:r>
            <a:endParaRPr lang="en-GB" altLang="en-US" sz="1800" dirty="0"/>
          </a:p>
        </p:txBody>
      </p:sp>
      <p:sp>
        <p:nvSpPr>
          <p:cNvPr id="139279" name="Line 14"/>
          <p:cNvSpPr>
            <a:spLocks noChangeShapeType="1"/>
          </p:cNvSpPr>
          <p:nvPr/>
        </p:nvSpPr>
        <p:spPr bwMode="auto">
          <a:xfrm flipH="1">
            <a:off x="5562600" y="1981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39280" name="AutoShape 15"/>
          <p:cNvSpPr>
            <a:spLocks noChangeArrowheads="1"/>
          </p:cNvSpPr>
          <p:nvPr/>
        </p:nvSpPr>
        <p:spPr bwMode="auto">
          <a:xfrm>
            <a:off x="5105400" y="1295400"/>
            <a:ext cx="1143000" cy="838200"/>
          </a:xfrm>
          <a:prstGeom prst="flowChartDocument">
            <a:avLst/>
          </a:prstGeom>
          <a:solidFill>
            <a:schemeClr val="bg2"/>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1800" dirty="0">
                <a:solidFill>
                  <a:srgbClr val="0000FF"/>
                </a:solidFill>
                <a:hlinkClick r:id="rId2" action="ppaction://hlinkfile"/>
              </a:rPr>
              <a:t>Baseline</a:t>
            </a:r>
          </a:p>
          <a:p>
            <a:pPr algn="ctr">
              <a:spcBef>
                <a:spcPct val="0"/>
              </a:spcBef>
              <a:buFontTx/>
              <a:buNone/>
            </a:pPr>
            <a:r>
              <a:rPr lang="en-IE" altLang="en-US" sz="1800" dirty="0">
                <a:solidFill>
                  <a:srgbClr val="0000FF"/>
                </a:solidFill>
                <a:hlinkClick r:id="rId2" action="ppaction://hlinkfile"/>
              </a:rPr>
              <a:t>Record</a:t>
            </a:r>
            <a:endParaRPr lang="en-GB" altLang="en-US" sz="1800" dirty="0">
              <a:solidFill>
                <a:srgbClr val="0000FF"/>
              </a:solidFill>
            </a:endParaRPr>
          </a:p>
        </p:txBody>
      </p:sp>
      <p:sp>
        <p:nvSpPr>
          <p:cNvPr id="139281" name="AutoShape 16"/>
          <p:cNvSpPr>
            <a:spLocks noChangeArrowheads="1"/>
          </p:cNvSpPr>
          <p:nvPr/>
        </p:nvSpPr>
        <p:spPr bwMode="auto">
          <a:xfrm>
            <a:off x="2743200" y="1295400"/>
            <a:ext cx="1143000" cy="838200"/>
          </a:xfrm>
          <a:prstGeom prst="flowChartDocument">
            <a:avLst/>
          </a:prstGeom>
          <a:solidFill>
            <a:schemeClr val="bg2"/>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1800" dirty="0">
                <a:hlinkClick r:id="rId3" action="ppaction://hlinkfile"/>
              </a:rPr>
              <a:t>Config</a:t>
            </a:r>
            <a:endParaRPr lang="en-IE" altLang="en-US" sz="1800" dirty="0">
              <a:hlinkClick r:id="rId3" action="ppaction://hlinkfile"/>
            </a:endParaRPr>
          </a:p>
          <a:p>
            <a:pPr algn="ctr">
              <a:spcBef>
                <a:spcPct val="0"/>
              </a:spcBef>
              <a:buFontTx/>
              <a:buNone/>
            </a:pPr>
            <a:r>
              <a:rPr lang="en-IE" altLang="en-US" sz="1800" dirty="0">
                <a:hlinkClick r:id="rId3" action="ppaction://hlinkfile"/>
              </a:rPr>
              <a:t>Register</a:t>
            </a:r>
            <a:endParaRPr lang="en-GB" altLang="en-US" sz="1800" dirty="0"/>
          </a:p>
        </p:txBody>
      </p:sp>
      <p:sp>
        <p:nvSpPr>
          <p:cNvPr id="139282" name="Line 17"/>
          <p:cNvSpPr>
            <a:spLocks noChangeShapeType="1"/>
          </p:cNvSpPr>
          <p:nvPr/>
        </p:nvSpPr>
        <p:spPr bwMode="auto">
          <a:xfrm flipV="1">
            <a:off x="1752600" y="16002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39283" name="Line 18"/>
          <p:cNvSpPr>
            <a:spLocks noChangeShapeType="1"/>
          </p:cNvSpPr>
          <p:nvPr/>
        </p:nvSpPr>
        <p:spPr bwMode="auto">
          <a:xfrm flipH="1" flipV="1">
            <a:off x="3962400" y="16764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139284" name="Group 19"/>
          <p:cNvGrpSpPr>
            <a:grpSpLocks/>
          </p:cNvGrpSpPr>
          <p:nvPr/>
        </p:nvGrpSpPr>
        <p:grpSpPr bwMode="auto">
          <a:xfrm>
            <a:off x="2514600" y="4545013"/>
            <a:ext cx="6248400" cy="1620837"/>
            <a:chOff x="-3" y="-3"/>
            <a:chExt cx="3734" cy="1300"/>
          </a:xfrm>
        </p:grpSpPr>
        <p:grpSp>
          <p:nvGrpSpPr>
            <p:cNvPr id="139285" name="Group 20"/>
            <p:cNvGrpSpPr>
              <a:grpSpLocks/>
            </p:cNvGrpSpPr>
            <p:nvPr/>
          </p:nvGrpSpPr>
          <p:grpSpPr bwMode="auto">
            <a:xfrm>
              <a:off x="0" y="0"/>
              <a:ext cx="3728" cy="1294"/>
              <a:chOff x="0" y="0"/>
              <a:chExt cx="3728" cy="1294"/>
            </a:xfrm>
          </p:grpSpPr>
          <p:grpSp>
            <p:nvGrpSpPr>
              <p:cNvPr id="139287" name="Group 21"/>
              <p:cNvGrpSpPr>
                <a:grpSpLocks/>
              </p:cNvGrpSpPr>
              <p:nvPr/>
            </p:nvGrpSpPr>
            <p:grpSpPr bwMode="auto">
              <a:xfrm>
                <a:off x="0" y="0"/>
                <a:ext cx="838" cy="374"/>
                <a:chOff x="0" y="0"/>
                <a:chExt cx="838" cy="374"/>
              </a:xfrm>
            </p:grpSpPr>
            <p:sp>
              <p:nvSpPr>
                <p:cNvPr id="139316" name="Rectangle 22"/>
                <p:cNvSpPr>
                  <a:spLocks noChangeArrowheads="1"/>
                </p:cNvSpPr>
                <p:nvPr/>
              </p:nvSpPr>
              <p:spPr bwMode="auto">
                <a:xfrm>
                  <a:off x="0" y="0"/>
                  <a:ext cx="838"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nvGrpSpPr>
                <p:cNvPr id="139317" name="Group 23"/>
                <p:cNvGrpSpPr>
                  <a:grpSpLocks/>
                </p:cNvGrpSpPr>
                <p:nvPr/>
              </p:nvGrpSpPr>
              <p:grpSpPr bwMode="auto">
                <a:xfrm>
                  <a:off x="0" y="0"/>
                  <a:ext cx="838" cy="374"/>
                  <a:chOff x="0" y="0"/>
                  <a:chExt cx="838" cy="374"/>
                </a:xfrm>
              </p:grpSpPr>
              <p:sp>
                <p:nvSpPr>
                  <p:cNvPr id="139318" name="Rectangle 24"/>
                  <p:cNvSpPr>
                    <a:spLocks noChangeArrowheads="1"/>
                  </p:cNvSpPr>
                  <p:nvPr/>
                </p:nvSpPr>
                <p:spPr bwMode="auto">
                  <a:xfrm>
                    <a:off x="43" y="0"/>
                    <a:ext cx="752"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CSCI type</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19" name="Rectangle 25"/>
                  <p:cNvSpPr>
                    <a:spLocks noChangeArrowheads="1"/>
                  </p:cNvSpPr>
                  <p:nvPr/>
                </p:nvSpPr>
                <p:spPr bwMode="auto">
                  <a:xfrm>
                    <a:off x="0" y="0"/>
                    <a:ext cx="83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grpSp>
            <p:nvGrpSpPr>
              <p:cNvPr id="139288" name="Group 26"/>
              <p:cNvGrpSpPr>
                <a:grpSpLocks/>
              </p:cNvGrpSpPr>
              <p:nvPr/>
            </p:nvGrpSpPr>
            <p:grpSpPr bwMode="auto">
              <a:xfrm>
                <a:off x="838" y="0"/>
                <a:ext cx="1274" cy="374"/>
                <a:chOff x="838" y="0"/>
                <a:chExt cx="1274" cy="374"/>
              </a:xfrm>
            </p:grpSpPr>
            <p:sp>
              <p:nvSpPr>
                <p:cNvPr id="139312" name="Rectangle 27"/>
                <p:cNvSpPr>
                  <a:spLocks noChangeArrowheads="1"/>
                </p:cNvSpPr>
                <p:nvPr/>
              </p:nvSpPr>
              <p:spPr bwMode="auto">
                <a:xfrm>
                  <a:off x="838" y="0"/>
                  <a:ext cx="1274"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nvGrpSpPr>
                <p:cNvPr id="139313" name="Group 28"/>
                <p:cNvGrpSpPr>
                  <a:grpSpLocks/>
                </p:cNvGrpSpPr>
                <p:nvPr/>
              </p:nvGrpSpPr>
              <p:grpSpPr bwMode="auto">
                <a:xfrm>
                  <a:off x="838" y="0"/>
                  <a:ext cx="1274" cy="374"/>
                  <a:chOff x="838" y="0"/>
                  <a:chExt cx="1274" cy="374"/>
                </a:xfrm>
              </p:grpSpPr>
              <p:sp>
                <p:nvSpPr>
                  <p:cNvPr id="139314" name="Rectangle 29"/>
                  <p:cNvSpPr>
                    <a:spLocks noChangeArrowheads="1"/>
                  </p:cNvSpPr>
                  <p:nvPr/>
                </p:nvSpPr>
                <p:spPr bwMode="auto">
                  <a:xfrm>
                    <a:off x="881" y="0"/>
                    <a:ext cx="1188"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Before Baseline point</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15" name="Rectangle 30"/>
                  <p:cNvSpPr>
                    <a:spLocks noChangeArrowheads="1"/>
                  </p:cNvSpPr>
                  <p:nvPr/>
                </p:nvSpPr>
                <p:spPr bwMode="auto">
                  <a:xfrm>
                    <a:off x="838" y="0"/>
                    <a:ext cx="127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grpSp>
            <p:nvGrpSpPr>
              <p:cNvPr id="139289" name="Group 31"/>
              <p:cNvGrpSpPr>
                <a:grpSpLocks/>
              </p:cNvGrpSpPr>
              <p:nvPr/>
            </p:nvGrpSpPr>
            <p:grpSpPr bwMode="auto">
              <a:xfrm>
                <a:off x="2112" y="0"/>
                <a:ext cx="1616" cy="374"/>
                <a:chOff x="2112" y="0"/>
                <a:chExt cx="1616" cy="374"/>
              </a:xfrm>
            </p:grpSpPr>
            <p:sp>
              <p:nvSpPr>
                <p:cNvPr id="139308" name="Rectangle 32"/>
                <p:cNvSpPr>
                  <a:spLocks noChangeArrowheads="1"/>
                </p:cNvSpPr>
                <p:nvPr/>
              </p:nvSpPr>
              <p:spPr bwMode="auto">
                <a:xfrm>
                  <a:off x="2112" y="0"/>
                  <a:ext cx="1616"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nvGrpSpPr>
                <p:cNvPr id="139309" name="Group 33"/>
                <p:cNvGrpSpPr>
                  <a:grpSpLocks/>
                </p:cNvGrpSpPr>
                <p:nvPr/>
              </p:nvGrpSpPr>
              <p:grpSpPr bwMode="auto">
                <a:xfrm>
                  <a:off x="2112" y="0"/>
                  <a:ext cx="1616" cy="374"/>
                  <a:chOff x="2112" y="0"/>
                  <a:chExt cx="1616" cy="374"/>
                </a:xfrm>
              </p:grpSpPr>
              <p:sp>
                <p:nvSpPr>
                  <p:cNvPr id="139310" name="Rectangle 34"/>
                  <p:cNvSpPr>
                    <a:spLocks noChangeArrowheads="1"/>
                  </p:cNvSpPr>
                  <p:nvPr/>
                </p:nvSpPr>
                <p:spPr bwMode="auto">
                  <a:xfrm>
                    <a:off x="2155" y="0"/>
                    <a:ext cx="1530" cy="37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At Baseline</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11" name="Rectangle 35"/>
                  <p:cNvSpPr>
                    <a:spLocks noChangeArrowheads="1"/>
                  </p:cNvSpPr>
                  <p:nvPr/>
                </p:nvSpPr>
                <p:spPr bwMode="auto">
                  <a:xfrm>
                    <a:off x="2112" y="0"/>
                    <a:ext cx="16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grpSp>
            <p:nvGrpSpPr>
              <p:cNvPr id="139290" name="Group 36"/>
              <p:cNvGrpSpPr>
                <a:grpSpLocks/>
              </p:cNvGrpSpPr>
              <p:nvPr/>
            </p:nvGrpSpPr>
            <p:grpSpPr bwMode="auto">
              <a:xfrm>
                <a:off x="0" y="374"/>
                <a:ext cx="838" cy="460"/>
                <a:chOff x="0" y="374"/>
                <a:chExt cx="838" cy="460"/>
              </a:xfrm>
            </p:grpSpPr>
            <p:sp>
              <p:nvSpPr>
                <p:cNvPr id="139306" name="Rectangle 37"/>
                <p:cNvSpPr>
                  <a:spLocks noChangeArrowheads="1"/>
                </p:cNvSpPr>
                <p:nvPr/>
              </p:nvSpPr>
              <p:spPr bwMode="auto">
                <a:xfrm>
                  <a:off x="43" y="374"/>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Source</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07" name="Rectangle 38"/>
                <p:cNvSpPr>
                  <a:spLocks noChangeArrowheads="1"/>
                </p:cNvSpPr>
                <p:nvPr/>
              </p:nvSpPr>
              <p:spPr bwMode="auto">
                <a:xfrm>
                  <a:off x="0" y="374"/>
                  <a:ext cx="83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nvGrpSpPr>
              <p:cNvPr id="139291" name="Group 39"/>
              <p:cNvGrpSpPr>
                <a:grpSpLocks/>
              </p:cNvGrpSpPr>
              <p:nvPr/>
            </p:nvGrpSpPr>
            <p:grpSpPr bwMode="auto">
              <a:xfrm>
                <a:off x="838" y="374"/>
                <a:ext cx="1274" cy="460"/>
                <a:chOff x="838" y="374"/>
                <a:chExt cx="1274" cy="460"/>
              </a:xfrm>
            </p:grpSpPr>
            <p:sp>
              <p:nvSpPr>
                <p:cNvPr id="139304" name="Rectangle 40"/>
                <p:cNvSpPr>
                  <a:spLocks noChangeArrowheads="1"/>
                </p:cNvSpPr>
                <p:nvPr/>
              </p:nvSpPr>
              <p:spPr bwMode="auto">
                <a:xfrm>
                  <a:off x="881" y="374"/>
                  <a:ext cx="118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Store in a folder of VM Tool</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05" name="Rectangle 41"/>
                <p:cNvSpPr>
                  <a:spLocks noChangeArrowheads="1"/>
                </p:cNvSpPr>
                <p:nvPr/>
              </p:nvSpPr>
              <p:spPr bwMode="auto">
                <a:xfrm>
                  <a:off x="838" y="374"/>
                  <a:ext cx="127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nvGrpSpPr>
              <p:cNvPr id="139292" name="Group 42"/>
              <p:cNvGrpSpPr>
                <a:grpSpLocks/>
              </p:cNvGrpSpPr>
              <p:nvPr/>
            </p:nvGrpSpPr>
            <p:grpSpPr bwMode="auto">
              <a:xfrm>
                <a:off x="2112" y="374"/>
                <a:ext cx="1616" cy="460"/>
                <a:chOff x="2112" y="374"/>
                <a:chExt cx="1616" cy="460"/>
              </a:xfrm>
            </p:grpSpPr>
            <p:sp>
              <p:nvSpPr>
                <p:cNvPr id="139302" name="Rectangle 43"/>
                <p:cNvSpPr>
                  <a:spLocks noChangeArrowheads="1"/>
                </p:cNvSpPr>
                <p:nvPr/>
              </p:nvSpPr>
              <p:spPr bwMode="auto">
                <a:xfrm>
                  <a:off x="2155" y="374"/>
                  <a:ext cx="15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Put under common label inside VM repository</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03" name="Rectangle 44"/>
                <p:cNvSpPr>
                  <a:spLocks noChangeArrowheads="1"/>
                </p:cNvSpPr>
                <p:nvPr/>
              </p:nvSpPr>
              <p:spPr bwMode="auto">
                <a:xfrm>
                  <a:off x="2112" y="374"/>
                  <a:ext cx="1616"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nvGrpSpPr>
              <p:cNvPr id="139293" name="Group 45"/>
              <p:cNvGrpSpPr>
                <a:grpSpLocks/>
              </p:cNvGrpSpPr>
              <p:nvPr/>
            </p:nvGrpSpPr>
            <p:grpSpPr bwMode="auto">
              <a:xfrm>
                <a:off x="0" y="834"/>
                <a:ext cx="838" cy="460"/>
                <a:chOff x="0" y="834"/>
                <a:chExt cx="838" cy="460"/>
              </a:xfrm>
            </p:grpSpPr>
            <p:sp>
              <p:nvSpPr>
                <p:cNvPr id="139300" name="Rectangle 46"/>
                <p:cNvSpPr>
                  <a:spLocks noChangeArrowheads="1"/>
                </p:cNvSpPr>
                <p:nvPr/>
              </p:nvSpPr>
              <p:spPr bwMode="auto">
                <a:xfrm>
                  <a:off x="43" y="834"/>
                  <a:ext cx="75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Binary</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301" name="Rectangle 47"/>
                <p:cNvSpPr>
                  <a:spLocks noChangeArrowheads="1"/>
                </p:cNvSpPr>
                <p:nvPr/>
              </p:nvSpPr>
              <p:spPr bwMode="auto">
                <a:xfrm>
                  <a:off x="0" y="834"/>
                  <a:ext cx="83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nvGrpSpPr>
              <p:cNvPr id="139294" name="Group 48"/>
              <p:cNvGrpSpPr>
                <a:grpSpLocks/>
              </p:cNvGrpSpPr>
              <p:nvPr/>
            </p:nvGrpSpPr>
            <p:grpSpPr bwMode="auto">
              <a:xfrm>
                <a:off x="838" y="834"/>
                <a:ext cx="1274" cy="460"/>
                <a:chOff x="838" y="834"/>
                <a:chExt cx="1274" cy="460"/>
              </a:xfrm>
            </p:grpSpPr>
            <p:sp>
              <p:nvSpPr>
                <p:cNvPr id="139298" name="Rectangle 49"/>
                <p:cNvSpPr>
                  <a:spLocks noChangeArrowheads="1"/>
                </p:cNvSpPr>
                <p:nvPr/>
              </p:nvSpPr>
              <p:spPr bwMode="auto">
                <a:xfrm>
                  <a:off x="881" y="834"/>
                  <a:ext cx="118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solidFill>
                        <a:srgbClr val="FF0000"/>
                      </a:solidFill>
                      <a:ea typeface="ＭＳ Ｐゴシック" pitchFamily="50" charset="-128"/>
                    </a:rPr>
                    <a:t>Store in WIP project folder or in a folder of VM Tool</a:t>
                  </a:r>
                  <a:endParaRPr lang="en-AU" altLang="en-US" sz="1200" dirty="0">
                    <a:solidFill>
                      <a:srgbClr val="FF0000"/>
                    </a:solidFill>
                    <a:ea typeface="ＭＳ Ｐゴシック" pitchFamily="50" charset="-128"/>
                  </a:endParaRPr>
                </a:p>
                <a:p>
                  <a:pPr>
                    <a:spcBef>
                      <a:spcPct val="0"/>
                    </a:spcBef>
                    <a:buFontTx/>
                    <a:buNone/>
                  </a:pPr>
                  <a:endParaRPr lang="en-AU" altLang="en-US" sz="1200" dirty="0">
                    <a:solidFill>
                      <a:srgbClr val="FF0000"/>
                    </a:solidFill>
                    <a:ea typeface="ＭＳ Ｐゴシック" pitchFamily="50" charset="-128"/>
                  </a:endParaRPr>
                </a:p>
              </p:txBody>
            </p:sp>
            <p:sp>
              <p:nvSpPr>
                <p:cNvPr id="139299" name="Rectangle 50"/>
                <p:cNvSpPr>
                  <a:spLocks noChangeArrowheads="1"/>
                </p:cNvSpPr>
                <p:nvPr/>
              </p:nvSpPr>
              <p:spPr bwMode="auto">
                <a:xfrm>
                  <a:off x="838" y="834"/>
                  <a:ext cx="1274"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nvGrpSpPr>
              <p:cNvPr id="139295" name="Group 51"/>
              <p:cNvGrpSpPr>
                <a:grpSpLocks/>
              </p:cNvGrpSpPr>
              <p:nvPr/>
            </p:nvGrpSpPr>
            <p:grpSpPr bwMode="auto">
              <a:xfrm>
                <a:off x="2112" y="834"/>
                <a:ext cx="1616" cy="460"/>
                <a:chOff x="2112" y="834"/>
                <a:chExt cx="1616" cy="460"/>
              </a:xfrm>
            </p:grpSpPr>
            <p:sp>
              <p:nvSpPr>
                <p:cNvPr id="139296" name="Rectangle 52"/>
                <p:cNvSpPr>
                  <a:spLocks noChangeArrowheads="1"/>
                </p:cNvSpPr>
                <p:nvPr/>
              </p:nvSpPr>
              <p:spPr bwMode="auto">
                <a:xfrm>
                  <a:off x="2155" y="834"/>
                  <a:ext cx="15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60363" algn="l"/>
                    </a:tabLst>
                    <a:defRPr kumimoji="1" sz="2500">
                      <a:solidFill>
                        <a:schemeClr val="tx1"/>
                      </a:solidFill>
                      <a:latin typeface="Arial" pitchFamily="34" charset="0"/>
                      <a:cs typeface="Arial" pitchFamily="34" charset="0"/>
                    </a:defRPr>
                  </a:lvl1pPr>
                  <a:lvl2pPr marL="742950" indent="-285750">
                    <a:spcBef>
                      <a:spcPct val="20000"/>
                    </a:spcBef>
                    <a:buChar char="–"/>
                    <a:tabLst>
                      <a:tab pos="360363" algn="l"/>
                    </a:tabLst>
                    <a:defRPr kumimoji="1" sz="2000">
                      <a:solidFill>
                        <a:schemeClr val="tx1"/>
                      </a:solidFill>
                      <a:latin typeface="Arial" pitchFamily="34" charset="0"/>
                      <a:cs typeface="Arial" pitchFamily="34" charset="0"/>
                    </a:defRPr>
                  </a:lvl2pPr>
                  <a:lvl3pPr marL="1143000" indent="-228600">
                    <a:spcBef>
                      <a:spcPct val="20000"/>
                    </a:spcBef>
                    <a:buChar char="•"/>
                    <a:tabLst>
                      <a:tab pos="360363" algn="l"/>
                    </a:tabLst>
                    <a:defRPr kumimoji="1" sz="2000">
                      <a:solidFill>
                        <a:schemeClr val="tx1"/>
                      </a:solidFill>
                      <a:latin typeface="Arial" pitchFamily="34" charset="0"/>
                      <a:cs typeface="Arial" pitchFamily="34" charset="0"/>
                    </a:defRPr>
                  </a:lvl3pPr>
                  <a:lvl4pPr marL="1600200" indent="-228600">
                    <a:spcBef>
                      <a:spcPct val="20000"/>
                    </a:spcBef>
                    <a:buChar char="–"/>
                    <a:tabLst>
                      <a:tab pos="360363" algn="l"/>
                    </a:tabLst>
                    <a:defRPr kumimoji="1" sz="2000">
                      <a:solidFill>
                        <a:schemeClr val="tx1"/>
                      </a:solidFill>
                      <a:latin typeface="Arial" pitchFamily="34" charset="0"/>
                      <a:cs typeface="Arial" pitchFamily="34" charset="0"/>
                    </a:defRPr>
                  </a:lvl4pPr>
                  <a:lvl5pPr marL="2057400" indent="-228600">
                    <a:spcBef>
                      <a:spcPct val="20000"/>
                    </a:spcBef>
                    <a:buChar char="»"/>
                    <a:tabLst>
                      <a:tab pos="360363" algn="l"/>
                    </a:tabLst>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tabLst>
                      <a:tab pos="360363" algn="l"/>
                    </a:tabLst>
                    <a:defRPr kumimoji="1" sz="1500">
                      <a:solidFill>
                        <a:schemeClr val="tx1"/>
                      </a:solidFill>
                      <a:latin typeface="Arial" pitchFamily="34" charset="0"/>
                      <a:cs typeface="Arial" pitchFamily="34" charset="0"/>
                    </a:defRPr>
                  </a:lvl9pPr>
                </a:lstStyle>
                <a:p>
                  <a:pPr>
                    <a:spcBef>
                      <a:spcPct val="0"/>
                    </a:spcBef>
                    <a:buFontTx/>
                    <a:buNone/>
                  </a:pPr>
                  <a:r>
                    <a:rPr lang="en-US" altLang="ja-JP" sz="1200" dirty="0">
                      <a:ea typeface="ＭＳ Ｐゴシック" pitchFamily="50" charset="-128"/>
                    </a:rPr>
                    <a:t>Store in FINAL project sub-directory according to baseline ID</a:t>
                  </a:r>
                  <a:endParaRPr lang="en-AU" altLang="en-US" sz="1200" dirty="0">
                    <a:ea typeface="ＭＳ Ｐゴシック" pitchFamily="50" charset="-128"/>
                  </a:endParaRPr>
                </a:p>
                <a:p>
                  <a:pPr>
                    <a:spcBef>
                      <a:spcPct val="0"/>
                    </a:spcBef>
                    <a:buFontTx/>
                    <a:buNone/>
                  </a:pPr>
                  <a:endParaRPr lang="en-AU" altLang="en-US" sz="1200" dirty="0">
                    <a:ea typeface="ＭＳ Ｐゴシック" pitchFamily="50" charset="-128"/>
                  </a:endParaRPr>
                </a:p>
              </p:txBody>
            </p:sp>
            <p:sp>
              <p:nvSpPr>
                <p:cNvPr id="139297" name="Rectangle 53"/>
                <p:cNvSpPr>
                  <a:spLocks noChangeArrowheads="1"/>
                </p:cNvSpPr>
                <p:nvPr/>
              </p:nvSpPr>
              <p:spPr bwMode="auto">
                <a:xfrm>
                  <a:off x="2112" y="834"/>
                  <a:ext cx="1616"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grpSp>
        <p:sp>
          <p:nvSpPr>
            <p:cNvPr id="139286" name="Rectangle 54"/>
            <p:cNvSpPr>
              <a:spLocks noChangeArrowheads="1"/>
            </p:cNvSpPr>
            <p:nvPr/>
          </p:nvSpPr>
          <p:spPr bwMode="auto">
            <a:xfrm>
              <a:off x="-3" y="-3"/>
              <a:ext cx="3734" cy="130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667000" y="225425"/>
            <a:ext cx="6019800" cy="755650"/>
          </a:xfrm>
        </p:spPr>
        <p:txBody>
          <a:bodyPr/>
          <a:lstStyle/>
          <a:p>
            <a:r>
              <a:rPr lang="en-US" altLang="ja-JP" dirty="0" smtClean="0">
                <a:ea typeface="ＭＳ Ｐゴシック" pitchFamily="50" charset="-128"/>
              </a:rPr>
              <a:t>Baseline for All Types of CI</a:t>
            </a:r>
            <a:endParaRPr lang="en-GB" altLang="en-US" dirty="0" smtClean="0"/>
          </a:p>
        </p:txBody>
      </p:sp>
      <p:sp>
        <p:nvSpPr>
          <p:cNvPr id="140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4732027C-A4C0-4AC5-BB27-3E7A515EC97D}" type="slidenum">
              <a:rPr kumimoji="0" lang="ja-JP" altLang="en-US" sz="1000" smtClean="0">
                <a:latin typeface="Tahoma" pitchFamily="34" charset="0"/>
              </a:rPr>
              <a:pPr>
                <a:spcBef>
                  <a:spcPct val="0"/>
                </a:spcBef>
                <a:buFontTx/>
                <a:buNone/>
              </a:pPr>
              <a:t>14</a:t>
            </a:fld>
            <a:endParaRPr kumimoji="0" lang="en-US" altLang="ja-JP" sz="1000" dirty="0" smtClean="0">
              <a:latin typeface="Tahoma" pitchFamily="34" charset="0"/>
            </a:endParaRPr>
          </a:p>
        </p:txBody>
      </p:sp>
      <p:graphicFrame>
        <p:nvGraphicFramePr>
          <p:cNvPr id="77882" name="Group 58"/>
          <p:cNvGraphicFramePr>
            <a:graphicFrameLocks noGrp="1"/>
          </p:cNvGraphicFramePr>
          <p:nvPr/>
        </p:nvGraphicFramePr>
        <p:xfrm>
          <a:off x="304800" y="1254125"/>
          <a:ext cx="8458200" cy="4235448"/>
        </p:xfrm>
        <a:graphic>
          <a:graphicData uri="http://schemas.openxmlformats.org/drawingml/2006/table">
            <a:tbl>
              <a:tblPr/>
              <a:tblGrid>
                <a:gridCol w="2322513"/>
                <a:gridCol w="1404937"/>
                <a:gridCol w="2376488"/>
                <a:gridCol w="2354262"/>
              </a:tblGrid>
              <a:tr h="358780">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IE" altLang="en-US" sz="1600" b="1" i="0" u="none" strike="noStrike" cap="none" normalizeH="0" baseline="0" dirty="0" smtClean="0">
                          <a:ln>
                            <a:noFill/>
                          </a:ln>
                          <a:solidFill>
                            <a:schemeClr val="accent2"/>
                          </a:solidFill>
                          <a:effectLst/>
                          <a:latin typeface="Tahoma" pitchFamily="34" charset="0"/>
                        </a:rPr>
                        <a:t>Configuration Item</a:t>
                      </a:r>
                      <a:endParaRPr kumimoji="0" lang="en-GB" altLang="en-US" sz="1600" b="1" i="0" u="none" strike="noStrike" cap="none" normalizeH="0" baseline="0" dirty="0" smtClean="0">
                        <a:ln>
                          <a:noFill/>
                        </a:ln>
                        <a:solidFill>
                          <a:schemeClr val="accent2"/>
                        </a:solidFill>
                        <a:effectLst/>
                        <a:latin typeface="Tahoma"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IE" altLang="en-US" sz="1600" b="1" i="0" u="none" strike="noStrike" cap="none" normalizeH="0" baseline="0" dirty="0" smtClean="0">
                          <a:ln>
                            <a:noFill/>
                          </a:ln>
                          <a:solidFill>
                            <a:schemeClr val="accent2"/>
                          </a:solidFill>
                          <a:effectLst/>
                          <a:latin typeface="Tahoma" pitchFamily="34" charset="0"/>
                        </a:rPr>
                        <a:t>CSCI Type</a:t>
                      </a:r>
                      <a:endParaRPr kumimoji="0" lang="en-GB" altLang="en-US" sz="1600" b="1"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IE" altLang="en-US" sz="1600" b="1" i="0" u="none" strike="noStrike" cap="none" normalizeH="0" baseline="0" dirty="0" smtClean="0">
                          <a:ln>
                            <a:noFill/>
                          </a:ln>
                          <a:solidFill>
                            <a:schemeClr val="accent2"/>
                          </a:solidFill>
                          <a:effectLst/>
                          <a:latin typeface="Tahoma" pitchFamily="34" charset="0"/>
                        </a:rPr>
                        <a:t>Baseline Point</a:t>
                      </a:r>
                      <a:endParaRPr kumimoji="0" lang="en-GB" altLang="en-US" sz="1600" b="1"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IE" altLang="en-US" sz="1600" b="1" i="0" u="none" strike="noStrike" cap="none" normalizeH="0" baseline="0" dirty="0" smtClean="0">
                          <a:ln>
                            <a:noFill/>
                          </a:ln>
                          <a:solidFill>
                            <a:schemeClr val="accent2"/>
                          </a:solidFill>
                          <a:effectLst/>
                          <a:latin typeface="Tahoma" pitchFamily="34" charset="0"/>
                        </a:rPr>
                        <a:t>VM Label</a:t>
                      </a:r>
                      <a:endParaRPr kumimoji="0" lang="en-GB" altLang="en-US" sz="1600" b="1"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822972">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Documents &amp; Sources before starting the modifications</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Tahoma" pitchFamily="34" charset="0"/>
                        </a:rPr>
                        <a:t>Requirement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START-UP</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Startup_DDMMMYY</a:t>
                      </a:r>
                      <a:endParaRPr kumimoji="0" lang="en-GB" altLang="en-US" sz="1600" b="0"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97">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Requirements specification</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Tahoma" pitchFamily="34" charset="0"/>
                        </a:rPr>
                        <a:t>Requirement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After Requirements specification approval</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ForReview_DDMM</a:t>
                      </a:r>
                    </a:p>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BaselineAt_DDMM</a:t>
                      </a:r>
                      <a:endParaRPr kumimoji="0" lang="en-GB" altLang="en-US" sz="1600" b="0"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97">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Design documents</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Tahoma" pitchFamily="34" charset="0"/>
                        </a:rPr>
                        <a:t>Design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After Design approval</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ForReview_DDMM</a:t>
                      </a:r>
                    </a:p>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BaselineAt_DDMM</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897">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Project Plan </a:t>
                      </a:r>
                      <a:endParaRPr kumimoji="0" lang="en-GB" altLang="en-US" sz="1600" b="0" i="0" u="none" strike="noStrike" cap="none" normalizeH="0" baseline="0" dirty="0" smtClean="0">
                        <a:ln>
                          <a:noFill/>
                        </a:ln>
                        <a:solidFill>
                          <a:schemeClr val="accent2"/>
                        </a:solidFill>
                        <a:effectLst/>
                        <a:latin typeface="Arial"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Tahoma" pitchFamily="34" charset="0"/>
                        </a:rPr>
                        <a:t>Project Management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After review and approval.</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ForReview_DDMM</a:t>
                      </a:r>
                    </a:p>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BaselineAt_DDMM</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45">
                <a:tc rowSpan="3">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Source Code &amp; related files</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Source</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Ready for Review</a:t>
                      </a:r>
                      <a:endParaRPr kumimoji="0" lang="en-GB" altLang="en-US" sz="1600" b="0" i="0" u="none" strike="noStrike" cap="none" normalizeH="0" baseline="0" dirty="0" smtClean="0">
                        <a:ln>
                          <a:noFill/>
                        </a:ln>
                        <a:solidFill>
                          <a:schemeClr val="accent2"/>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ForReview_DDMMMYY</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80">
                <a:tc vMerge="1">
                  <a:txBody>
                    <a:bodyPr/>
                    <a:lstStyle/>
                    <a:p>
                      <a:endParaRPr lang="en-US"/>
                    </a:p>
                  </a:txBody>
                  <a:tcPr/>
                </a:tc>
                <a:tc vMerge="1">
                  <a:txBody>
                    <a:bodyPr/>
                    <a:lstStyle/>
                    <a:p>
                      <a:endParaRPr lang="en-US"/>
                    </a:p>
                  </a:txBody>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Ready for System test</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ForTest_DDMMMYY</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80">
                <a:tc vMerge="1">
                  <a:txBody>
                    <a:bodyPr/>
                    <a:lstStyle/>
                    <a:p>
                      <a:endParaRPr lang="en-US"/>
                    </a:p>
                  </a:txBody>
                  <a:tcPr/>
                </a:tc>
                <a:tc vMerge="1">
                  <a:txBody>
                    <a:bodyPr/>
                    <a:lstStyle/>
                    <a:p>
                      <a:endParaRPr lang="en-US"/>
                    </a:p>
                  </a:txBody>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Ready for Release</a:t>
                      </a:r>
                      <a:r>
                        <a:rPr kumimoji="0" lang="en-GB" altLang="en-US" sz="1600" b="0" i="0" u="none" strike="noStrike" cap="none" normalizeH="0" baseline="0" dirty="0" smtClean="0">
                          <a:ln>
                            <a:noFill/>
                          </a:ln>
                          <a:solidFill>
                            <a:schemeClr val="accent2"/>
                          </a:solidFill>
                          <a:effectLst/>
                          <a:latin typeface="Tahoma" pitchFamily="34" charset="0"/>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C0128"/>
                        </a:buClr>
                        <a:buSzPct val="62000"/>
                        <a:buFont typeface="Monotype Sorts" pitchFamily="2" charset="2"/>
                        <a:defRPr sz="2000">
                          <a:solidFill>
                            <a:schemeClr val="tx1"/>
                          </a:solidFill>
                          <a:latin typeface="Tahoma" pitchFamily="34" charset="0"/>
                        </a:defRPr>
                      </a:lvl1pPr>
                      <a:lvl2pPr marL="742950" indent="-285750">
                        <a:spcBef>
                          <a:spcPct val="20000"/>
                        </a:spcBef>
                        <a:buClr>
                          <a:srgbClr val="6338AD"/>
                        </a:buClr>
                        <a:buSzPct val="75000"/>
                        <a:buFont typeface="Wingdings" pitchFamily="2" charset="2"/>
                        <a:defRPr sz="2000">
                          <a:solidFill>
                            <a:schemeClr val="tx1"/>
                          </a:solidFill>
                          <a:latin typeface="Tahoma" pitchFamily="34" charset="0"/>
                        </a:defRPr>
                      </a:lvl2pPr>
                      <a:lvl3pPr marL="1143000" indent="-228600">
                        <a:spcBef>
                          <a:spcPct val="20000"/>
                        </a:spcBef>
                        <a:defRPr>
                          <a:solidFill>
                            <a:schemeClr val="tx1"/>
                          </a:solidFill>
                          <a:latin typeface="Tahoma" pitchFamily="34" charset="0"/>
                        </a:defRPr>
                      </a:lvl3pPr>
                      <a:lvl4pPr marL="1600200" indent="-228600">
                        <a:spcBef>
                          <a:spcPct val="20000"/>
                        </a:spcBef>
                        <a:defRPr sz="1600">
                          <a:solidFill>
                            <a:schemeClr val="tx1"/>
                          </a:solidFill>
                          <a:latin typeface="Tahoma" pitchFamily="34" charset="0"/>
                        </a:defRPr>
                      </a:lvl4pPr>
                      <a:lvl5pPr marL="2057400" indent="-228600">
                        <a:spcBef>
                          <a:spcPct val="20000"/>
                        </a:spcBef>
                        <a:defRPr sz="1400">
                          <a:solidFill>
                            <a:schemeClr val="tx1"/>
                          </a:solidFill>
                          <a:latin typeface="Tahoma" pitchFamily="34" charset="0"/>
                        </a:defRPr>
                      </a:lvl5pPr>
                      <a:lvl6pPr marL="2514600" indent="-228600" eaLnBrk="0" fontAlgn="base" hangingPunct="0">
                        <a:spcBef>
                          <a:spcPct val="20000"/>
                        </a:spcBef>
                        <a:spcAft>
                          <a:spcPct val="0"/>
                        </a:spcAft>
                        <a:defRPr sz="1400">
                          <a:solidFill>
                            <a:schemeClr val="tx1"/>
                          </a:solidFill>
                          <a:latin typeface="Tahoma" pitchFamily="34" charset="0"/>
                        </a:defRPr>
                      </a:lvl6pPr>
                      <a:lvl7pPr marL="2971800" indent="-228600" eaLnBrk="0" fontAlgn="base" hangingPunct="0">
                        <a:spcBef>
                          <a:spcPct val="20000"/>
                        </a:spcBef>
                        <a:spcAft>
                          <a:spcPct val="0"/>
                        </a:spcAft>
                        <a:defRPr sz="1400">
                          <a:solidFill>
                            <a:schemeClr val="tx1"/>
                          </a:solidFill>
                          <a:latin typeface="Tahoma" pitchFamily="34" charset="0"/>
                        </a:defRPr>
                      </a:lvl7pPr>
                      <a:lvl8pPr marL="3429000" indent="-228600" eaLnBrk="0" fontAlgn="base" hangingPunct="0">
                        <a:spcBef>
                          <a:spcPct val="20000"/>
                        </a:spcBef>
                        <a:spcAft>
                          <a:spcPct val="0"/>
                        </a:spcAft>
                        <a:defRPr sz="1400">
                          <a:solidFill>
                            <a:schemeClr val="tx1"/>
                          </a:solidFill>
                          <a:latin typeface="Tahoma" pitchFamily="34" charset="0"/>
                        </a:defRPr>
                      </a:lvl8pPr>
                      <a:lvl9pPr marL="3886200" indent="-228600" eaLnBrk="0" fontAlgn="base" hangingPunct="0">
                        <a:spcBef>
                          <a:spcPct val="20000"/>
                        </a:spcBef>
                        <a:spcAft>
                          <a:spcPct val="0"/>
                        </a:spcAft>
                        <a:defRPr sz="14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AU" altLang="en-US" sz="1600" b="0" i="0" u="none" strike="noStrike" cap="none" normalizeH="0" baseline="0" dirty="0" smtClean="0">
                          <a:ln>
                            <a:noFill/>
                          </a:ln>
                          <a:solidFill>
                            <a:schemeClr val="accent2"/>
                          </a:solidFill>
                          <a:effectLst/>
                          <a:latin typeface="Arial" charset="0"/>
                          <a:cs typeface="Arial" charset="0"/>
                        </a:rPr>
                        <a:t>Release_DDMMMYY</a:t>
                      </a:r>
                      <a:endParaRPr kumimoji="0" lang="en-GB" altLang="en-US" sz="1600" b="0" i="0" u="none" strike="noStrike" cap="none" normalizeH="0" baseline="0" dirty="0" smtClean="0">
                        <a:ln>
                          <a:noFill/>
                        </a:ln>
                        <a:solidFill>
                          <a:schemeClr val="accent2"/>
                        </a:solidFill>
                        <a:effectLst/>
                        <a:latin typeface="Tahoma"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2667000" y="225425"/>
            <a:ext cx="6019800" cy="755650"/>
          </a:xfrm>
        </p:spPr>
        <p:txBody>
          <a:bodyPr/>
          <a:lstStyle/>
          <a:p>
            <a:r>
              <a:rPr lang="en-US" altLang="en-US" dirty="0" smtClean="0"/>
              <a:t>Version control for documents</a:t>
            </a:r>
            <a:endParaRPr lang="vi-VN" altLang="en-US" smtClean="0"/>
          </a:p>
        </p:txBody>
      </p:sp>
      <p:sp>
        <p:nvSpPr>
          <p:cNvPr id="1413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AE21A087-34CA-41E5-88C9-D5718283FA4D}" type="slidenum">
              <a:rPr kumimoji="0" lang="ja-JP" altLang="en-US" sz="1000" smtClean="0">
                <a:latin typeface="Tahoma" pitchFamily="34" charset="0"/>
              </a:rPr>
              <a:pPr>
                <a:spcBef>
                  <a:spcPct val="0"/>
                </a:spcBef>
                <a:buFontTx/>
                <a:buNone/>
              </a:pPr>
              <a:t>15</a:t>
            </a:fld>
            <a:endParaRPr kumimoji="0" lang="en-US" altLang="ja-JP" sz="1000" dirty="0" smtClean="0">
              <a:latin typeface="Tahoma" pitchFamily="34" charset="0"/>
            </a:endParaRPr>
          </a:p>
        </p:txBody>
      </p:sp>
      <p:sp>
        <p:nvSpPr>
          <p:cNvPr id="5" name="Text Box 46"/>
          <p:cNvSpPr txBox="1">
            <a:spLocks noChangeArrowheads="1"/>
          </p:cNvSpPr>
          <p:nvPr/>
        </p:nvSpPr>
        <p:spPr bwMode="auto">
          <a:xfrm>
            <a:off x="503238" y="1196975"/>
            <a:ext cx="8424862" cy="4524375"/>
          </a:xfrm>
          <a:prstGeom prst="rect">
            <a:avLst/>
          </a:prstGeom>
          <a:noFill/>
          <a:ln w="9525">
            <a:noFill/>
            <a:miter lim="800000"/>
            <a:headEnd/>
            <a:tailEnd/>
          </a:ln>
        </p:spPr>
        <p:txBody>
          <a:bodyPr>
            <a:spAutoFit/>
          </a:bodyPr>
          <a:lstStyle/>
          <a:p>
            <a:pPr>
              <a:spcBef>
                <a:spcPct val="50000"/>
              </a:spcBef>
              <a:defRPr/>
            </a:pPr>
            <a:r>
              <a:rPr lang="en-US" altLang="ja-JP" dirty="0">
                <a:latin typeface="+mn-lt"/>
                <a:ea typeface="ＭＳ Ｐゴシック" pitchFamily="50" charset="-128"/>
              </a:rPr>
              <a:t>1/ Use version number suffix to control different version</a:t>
            </a:r>
          </a:p>
          <a:p>
            <a:pPr>
              <a:spcBef>
                <a:spcPct val="50000"/>
              </a:spcBef>
              <a:defRPr/>
            </a:pPr>
            <a:r>
              <a:rPr lang="en-US" altLang="ja-JP" dirty="0">
                <a:latin typeface="+mn-lt"/>
                <a:ea typeface="ＭＳ Ｐゴシック" pitchFamily="50" charset="-128"/>
              </a:rPr>
              <a:t>2/ Three schemes:</a:t>
            </a:r>
          </a:p>
          <a:p>
            <a:pPr marL="174625" indent="174625">
              <a:spcBef>
                <a:spcPct val="50000"/>
              </a:spcBef>
              <a:buFont typeface="Arial" pitchFamily="34" charset="0"/>
              <a:buChar char="•"/>
              <a:defRPr/>
            </a:pPr>
            <a:r>
              <a:rPr lang="en-US" altLang="ja-JP" sz="2000" dirty="0">
                <a:latin typeface="+mn-lt"/>
                <a:ea typeface="ＭＳ Ｐゴシック" pitchFamily="50" charset="-128"/>
              </a:rPr>
              <a:t>vx.x : v1.15</a:t>
            </a:r>
          </a:p>
          <a:p>
            <a:pPr marL="174625" indent="174625">
              <a:spcBef>
                <a:spcPct val="50000"/>
              </a:spcBef>
              <a:buFont typeface="Arial" pitchFamily="34" charset="0"/>
              <a:buChar char="•"/>
              <a:defRPr/>
            </a:pPr>
            <a:r>
              <a:rPr lang="en-US" altLang="ja-JP" sz="2000" dirty="0">
                <a:latin typeface="+mn-lt"/>
                <a:ea typeface="ＭＳ Ｐゴシック" pitchFamily="50" charset="-128"/>
              </a:rPr>
              <a:t>YYYYMMDD : 20071017</a:t>
            </a:r>
          </a:p>
          <a:p>
            <a:pPr marL="174625" indent="174625">
              <a:spcBef>
                <a:spcPct val="50000"/>
              </a:spcBef>
              <a:buFont typeface="Arial" pitchFamily="34" charset="0"/>
              <a:buChar char="•"/>
              <a:defRPr/>
            </a:pPr>
            <a:r>
              <a:rPr lang="en-US" altLang="ja-JP" sz="2000" dirty="0">
                <a:latin typeface="+mn-lt"/>
                <a:ea typeface="ＭＳ Ｐゴシック" pitchFamily="50" charset="-128"/>
              </a:rPr>
              <a:t>Combined: v1.15_20071017</a:t>
            </a:r>
          </a:p>
          <a:p>
            <a:pPr>
              <a:spcBef>
                <a:spcPct val="50000"/>
              </a:spcBef>
              <a:buFont typeface="Wingdings" pitchFamily="2" charset="2"/>
              <a:buNone/>
              <a:defRPr/>
            </a:pPr>
            <a:r>
              <a:rPr lang="en-US" altLang="ja-JP" dirty="0">
                <a:latin typeface="+mn-lt"/>
                <a:ea typeface="ＭＳ Ｐゴシック" pitchFamily="50" charset="-128"/>
              </a:rPr>
              <a:t>3/ Selected scheme may depend on customer requirement</a:t>
            </a:r>
          </a:p>
          <a:p>
            <a:pPr>
              <a:spcBef>
                <a:spcPct val="50000"/>
              </a:spcBef>
              <a:buFont typeface="Wingdings" pitchFamily="2" charset="2"/>
              <a:buNone/>
              <a:defRPr/>
            </a:pPr>
            <a:r>
              <a:rPr lang="en-US" altLang="ja-JP" dirty="0">
                <a:latin typeface="+mn-lt"/>
                <a:ea typeface="ＭＳ Ｐゴシック" pitchFamily="50" charset="-128"/>
              </a:rPr>
              <a:t>4/ Examples: </a:t>
            </a:r>
          </a:p>
          <a:p>
            <a:pPr marL="174625" indent="188913">
              <a:spcBef>
                <a:spcPct val="50000"/>
              </a:spcBef>
              <a:buFont typeface="Arial" pitchFamily="34" charset="0"/>
              <a:buChar char="•"/>
              <a:defRPr/>
            </a:pPr>
            <a:r>
              <a:rPr lang="en-US" altLang="ja-JP" sz="2000" dirty="0">
                <a:latin typeface="+mn-lt"/>
                <a:ea typeface="ＭＳ Ｐゴシック" pitchFamily="50" charset="-128"/>
              </a:rPr>
              <a:t>DMS_TestPlan_v1.20, </a:t>
            </a:r>
          </a:p>
          <a:p>
            <a:pPr marL="174625" indent="188913">
              <a:spcBef>
                <a:spcPct val="50000"/>
              </a:spcBef>
              <a:buFont typeface="Arial" pitchFamily="34" charset="0"/>
              <a:buChar char="•"/>
              <a:defRPr/>
            </a:pPr>
            <a:r>
              <a:rPr lang="en-US" altLang="ja-JP" sz="2000" dirty="0">
                <a:latin typeface="+mn-lt"/>
                <a:ea typeface="ＭＳ Ｐゴシック" pitchFamily="50" charset="-128"/>
              </a:rPr>
              <a:t>DMS_Project_Schedule_20071113</a:t>
            </a:r>
            <a:r>
              <a:rPr kumimoji="0" lang="en-US" altLang="ja-JP" dirty="0">
                <a:solidFill>
                  <a:srgbClr val="000080"/>
                </a:solidFill>
                <a:latin typeface="Tahoma" pitchFamily="34" charset="0"/>
                <a:ea typeface="ＭＳ Ｐゴシック" pitchFamily="50" charset="-128"/>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368425" y="225425"/>
            <a:ext cx="7315200" cy="755650"/>
          </a:xfrm>
        </p:spPr>
        <p:txBody>
          <a:bodyPr lIns="92075" tIns="46038" rIns="92075" bIns="46038"/>
          <a:lstStyle/>
          <a:p>
            <a:r>
              <a:rPr lang="en-US" altLang="ja-JP" dirty="0" smtClean="0">
                <a:ea typeface="ＭＳ Ｐゴシック" pitchFamily="50" charset="-128"/>
              </a:rPr>
              <a:t>Project directory</a:t>
            </a:r>
          </a:p>
        </p:txBody>
      </p:sp>
      <p:sp>
        <p:nvSpPr>
          <p:cNvPr id="142339" name="Rectangle 3"/>
          <p:cNvSpPr>
            <a:spLocks noGrp="1" noChangeArrowheads="1"/>
          </p:cNvSpPr>
          <p:nvPr>
            <p:ph idx="1"/>
          </p:nvPr>
        </p:nvSpPr>
        <p:spPr>
          <a:xfrm>
            <a:off x="469900" y="1268413"/>
            <a:ext cx="8458200" cy="4903787"/>
          </a:xfrm>
        </p:spPr>
        <p:txBody>
          <a:bodyPr lIns="92075" tIns="46038" rIns="92075" bIns="46038"/>
          <a:lstStyle/>
          <a:p>
            <a:pPr marL="0" indent="0">
              <a:lnSpc>
                <a:spcPct val="80000"/>
              </a:lnSpc>
              <a:buClr>
                <a:schemeClr val="tx1"/>
              </a:buClr>
              <a:buFontTx/>
              <a:buNone/>
            </a:pPr>
            <a:r>
              <a:rPr lang="en-IE" altLang="en-US" sz="2400" b="1" dirty="0" smtClean="0">
                <a:solidFill>
                  <a:schemeClr val="accent2"/>
                </a:solidFill>
              </a:rPr>
              <a:t>Project repository directory</a:t>
            </a:r>
          </a:p>
          <a:p>
            <a:pPr lvl="1">
              <a:lnSpc>
                <a:spcPct val="80000"/>
              </a:lnSpc>
            </a:pPr>
            <a:r>
              <a:rPr lang="en-AU" altLang="en-US" sz="1400" dirty="0" smtClean="0"/>
              <a:t>&lt;&lt;Domain Name&gt;/&lt;Project Name&gt;</a:t>
            </a:r>
          </a:p>
          <a:p>
            <a:pPr lvl="1">
              <a:lnSpc>
                <a:spcPct val="80000"/>
              </a:lnSpc>
            </a:pPr>
            <a:r>
              <a:rPr lang="en-AU" altLang="en-US" sz="1400" dirty="0" smtClean="0"/>
              <a:t>	</a:t>
            </a:r>
            <a:r>
              <a:rPr lang="en-AU" altLang="en-US" sz="1400" b="1" dirty="0" smtClean="0"/>
              <a:t>ARCHIVE     </a:t>
            </a:r>
            <a:r>
              <a:rPr lang="en-AU" altLang="en-US" sz="1400" b="1" i="1" dirty="0" smtClean="0">
                <a:solidFill>
                  <a:srgbClr val="0000FF"/>
                </a:solidFill>
              </a:rPr>
              <a:t>&lt;</a:t>
            </a:r>
            <a:r>
              <a:rPr lang="en-AU" altLang="en-US" sz="1400" i="1" dirty="0" smtClean="0">
                <a:solidFill>
                  <a:srgbClr val="0000FF"/>
                </a:solidFill>
              </a:rPr>
              <a:t>Store </a:t>
            </a:r>
            <a:r>
              <a:rPr lang="en-AU" altLang="en-US" sz="1400" i="1" dirty="0" smtClean="0">
                <a:solidFill>
                  <a:srgbClr val="0000FF"/>
                </a:solidFill>
              </a:rPr>
              <a:t>CIs </a:t>
            </a:r>
            <a:r>
              <a:rPr lang="en-AU" altLang="en-US" sz="1400" i="1" dirty="0" smtClean="0">
                <a:solidFill>
                  <a:srgbClr val="0000FF"/>
                </a:solidFill>
              </a:rPr>
              <a:t>at project baseline point&gt;</a:t>
            </a:r>
            <a:r>
              <a:rPr lang="en-AU" altLang="en-US" sz="1400" dirty="0" smtClean="0"/>
              <a:t> </a:t>
            </a:r>
            <a:endParaRPr lang="en-AU" altLang="en-US" sz="1400" b="1" dirty="0" smtClean="0"/>
          </a:p>
          <a:p>
            <a:pPr lvl="1">
              <a:lnSpc>
                <a:spcPct val="80000"/>
              </a:lnSpc>
            </a:pPr>
            <a:r>
              <a:rPr lang="en-AU" altLang="en-US" sz="1400" dirty="0" smtClean="0"/>
              <a:t>		&lt;</a:t>
            </a:r>
            <a:r>
              <a:rPr lang="en-AU" altLang="en-US" sz="1400" dirty="0" smtClean="0"/>
              <a:t>BaseLine</a:t>
            </a:r>
            <a:r>
              <a:rPr lang="en-AU" altLang="en-US" sz="1400" dirty="0" smtClean="0"/>
              <a:t> Names&gt;</a:t>
            </a:r>
          </a:p>
          <a:p>
            <a:pPr lvl="1">
              <a:lnSpc>
                <a:spcPct val="80000"/>
              </a:lnSpc>
            </a:pPr>
            <a:r>
              <a:rPr lang="en-AU" altLang="en-US" sz="1400" dirty="0" smtClean="0"/>
              <a:t>		             &lt;CSCI name&gt;</a:t>
            </a:r>
          </a:p>
          <a:p>
            <a:pPr lvl="1">
              <a:lnSpc>
                <a:spcPct val="80000"/>
              </a:lnSpc>
            </a:pPr>
            <a:r>
              <a:rPr lang="en-AU" altLang="en-US" sz="1400" dirty="0" smtClean="0"/>
              <a:t>                                    Baseline report                                         </a:t>
            </a:r>
          </a:p>
          <a:p>
            <a:pPr lvl="1">
              <a:lnSpc>
                <a:spcPct val="80000"/>
              </a:lnSpc>
            </a:pPr>
            <a:r>
              <a:rPr lang="en-AU" altLang="en-US" sz="1400" dirty="0" smtClean="0"/>
              <a:t>   </a:t>
            </a:r>
            <a:r>
              <a:rPr lang="en-AU" altLang="en-US" sz="1400" b="1" dirty="0" smtClean="0"/>
              <a:t>AUDIT</a:t>
            </a:r>
            <a:r>
              <a:rPr lang="en-AU" altLang="en-US" sz="1400" dirty="0" smtClean="0"/>
              <a:t>          </a:t>
            </a:r>
            <a:r>
              <a:rPr lang="en-AU" altLang="en-US" sz="1400" i="1" dirty="0" smtClean="0">
                <a:solidFill>
                  <a:srgbClr val="0000FF"/>
                </a:solidFill>
              </a:rPr>
              <a:t>&lt;Store review records by QA&gt;</a:t>
            </a:r>
          </a:p>
          <a:p>
            <a:pPr lvl="1">
              <a:lnSpc>
                <a:spcPct val="80000"/>
              </a:lnSpc>
            </a:pPr>
            <a:r>
              <a:rPr lang="en-AU" altLang="en-US" sz="1400" b="1" dirty="0" smtClean="0"/>
              <a:t>   REFERENCE </a:t>
            </a:r>
            <a:r>
              <a:rPr lang="en-AU" altLang="en-US" sz="1400" i="1" dirty="0" smtClean="0">
                <a:solidFill>
                  <a:srgbClr val="0000FF"/>
                </a:solidFill>
              </a:rPr>
              <a:t>&lt;Store all CIs that used to refer&gt;</a:t>
            </a:r>
            <a:endParaRPr lang="en-AU" altLang="en-US" sz="1400" b="1" dirty="0" smtClean="0"/>
          </a:p>
          <a:p>
            <a:pPr lvl="1">
              <a:lnSpc>
                <a:spcPct val="80000"/>
              </a:lnSpc>
            </a:pPr>
            <a:r>
              <a:rPr lang="en-AU" altLang="en-US" sz="1400" dirty="0" smtClean="0"/>
              <a:t>		</a:t>
            </a:r>
            <a:r>
              <a:rPr lang="en-AU" altLang="en-US" sz="1400" dirty="0" smtClean="0"/>
              <a:t>CustomerSupplied</a:t>
            </a:r>
            <a:endParaRPr lang="en-AU" altLang="en-US" sz="1400" dirty="0" smtClean="0"/>
          </a:p>
          <a:p>
            <a:pPr lvl="1">
              <a:lnSpc>
                <a:spcPct val="80000"/>
              </a:lnSpc>
            </a:pPr>
            <a:r>
              <a:rPr lang="en-AU" altLang="en-US" sz="1400" dirty="0" smtClean="0"/>
              <a:t>		</a:t>
            </a:r>
            <a:r>
              <a:rPr lang="en-AU" altLang="en-US" sz="1400" dirty="0" smtClean="0"/>
              <a:t>ProcessTemplate</a:t>
            </a:r>
            <a:endParaRPr lang="en-AU" altLang="en-US" sz="1400" dirty="0" smtClean="0"/>
          </a:p>
          <a:p>
            <a:pPr lvl="1">
              <a:lnSpc>
                <a:spcPct val="80000"/>
              </a:lnSpc>
            </a:pPr>
            <a:r>
              <a:rPr lang="en-AU" altLang="en-US" sz="1400" dirty="0" smtClean="0"/>
              <a:t>   </a:t>
            </a:r>
            <a:r>
              <a:rPr lang="en-AU" altLang="en-US" sz="1400" b="1" dirty="0" smtClean="0"/>
              <a:t>WIP</a:t>
            </a:r>
          </a:p>
          <a:p>
            <a:pPr lvl="1">
              <a:lnSpc>
                <a:spcPct val="80000"/>
              </a:lnSpc>
            </a:pPr>
            <a:r>
              <a:rPr lang="en-AU" altLang="en-US" sz="1400" dirty="0" smtClean="0"/>
              <a:t>		Deliverables     </a:t>
            </a:r>
            <a:r>
              <a:rPr lang="en-AU" altLang="en-US" sz="1400" i="1" dirty="0" smtClean="0">
                <a:solidFill>
                  <a:srgbClr val="0000FF"/>
                </a:solidFill>
              </a:rPr>
              <a:t>&lt;Store all CIs delivered to customer&gt; </a:t>
            </a:r>
            <a:endParaRPr lang="en-AU" altLang="en-US" sz="1400" dirty="0" smtClean="0"/>
          </a:p>
          <a:p>
            <a:pPr lvl="1">
              <a:lnSpc>
                <a:spcPct val="80000"/>
              </a:lnSpc>
            </a:pPr>
            <a:r>
              <a:rPr lang="en-AU" altLang="en-US" sz="1400" dirty="0" smtClean="0"/>
              <a:t>		Documents</a:t>
            </a:r>
          </a:p>
          <a:p>
            <a:pPr lvl="1">
              <a:lnSpc>
                <a:spcPct val="80000"/>
              </a:lnSpc>
            </a:pPr>
            <a:r>
              <a:rPr lang="en-AU" altLang="en-US" sz="1400" dirty="0" smtClean="0"/>
              <a:t>                   	Letter</a:t>
            </a:r>
          </a:p>
          <a:p>
            <a:pPr lvl="1">
              <a:lnSpc>
                <a:spcPct val="80000"/>
              </a:lnSpc>
            </a:pPr>
            <a:r>
              <a:rPr lang="en-AU" altLang="en-US" sz="1400" dirty="0" smtClean="0"/>
              <a:t>	 	Minutes</a:t>
            </a:r>
          </a:p>
          <a:p>
            <a:pPr lvl="1">
              <a:lnSpc>
                <a:spcPct val="80000"/>
              </a:lnSpc>
            </a:pPr>
            <a:r>
              <a:rPr lang="en-AU" altLang="en-US" sz="1400" dirty="0" smtClean="0"/>
              <a:t>                   	Plan</a:t>
            </a:r>
          </a:p>
          <a:p>
            <a:pPr lvl="1">
              <a:lnSpc>
                <a:spcPct val="80000"/>
              </a:lnSpc>
            </a:pPr>
            <a:r>
              <a:rPr lang="en-AU" altLang="en-US" sz="1400" dirty="0" smtClean="0"/>
              <a:t>                   	Report</a:t>
            </a:r>
          </a:p>
          <a:p>
            <a:pPr lvl="1">
              <a:lnSpc>
                <a:spcPct val="80000"/>
              </a:lnSpc>
            </a:pPr>
            <a:r>
              <a:rPr lang="en-AU" altLang="en-US" sz="1400" dirty="0" smtClean="0"/>
              <a:t>                   	Source</a:t>
            </a:r>
          </a:p>
          <a:p>
            <a:pPr lvl="1">
              <a:lnSpc>
                <a:spcPct val="80000"/>
              </a:lnSpc>
            </a:pPr>
            <a:r>
              <a:rPr lang="en-AU" altLang="en-US" sz="1400" dirty="0" smtClean="0"/>
              <a:t>		Users</a:t>
            </a:r>
          </a:p>
          <a:p>
            <a:pPr lvl="1">
              <a:lnSpc>
                <a:spcPct val="80000"/>
              </a:lnSpc>
            </a:pPr>
            <a:endParaRPr lang="en-AU" altLang="en-US" sz="1400" dirty="0" smtClean="0"/>
          </a:p>
          <a:p>
            <a:pPr lvl="1">
              <a:lnSpc>
                <a:spcPct val="80000"/>
              </a:lnSpc>
            </a:pPr>
            <a:r>
              <a:rPr lang="en-AU" altLang="en-US" sz="1400" dirty="0" smtClean="0"/>
              <a:t>WIP: Work In Progress</a:t>
            </a:r>
          </a:p>
        </p:txBody>
      </p:sp>
      <p:sp>
        <p:nvSpPr>
          <p:cNvPr id="1423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7A8FDA88-0C3A-4AF2-A89D-16EE6BBDFE3B}" type="slidenum">
              <a:rPr kumimoji="0" lang="ja-JP" altLang="en-US" sz="1000" smtClean="0">
                <a:latin typeface="Tahoma" pitchFamily="34" charset="0"/>
              </a:rPr>
              <a:pPr>
                <a:spcBef>
                  <a:spcPct val="0"/>
                </a:spcBef>
                <a:buFontTx/>
                <a:buNone/>
              </a:pPr>
              <a:t>16</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331913" y="228600"/>
            <a:ext cx="7359650" cy="762000"/>
          </a:xfrm>
        </p:spPr>
        <p:txBody>
          <a:bodyPr/>
          <a:lstStyle/>
          <a:p>
            <a:r>
              <a:rPr lang="en-US" altLang="ja-JP" dirty="0" smtClean="0">
                <a:ea typeface="ＭＳ Ｐゴシック" pitchFamily="50" charset="-128"/>
              </a:rPr>
              <a:t>Access control</a:t>
            </a:r>
            <a:endParaRPr lang="en-GB" altLang="en-US" dirty="0" smtClean="0"/>
          </a:p>
        </p:txBody>
      </p:sp>
      <p:graphicFrame>
        <p:nvGraphicFramePr>
          <p:cNvPr id="80938" name="Group 42"/>
          <p:cNvGraphicFramePr>
            <a:graphicFrameLocks noGrp="1"/>
          </p:cNvGraphicFramePr>
          <p:nvPr>
            <p:ph type="tbl" idx="1"/>
            <p:extLst>
              <p:ext uri="{D42A27DB-BD31-4B8C-83A1-F6EECF244321}">
                <p14:modId xmlns:p14="http://schemas.microsoft.com/office/powerpoint/2010/main" val="50746989"/>
              </p:ext>
            </p:extLst>
          </p:nvPr>
        </p:nvGraphicFramePr>
        <p:xfrm>
          <a:off x="381000" y="1524000"/>
          <a:ext cx="8458200" cy="4227532"/>
        </p:xfrm>
        <a:graphic>
          <a:graphicData uri="http://schemas.openxmlformats.org/drawingml/2006/table">
            <a:tbl>
              <a:tblPr/>
              <a:tblGrid>
                <a:gridCol w="1692275"/>
                <a:gridCol w="1362075"/>
                <a:gridCol w="1409700"/>
                <a:gridCol w="1566863"/>
                <a:gridCol w="2427287"/>
              </a:tblGrid>
              <a:tr h="519024">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1"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Environment</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1"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Directory</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1"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VM Folder</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1"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Role</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1"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Access Rights</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639653">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Development/ Next_Build</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WIP </a:t>
                      </a:r>
                      <a:endParaRPr kumimoji="0" lang="en-GB"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DEV_xxx </a:t>
                      </a:r>
                      <a:endParaRPr kumimoji="0" lang="en-AU"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endPar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Development Team</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Read, Write</a:t>
                      </a:r>
                      <a:endPar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022">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Configuration Controller</a:t>
                      </a:r>
                      <a:endParaRPr kumimoji="0" lang="en-GB"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Rights to migrate from Development to Next_Build environment</a:t>
                      </a:r>
                      <a:endParaRPr kumimoji="0" lang="en-GB"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883">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Test</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endParaRPr kumimoji="0" lang="en-GB" altLang="en-US" sz="1600" b="0" i="0" u="none" strike="noStrike" cap="none" normalizeH="0" baseline="0" dirty="0" smtClean="0">
                        <a:ln>
                          <a:noFill/>
                        </a:ln>
                        <a:solidFill>
                          <a:schemeClr val="accent2"/>
                        </a:solidFill>
                        <a:effectLst/>
                        <a:latin typeface="Tahoma" pitchFamily="34" charset="0"/>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TST_xxx</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Arial" pitchFamily="34" charset="0"/>
                          <a:cs typeface="Arial" pitchFamily="34" charset="0"/>
                        </a:rPr>
                        <a:t>Test Team</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Arial" pitchFamily="34" charset="0"/>
                          <a:cs typeface="Arial" pitchFamily="34" charset="0"/>
                        </a:rPr>
                        <a:t>Read</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022">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Configuration Controller </a:t>
                      </a:r>
                      <a:endParaRPr kumimoji="0" lang="en-GB"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Rights to migrate from Next_Build  to Test environment</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09">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GB" altLang="en-US" sz="1600" b="0" i="0" u="none" strike="noStrike" cap="none" normalizeH="0" baseline="0" dirty="0" smtClean="0">
                          <a:ln>
                            <a:noFill/>
                          </a:ln>
                          <a:solidFill>
                            <a:schemeClr val="accent2"/>
                          </a:solidFill>
                          <a:effectLst/>
                          <a:latin typeface="Arial" pitchFamily="34" charset="0"/>
                          <a:cs typeface="Arial" pitchFamily="34" charset="0"/>
                        </a:rPr>
                        <a:t>Release</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FINAL</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REL_xxx</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Release Team</a:t>
                      </a:r>
                      <a:endParaRPr kumimoji="0" lang="en-GB" altLang="en-US"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100">
                          <a:solidFill>
                            <a:schemeClr val="tx1"/>
                          </a:solidFill>
                          <a:latin typeface="Arial" pitchFamily="34" charset="0"/>
                          <a:cs typeface="Arial" pitchFamily="34" charset="0"/>
                        </a:defRPr>
                      </a:lvl1pPr>
                      <a:lvl2pPr marL="742950" indent="-285750">
                        <a:spcBef>
                          <a:spcPct val="20000"/>
                        </a:spcBef>
                        <a:defRPr kumimoji="1">
                          <a:solidFill>
                            <a:schemeClr val="tx1"/>
                          </a:solidFill>
                          <a:latin typeface="Arial" pitchFamily="34" charset="0"/>
                          <a:cs typeface="Arial" pitchFamily="34" charset="0"/>
                        </a:defRPr>
                      </a:lvl2pPr>
                      <a:lvl3pPr marL="1143000" indent="-228600">
                        <a:spcBef>
                          <a:spcPct val="20000"/>
                        </a:spcBef>
                        <a:defRPr kumimoji="1">
                          <a:solidFill>
                            <a:schemeClr val="tx1"/>
                          </a:solidFill>
                          <a:latin typeface="Arial" pitchFamily="34" charset="0"/>
                          <a:cs typeface="Arial" pitchFamily="34" charset="0"/>
                        </a:defRPr>
                      </a:lvl3pPr>
                      <a:lvl4pPr marL="1600200" indent="-228600">
                        <a:spcBef>
                          <a:spcPct val="20000"/>
                        </a:spcBef>
                        <a:defRPr kumimoji="1">
                          <a:solidFill>
                            <a:schemeClr val="tx1"/>
                          </a:solidFill>
                          <a:latin typeface="Arial" pitchFamily="34" charset="0"/>
                          <a:cs typeface="Arial" pitchFamily="34" charset="0"/>
                        </a:defRPr>
                      </a:lvl4pPr>
                      <a:lvl5pPr marL="2057400" indent="-228600">
                        <a:spcBef>
                          <a:spcPct val="20000"/>
                        </a:spcBef>
                        <a:defRPr kumimoji="1" sz="1300">
                          <a:solidFill>
                            <a:schemeClr val="tx1"/>
                          </a:solidFill>
                          <a:latin typeface="Arial" pitchFamily="34" charset="0"/>
                          <a:cs typeface="Arial" pitchFamily="34" charset="0"/>
                        </a:defRPr>
                      </a:lvl5pPr>
                      <a:lvl6pPr marL="2514600" indent="-228600" eaLnBrk="0" fontAlgn="base" hangingPunct="0">
                        <a:spcBef>
                          <a:spcPct val="20000"/>
                        </a:spcBef>
                        <a:spcAft>
                          <a:spcPct val="0"/>
                        </a:spcAft>
                        <a:defRPr kumimoji="1" sz="1300">
                          <a:solidFill>
                            <a:schemeClr val="tx1"/>
                          </a:solidFill>
                          <a:latin typeface="Arial" pitchFamily="34" charset="0"/>
                          <a:cs typeface="Arial" pitchFamily="34" charset="0"/>
                        </a:defRPr>
                      </a:lvl6pPr>
                      <a:lvl7pPr marL="2971800" indent="-228600" eaLnBrk="0" fontAlgn="base" hangingPunct="0">
                        <a:spcBef>
                          <a:spcPct val="20000"/>
                        </a:spcBef>
                        <a:spcAft>
                          <a:spcPct val="0"/>
                        </a:spcAft>
                        <a:defRPr kumimoji="1" sz="1300">
                          <a:solidFill>
                            <a:schemeClr val="tx1"/>
                          </a:solidFill>
                          <a:latin typeface="Arial" pitchFamily="34" charset="0"/>
                          <a:cs typeface="Arial" pitchFamily="34" charset="0"/>
                        </a:defRPr>
                      </a:lvl7pPr>
                      <a:lvl8pPr marL="3429000" indent="-228600" eaLnBrk="0" fontAlgn="base" hangingPunct="0">
                        <a:spcBef>
                          <a:spcPct val="20000"/>
                        </a:spcBef>
                        <a:spcAft>
                          <a:spcPct val="0"/>
                        </a:spcAft>
                        <a:defRPr kumimoji="1" sz="1300">
                          <a:solidFill>
                            <a:schemeClr val="tx1"/>
                          </a:solidFill>
                          <a:latin typeface="Arial" pitchFamily="34" charset="0"/>
                          <a:cs typeface="Arial" pitchFamily="34" charset="0"/>
                        </a:defRPr>
                      </a:lvl8pPr>
                      <a:lvl9pPr marL="3886200" indent="-228600" eaLnBrk="0" fontAlgn="base" hangingPunct="0">
                        <a:spcBef>
                          <a:spcPct val="20000"/>
                        </a:spcBef>
                        <a:spcAft>
                          <a:spcPct val="0"/>
                        </a:spcAft>
                        <a:defRPr kumimoji="1" sz="1300">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FC0128"/>
                        </a:buClr>
                        <a:buSzPct val="62000"/>
                        <a:buFont typeface="Monotype Sorts" pitchFamily="2" charset="2"/>
                        <a:buNone/>
                        <a:tabLst/>
                      </a:pPr>
                      <a:r>
                        <a:rPr kumimoji="0" lang="en-US" altLang="ja-JP" sz="1600" b="0" i="0" u="none" strike="noStrike" cap="none" normalizeH="0" baseline="0" dirty="0" smtClean="0">
                          <a:ln>
                            <a:noFill/>
                          </a:ln>
                          <a:solidFill>
                            <a:schemeClr val="accent2"/>
                          </a:solidFill>
                          <a:effectLst/>
                          <a:latin typeface="Arial" pitchFamily="34" charset="0"/>
                          <a:ea typeface="ＭＳ Ｐゴシック" pitchFamily="50" charset="-128"/>
                          <a:cs typeface="Arial" pitchFamily="34" charset="0"/>
                        </a:rPr>
                        <a:t>Rights to migrate from Test to Release environment</a:t>
                      </a:r>
                      <a:r>
                        <a:rPr kumimoji="0" lang="en-GB" altLang="en-US" sz="1600" b="0" i="0" u="none" strike="noStrike" cap="none" normalizeH="0" baseline="0" dirty="0" smtClean="0">
                          <a:ln>
                            <a:noFill/>
                          </a:ln>
                          <a:solidFill>
                            <a:schemeClr val="accent2"/>
                          </a:solidFill>
                          <a:effectLst/>
                          <a:latin typeface="Tahoma" pitchFamily="34" charset="0"/>
                          <a:ea typeface="ＭＳ Ｐゴシック" pitchFamily="50" charset="-128"/>
                          <a:cs typeface="Arial" pitchFamily="34" charset="0"/>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4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054E7EF0-CA7A-4707-9B76-54CEF04B1CAF}" type="slidenum">
              <a:rPr kumimoji="0" lang="ja-JP" altLang="en-US" sz="1000" smtClean="0">
                <a:latin typeface="Tahoma" pitchFamily="34" charset="0"/>
              </a:rPr>
              <a:pPr>
                <a:spcBef>
                  <a:spcPct val="0"/>
                </a:spcBef>
                <a:buFontTx/>
                <a:buNone/>
              </a:pPr>
              <a:t>17</a:t>
            </a:fld>
            <a:endParaRPr kumimoji="0" lang="en-US" altLang="ja-JP" sz="1000" dirty="0" smtClean="0">
              <a:latin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667000" y="225425"/>
            <a:ext cx="6019800" cy="755650"/>
          </a:xfrm>
        </p:spPr>
        <p:txBody>
          <a:bodyPr/>
          <a:lstStyle/>
          <a:p>
            <a:r>
              <a:rPr lang="en-US" altLang="ja-JP" dirty="0" smtClean="0">
                <a:ea typeface="ＭＳ Ｐゴシック" pitchFamily="50" charset="-128"/>
              </a:rPr>
              <a:t>Configuration Control Process</a:t>
            </a:r>
          </a:p>
        </p:txBody>
      </p:sp>
      <p:sp>
        <p:nvSpPr>
          <p:cNvPr id="144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6442F3B6-E5E8-45D9-85D7-D0DCFE4E7683}" type="slidenum">
              <a:rPr kumimoji="0" lang="ja-JP" altLang="en-US" sz="1000" smtClean="0">
                <a:latin typeface="Tahoma" pitchFamily="34" charset="0"/>
              </a:rPr>
              <a:pPr>
                <a:spcBef>
                  <a:spcPct val="0"/>
                </a:spcBef>
                <a:buFontTx/>
                <a:buNone/>
              </a:pPr>
              <a:t>18</a:t>
            </a:fld>
            <a:endParaRPr kumimoji="0" lang="en-US" altLang="ja-JP" sz="1000" dirty="0" smtClean="0">
              <a:latin typeface="Tahoma" pitchFamily="34" charset="0"/>
            </a:endParaRPr>
          </a:p>
        </p:txBody>
      </p:sp>
      <p:sp>
        <p:nvSpPr>
          <p:cNvPr id="144388" name="Text Box 3"/>
          <p:cNvSpPr txBox="1">
            <a:spLocks noChangeArrowheads="1"/>
          </p:cNvSpPr>
          <p:nvPr/>
        </p:nvSpPr>
        <p:spPr bwMode="auto">
          <a:xfrm>
            <a:off x="381000" y="1268413"/>
            <a:ext cx="2286000" cy="4572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Project created in VM by CC. All sources/documents are added to VM Repository</a:t>
            </a:r>
            <a:endParaRPr lang="en-US" altLang="ja-JP" sz="2400" dirty="0">
              <a:latin typeface="Times New Roman" pitchFamily="18" charset="0"/>
              <a:ea typeface="ＭＳ Ｐゴシック" pitchFamily="50" charset="-128"/>
            </a:endParaRPr>
          </a:p>
        </p:txBody>
      </p:sp>
      <p:sp>
        <p:nvSpPr>
          <p:cNvPr id="144389" name="Text Box 4"/>
          <p:cNvSpPr txBox="1">
            <a:spLocks noChangeArrowheads="1"/>
          </p:cNvSpPr>
          <p:nvPr/>
        </p:nvSpPr>
        <p:spPr bwMode="auto">
          <a:xfrm>
            <a:off x="381000" y="2068513"/>
            <a:ext cx="2286000" cy="3429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Developer checks out files (and locks) to working directory from VM.</a:t>
            </a:r>
            <a:endParaRPr lang="en-US" altLang="ja-JP" sz="2400" dirty="0">
              <a:latin typeface="Times New Roman" pitchFamily="18" charset="0"/>
              <a:ea typeface="ＭＳ Ｐゴシック" pitchFamily="50" charset="-128"/>
            </a:endParaRPr>
          </a:p>
        </p:txBody>
      </p:sp>
      <p:sp>
        <p:nvSpPr>
          <p:cNvPr id="144390" name="Text Box 5"/>
          <p:cNvSpPr txBox="1">
            <a:spLocks noChangeArrowheads="1"/>
          </p:cNvSpPr>
          <p:nvPr/>
        </p:nvSpPr>
        <p:spPr bwMode="auto">
          <a:xfrm>
            <a:off x="381000" y="2640013"/>
            <a:ext cx="2286000" cy="3429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Changes are made &amp; tested in working directory by Developer</a:t>
            </a:r>
            <a:endParaRPr lang="en-US" altLang="ja-JP" sz="2400" dirty="0">
              <a:latin typeface="Times New Roman" pitchFamily="18" charset="0"/>
              <a:ea typeface="ＭＳ Ｐゴシック" pitchFamily="50" charset="-128"/>
            </a:endParaRPr>
          </a:p>
        </p:txBody>
      </p:sp>
      <p:sp>
        <p:nvSpPr>
          <p:cNvPr id="144391" name="Text Box 6"/>
          <p:cNvSpPr txBox="1">
            <a:spLocks noChangeArrowheads="1"/>
          </p:cNvSpPr>
          <p:nvPr/>
        </p:nvSpPr>
        <p:spPr bwMode="auto">
          <a:xfrm>
            <a:off x="381000" y="3211513"/>
            <a:ext cx="2286000" cy="3429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Unit testing is done in the working directory by the developer</a:t>
            </a:r>
            <a:endParaRPr lang="en-US" altLang="ja-JP" sz="2400" dirty="0">
              <a:latin typeface="Times New Roman" pitchFamily="18" charset="0"/>
              <a:ea typeface="ＭＳ Ｐゴシック" pitchFamily="50" charset="-128"/>
            </a:endParaRPr>
          </a:p>
        </p:txBody>
      </p:sp>
      <p:sp>
        <p:nvSpPr>
          <p:cNvPr id="144392" name="Text Box 7"/>
          <p:cNvSpPr txBox="1">
            <a:spLocks noChangeArrowheads="1"/>
          </p:cNvSpPr>
          <p:nvPr/>
        </p:nvSpPr>
        <p:spPr bwMode="auto">
          <a:xfrm>
            <a:off x="381000" y="3783013"/>
            <a:ext cx="2286000" cy="3429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Developer checks-in the file back in VM repository (with appropriate remarks)</a:t>
            </a:r>
            <a:endParaRPr lang="en-US" altLang="ja-JP" sz="2400" dirty="0">
              <a:latin typeface="Times New Roman" pitchFamily="18" charset="0"/>
              <a:ea typeface="ＭＳ Ｐゴシック" pitchFamily="50" charset="-128"/>
            </a:endParaRPr>
          </a:p>
        </p:txBody>
      </p:sp>
      <p:sp>
        <p:nvSpPr>
          <p:cNvPr id="144393" name="Line 8"/>
          <p:cNvSpPr>
            <a:spLocks noChangeShapeType="1"/>
          </p:cNvSpPr>
          <p:nvPr/>
        </p:nvSpPr>
        <p:spPr bwMode="auto">
          <a:xfrm flipV="1">
            <a:off x="1638300" y="24114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394" name="Line 9"/>
          <p:cNvSpPr>
            <a:spLocks noChangeShapeType="1"/>
          </p:cNvSpPr>
          <p:nvPr/>
        </p:nvSpPr>
        <p:spPr bwMode="auto">
          <a:xfrm>
            <a:off x="1409700" y="24114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395" name="Line 10"/>
          <p:cNvSpPr>
            <a:spLocks noChangeShapeType="1"/>
          </p:cNvSpPr>
          <p:nvPr/>
        </p:nvSpPr>
        <p:spPr bwMode="auto">
          <a:xfrm>
            <a:off x="1524000" y="29829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396" name="Line 11"/>
          <p:cNvSpPr>
            <a:spLocks noChangeShapeType="1"/>
          </p:cNvSpPr>
          <p:nvPr/>
        </p:nvSpPr>
        <p:spPr bwMode="auto">
          <a:xfrm>
            <a:off x="1524000" y="172561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397" name="Line 12"/>
          <p:cNvSpPr>
            <a:spLocks noChangeShapeType="1"/>
          </p:cNvSpPr>
          <p:nvPr/>
        </p:nvSpPr>
        <p:spPr bwMode="auto">
          <a:xfrm>
            <a:off x="1524000" y="35544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398" name="Text Box 13"/>
          <p:cNvSpPr txBox="1">
            <a:spLocks noChangeArrowheads="1"/>
          </p:cNvSpPr>
          <p:nvPr/>
        </p:nvSpPr>
        <p:spPr bwMode="auto">
          <a:xfrm>
            <a:off x="381000" y="4354513"/>
            <a:ext cx="2286000" cy="9144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zh-CN" sz="900" dirty="0">
                <a:ea typeface="SimSun" pitchFamily="2" charset="-122"/>
              </a:rPr>
              <a:t>Development team gives proper labels to the sources before giving it for the review. Reviewer in the development team checks the sources along with the appropriate checklist and gives the comments.</a:t>
            </a:r>
            <a:endParaRPr lang="en-US" altLang="ja-JP" sz="2400" dirty="0">
              <a:latin typeface="Times New Roman" pitchFamily="18" charset="0"/>
              <a:ea typeface="ＭＳ Ｐゴシック" pitchFamily="50" charset="-128"/>
            </a:endParaRPr>
          </a:p>
        </p:txBody>
      </p:sp>
      <p:sp>
        <p:nvSpPr>
          <p:cNvPr id="144399" name="Line 14"/>
          <p:cNvSpPr>
            <a:spLocks noChangeShapeType="1"/>
          </p:cNvSpPr>
          <p:nvPr/>
        </p:nvSpPr>
        <p:spPr bwMode="auto">
          <a:xfrm>
            <a:off x="1524000" y="41259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400" name="Text Box 15"/>
          <p:cNvSpPr txBox="1">
            <a:spLocks noChangeArrowheads="1"/>
          </p:cNvSpPr>
          <p:nvPr/>
        </p:nvSpPr>
        <p:spPr bwMode="auto">
          <a:xfrm>
            <a:off x="4876800" y="2030413"/>
            <a:ext cx="2286000" cy="5715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Once coding &amp; review are completed, PL or developer does the labeling of CSCI for migration to </a:t>
            </a:r>
            <a:r>
              <a:rPr lang="en-US" altLang="ja-JP" sz="900" dirty="0">
                <a:ea typeface="SimSun" pitchFamily="2" charset="-122"/>
              </a:rPr>
              <a:t>Next_Build</a:t>
            </a:r>
            <a:r>
              <a:rPr lang="en-US" altLang="ja-JP" sz="900" dirty="0">
                <a:ea typeface="SimSun" pitchFamily="2" charset="-122"/>
              </a:rPr>
              <a:t> environment.</a:t>
            </a:r>
            <a:endParaRPr lang="en-US" altLang="ja-JP" sz="2400" dirty="0">
              <a:latin typeface="Times New Roman" pitchFamily="18" charset="0"/>
              <a:ea typeface="ＭＳ Ｐゴシック" pitchFamily="50" charset="-128"/>
            </a:endParaRPr>
          </a:p>
        </p:txBody>
      </p:sp>
      <p:sp>
        <p:nvSpPr>
          <p:cNvPr id="144401" name="Text Box 16"/>
          <p:cNvSpPr txBox="1">
            <a:spLocks noChangeArrowheads="1"/>
          </p:cNvSpPr>
          <p:nvPr/>
        </p:nvSpPr>
        <p:spPr bwMode="auto">
          <a:xfrm>
            <a:off x="4876800" y="2830513"/>
            <a:ext cx="2286000" cy="5715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zh-CN" sz="900" dirty="0">
                <a:ea typeface="SimSun" pitchFamily="2" charset="-122"/>
              </a:rPr>
              <a:t>Developer of other CSCI can make use of shared CSCIs stored in </a:t>
            </a:r>
            <a:r>
              <a:rPr lang="en-US" altLang="zh-CN" sz="900" dirty="0">
                <a:ea typeface="SimSun" pitchFamily="2" charset="-122"/>
              </a:rPr>
              <a:t>Next_Bu</a:t>
            </a:r>
            <a:r>
              <a:rPr lang="en-US" altLang="ja-JP" sz="900" dirty="0">
                <a:ea typeface="SimSun" pitchFamily="2" charset="-122"/>
              </a:rPr>
              <a:t>i</a:t>
            </a:r>
            <a:r>
              <a:rPr lang="en-US" altLang="zh-CN" sz="900" dirty="0">
                <a:ea typeface="SimSun" pitchFamily="2" charset="-122"/>
              </a:rPr>
              <a:t>ld</a:t>
            </a:r>
            <a:r>
              <a:rPr lang="en-US" altLang="zh-CN" sz="900" dirty="0">
                <a:ea typeface="SimSun" pitchFamily="2" charset="-122"/>
              </a:rPr>
              <a:t> environment to build their executable</a:t>
            </a:r>
            <a:endParaRPr lang="en-US" altLang="ja-JP" sz="2400" dirty="0">
              <a:latin typeface="Times New Roman" pitchFamily="18" charset="0"/>
              <a:ea typeface="ＭＳ Ｐゴシック" pitchFamily="50" charset="-128"/>
            </a:endParaRPr>
          </a:p>
        </p:txBody>
      </p:sp>
      <p:sp>
        <p:nvSpPr>
          <p:cNvPr id="144402" name="Text Box 17"/>
          <p:cNvSpPr txBox="1">
            <a:spLocks noChangeArrowheads="1"/>
          </p:cNvSpPr>
          <p:nvPr/>
        </p:nvSpPr>
        <p:spPr bwMode="auto">
          <a:xfrm>
            <a:off x="4876800" y="3630613"/>
            <a:ext cx="2286000" cy="6858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zh-CN" sz="900" dirty="0">
                <a:ea typeface="SimSun" pitchFamily="2" charset="-122"/>
              </a:rPr>
              <a:t>Project leader can choose whether to migrate individual CSCI or whole project to the QA level. The promotion is done by CC</a:t>
            </a:r>
            <a:endParaRPr lang="en-US" altLang="ja-JP" sz="2400" dirty="0">
              <a:latin typeface="Times New Roman" pitchFamily="18" charset="0"/>
              <a:ea typeface="ＭＳ Ｐゴシック" pitchFamily="50" charset="-128"/>
            </a:endParaRPr>
          </a:p>
        </p:txBody>
      </p:sp>
      <p:sp>
        <p:nvSpPr>
          <p:cNvPr id="144403" name="Line 18"/>
          <p:cNvSpPr>
            <a:spLocks noChangeShapeType="1"/>
          </p:cNvSpPr>
          <p:nvPr/>
        </p:nvSpPr>
        <p:spPr bwMode="auto">
          <a:xfrm>
            <a:off x="6019800" y="26019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404" name="Line 19"/>
          <p:cNvSpPr>
            <a:spLocks noChangeShapeType="1"/>
          </p:cNvSpPr>
          <p:nvPr/>
        </p:nvSpPr>
        <p:spPr bwMode="auto">
          <a:xfrm>
            <a:off x="6019800" y="34020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405" name="Text Box 20"/>
          <p:cNvSpPr txBox="1">
            <a:spLocks noChangeArrowheads="1"/>
          </p:cNvSpPr>
          <p:nvPr/>
        </p:nvSpPr>
        <p:spPr bwMode="auto">
          <a:xfrm>
            <a:off x="1752600" y="2411413"/>
            <a:ext cx="2400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zh-CN" sz="900" dirty="0">
                <a:ea typeface="SimSun" pitchFamily="2" charset="-122"/>
              </a:rPr>
              <a:t>Modification if any, after unit</a:t>
            </a:r>
            <a:r>
              <a:rPr lang="en-US" altLang="zh-CN" sz="1200" dirty="0">
                <a:latin typeface="Times New Roman" pitchFamily="18" charset="0"/>
                <a:ea typeface="SimSun" pitchFamily="2" charset="-122"/>
              </a:rPr>
              <a:t> testing</a:t>
            </a:r>
            <a:endParaRPr lang="en-US" altLang="ja-JP" sz="2400" dirty="0">
              <a:latin typeface="Times New Roman" pitchFamily="18" charset="0"/>
              <a:ea typeface="ＭＳ Ｐゴシック" pitchFamily="50" charset="-128"/>
            </a:endParaRPr>
          </a:p>
        </p:txBody>
      </p:sp>
      <p:sp>
        <p:nvSpPr>
          <p:cNvPr id="144406" name="Freeform 21"/>
          <p:cNvSpPr>
            <a:spLocks/>
          </p:cNvSpPr>
          <p:nvPr/>
        </p:nvSpPr>
        <p:spPr bwMode="auto">
          <a:xfrm>
            <a:off x="1524000" y="1839913"/>
            <a:ext cx="2362200" cy="3543300"/>
          </a:xfrm>
          <a:custGeom>
            <a:avLst/>
            <a:gdLst>
              <a:gd name="T0" fmla="*/ 0 w 4140"/>
              <a:gd name="T1" fmla="*/ 2147483647 h 5580"/>
              <a:gd name="T2" fmla="*/ 2147483647 w 4140"/>
              <a:gd name="T3" fmla="*/ 2147483647 h 5580"/>
              <a:gd name="T4" fmla="*/ 2147483647 w 4140"/>
              <a:gd name="T5" fmla="*/ 0 h 5580"/>
              <a:gd name="T6" fmla="*/ 0 w 4140"/>
              <a:gd name="T7" fmla="*/ 0 h 5580"/>
              <a:gd name="T8" fmla="*/ 0 60000 65536"/>
              <a:gd name="T9" fmla="*/ 0 60000 65536"/>
              <a:gd name="T10" fmla="*/ 0 60000 65536"/>
              <a:gd name="T11" fmla="*/ 0 60000 65536"/>
              <a:gd name="T12" fmla="*/ 0 w 4140"/>
              <a:gd name="T13" fmla="*/ 0 h 5580"/>
              <a:gd name="T14" fmla="*/ 4140 w 4140"/>
              <a:gd name="T15" fmla="*/ 5580 h 5580"/>
            </a:gdLst>
            <a:ahLst/>
            <a:cxnLst>
              <a:cxn ang="T8">
                <a:pos x="T0" y="T1"/>
              </a:cxn>
              <a:cxn ang="T9">
                <a:pos x="T2" y="T3"/>
              </a:cxn>
              <a:cxn ang="T10">
                <a:pos x="T4" y="T5"/>
              </a:cxn>
              <a:cxn ang="T11">
                <a:pos x="T6" y="T7"/>
              </a:cxn>
            </a:cxnLst>
            <a:rect l="T12" t="T13" r="T14" b="T15"/>
            <a:pathLst>
              <a:path w="4140" h="5580">
                <a:moveTo>
                  <a:pt x="0" y="5580"/>
                </a:moveTo>
                <a:lnTo>
                  <a:pt x="4140" y="5580"/>
                </a:lnTo>
                <a:lnTo>
                  <a:pt x="4140" y="0"/>
                </a:lnTo>
                <a:lnTo>
                  <a:pt x="0" y="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44407" name="Text Box 22"/>
          <p:cNvSpPr txBox="1">
            <a:spLocks noChangeArrowheads="1"/>
          </p:cNvSpPr>
          <p:nvPr/>
        </p:nvSpPr>
        <p:spPr bwMode="auto">
          <a:xfrm>
            <a:off x="2819400" y="5040313"/>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Modification if any, after review</a:t>
            </a:r>
            <a:endParaRPr lang="en-US" altLang="ja-JP" sz="2400" dirty="0">
              <a:latin typeface="Times New Roman" pitchFamily="18" charset="0"/>
              <a:ea typeface="ＭＳ Ｐゴシック" pitchFamily="50" charset="-128"/>
            </a:endParaRPr>
          </a:p>
        </p:txBody>
      </p:sp>
      <p:sp>
        <p:nvSpPr>
          <p:cNvPr id="144408" name="Text Box 23"/>
          <p:cNvSpPr txBox="1">
            <a:spLocks noChangeArrowheads="1"/>
          </p:cNvSpPr>
          <p:nvPr/>
        </p:nvSpPr>
        <p:spPr bwMode="auto">
          <a:xfrm>
            <a:off x="4876800" y="4545013"/>
            <a:ext cx="2286000" cy="8001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Testers get the latest version from QA environment and conduct testing. If defect found, the code is fall back at Development level and after bug-fix, it then will be promoted again</a:t>
            </a:r>
            <a:endParaRPr lang="en-US" altLang="ja-JP" sz="2400" dirty="0">
              <a:latin typeface="Times New Roman" pitchFamily="18" charset="0"/>
              <a:ea typeface="ＭＳ Ｐゴシック" pitchFamily="50" charset="-128"/>
            </a:endParaRPr>
          </a:p>
        </p:txBody>
      </p:sp>
      <p:sp>
        <p:nvSpPr>
          <p:cNvPr id="144409" name="Line 24"/>
          <p:cNvSpPr>
            <a:spLocks noChangeShapeType="1"/>
          </p:cNvSpPr>
          <p:nvPr/>
        </p:nvSpPr>
        <p:spPr bwMode="auto">
          <a:xfrm>
            <a:off x="6019800" y="43164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4410" name="Text Box 25"/>
          <p:cNvSpPr txBox="1">
            <a:spLocks noChangeArrowheads="1"/>
          </p:cNvSpPr>
          <p:nvPr/>
        </p:nvSpPr>
        <p:spPr bwMode="auto">
          <a:xfrm>
            <a:off x="4876800" y="5575300"/>
            <a:ext cx="2286000" cy="6858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CC promote the whole project from QA level to Release level (after certain quality criteria has been meet) &amp; produce corresponding baseline record</a:t>
            </a:r>
            <a:endParaRPr lang="en-US" altLang="ja-JP" sz="2400" dirty="0">
              <a:latin typeface="Times New Roman" pitchFamily="18" charset="0"/>
              <a:ea typeface="ＭＳ Ｐゴシック" pitchFamily="50" charset="-128"/>
            </a:endParaRPr>
          </a:p>
        </p:txBody>
      </p:sp>
      <p:sp>
        <p:nvSpPr>
          <p:cNvPr id="144411" name="Text Box 27"/>
          <p:cNvSpPr txBox="1">
            <a:spLocks noChangeArrowheads="1"/>
          </p:cNvSpPr>
          <p:nvPr/>
        </p:nvSpPr>
        <p:spPr bwMode="auto">
          <a:xfrm>
            <a:off x="7543800" y="4697413"/>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zh-CN" sz="900" dirty="0">
                <a:ea typeface="SimSun" pitchFamily="2" charset="-122"/>
              </a:rPr>
              <a:t>Bug</a:t>
            </a:r>
            <a:r>
              <a:rPr lang="en-US" altLang="zh-CN" sz="1200" dirty="0">
                <a:latin typeface="Times New Roman" pitchFamily="18" charset="0"/>
                <a:ea typeface="SimSun" pitchFamily="2" charset="-122"/>
              </a:rPr>
              <a:t> fix</a:t>
            </a:r>
            <a:endParaRPr lang="en-US" altLang="ja-JP" sz="2400" dirty="0">
              <a:latin typeface="Times New Roman" pitchFamily="18" charset="0"/>
              <a:ea typeface="ＭＳ Ｐゴシック" pitchFamily="50" charset="-128"/>
            </a:endParaRPr>
          </a:p>
        </p:txBody>
      </p:sp>
      <p:sp>
        <p:nvSpPr>
          <p:cNvPr id="144412" name="Text Box 28"/>
          <p:cNvSpPr txBox="1">
            <a:spLocks noChangeArrowheads="1"/>
          </p:cNvSpPr>
          <p:nvPr/>
        </p:nvSpPr>
        <p:spPr bwMode="auto">
          <a:xfrm>
            <a:off x="1600200" y="5575300"/>
            <a:ext cx="2286000" cy="685800"/>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lang="en-US" altLang="ja-JP" sz="900" dirty="0">
                <a:ea typeface="SimSun" pitchFamily="2" charset="-122"/>
              </a:rPr>
              <a:t>Release team will do FIR on the content of Release level. After that the project will be released to client from there.</a:t>
            </a:r>
            <a:endParaRPr lang="en-US" altLang="ja-JP" sz="2400" dirty="0">
              <a:latin typeface="Times New Roman" pitchFamily="18" charset="0"/>
              <a:ea typeface="ＭＳ Ｐゴシック" pitchFamily="50" charset="-128"/>
            </a:endParaRPr>
          </a:p>
        </p:txBody>
      </p:sp>
      <p:cxnSp>
        <p:nvCxnSpPr>
          <p:cNvPr id="144413" name="AutoShape 29"/>
          <p:cNvCxnSpPr>
            <a:cxnSpLocks noChangeShapeType="1"/>
            <a:stCxn id="144398" idx="2"/>
            <a:endCxn id="144400" idx="1"/>
          </p:cNvCxnSpPr>
          <p:nvPr/>
        </p:nvCxnSpPr>
        <p:spPr bwMode="auto">
          <a:xfrm rot="5400000" flipH="1" flipV="1">
            <a:off x="1724025" y="2116138"/>
            <a:ext cx="2952750" cy="3352800"/>
          </a:xfrm>
          <a:prstGeom prst="bentConnector4">
            <a:avLst>
              <a:gd name="adj1" fmla="val -9144"/>
              <a:gd name="adj2" fmla="val 8697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4414" name="AutoShape 30"/>
          <p:cNvCxnSpPr>
            <a:cxnSpLocks noChangeShapeType="1"/>
            <a:stCxn id="144408" idx="3"/>
            <a:endCxn id="144406" idx="3"/>
          </p:cNvCxnSpPr>
          <p:nvPr/>
        </p:nvCxnSpPr>
        <p:spPr bwMode="auto">
          <a:xfrm flipH="1" flipV="1">
            <a:off x="1524000" y="1839913"/>
            <a:ext cx="5638800" cy="3105150"/>
          </a:xfrm>
          <a:prstGeom prst="bentConnector4">
            <a:avLst>
              <a:gd name="adj1" fmla="val -20528"/>
              <a:gd name="adj2" fmla="val 1003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4415" name="AutoShape 31"/>
          <p:cNvCxnSpPr>
            <a:cxnSpLocks noChangeShapeType="1"/>
            <a:stCxn id="144410" idx="1"/>
            <a:endCxn id="144412" idx="3"/>
          </p:cNvCxnSpPr>
          <p:nvPr/>
        </p:nvCxnSpPr>
        <p:spPr bwMode="auto">
          <a:xfrm rot="10800000">
            <a:off x="3886200" y="5918200"/>
            <a:ext cx="990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4416" name="Line 32"/>
          <p:cNvSpPr>
            <a:spLocks noChangeShapeType="1"/>
          </p:cNvSpPr>
          <p:nvPr/>
        </p:nvSpPr>
        <p:spPr bwMode="auto">
          <a:xfrm>
            <a:off x="6011863" y="53594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a:xfrm>
            <a:off x="831850" y="2825750"/>
            <a:ext cx="7772400" cy="1143000"/>
          </a:xfrm>
        </p:spPr>
        <p:txBody>
          <a:bodyPr/>
          <a:lstStyle/>
          <a:p>
            <a:pPr algn="ctr"/>
            <a:r>
              <a:rPr lang="en-US" altLang="ja-JP" sz="6000" i="1" dirty="0" smtClean="0">
                <a:ea typeface="ＭＳ Ｐゴシック" pitchFamily="50" charset="-128"/>
              </a:rPr>
              <a:t>Q &amp; A</a:t>
            </a:r>
            <a:endParaRPr lang="en-US" altLang="ja-JP" sz="6000" dirty="0" smtClean="0">
              <a:ea typeface="ＭＳ Ｐゴシック"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title"/>
          </p:nvPr>
        </p:nvSpPr>
        <p:spPr>
          <a:xfrm>
            <a:off x="2728913" y="225425"/>
            <a:ext cx="6019800" cy="755650"/>
          </a:xfrm>
        </p:spPr>
        <p:txBody>
          <a:bodyPr/>
          <a:lstStyle/>
          <a:p>
            <a:r>
              <a:rPr lang="en-US" altLang="ja-JP" dirty="0" smtClean="0">
                <a:ea typeface="ＭＳ Ｐゴシック" pitchFamily="50" charset="-128"/>
              </a:rPr>
              <a:t>Introduction</a:t>
            </a:r>
          </a:p>
        </p:txBody>
      </p:sp>
      <p:sp>
        <p:nvSpPr>
          <p:cNvPr id="128003" name="Rectangle 7"/>
          <p:cNvSpPr>
            <a:spLocks noGrp="1" noChangeArrowheads="1"/>
          </p:cNvSpPr>
          <p:nvPr>
            <p:ph idx="1"/>
          </p:nvPr>
        </p:nvSpPr>
        <p:spPr>
          <a:xfrm>
            <a:off x="503238" y="1304925"/>
            <a:ext cx="8259762" cy="4787900"/>
          </a:xfrm>
        </p:spPr>
        <p:txBody>
          <a:bodyPr/>
          <a:lstStyle/>
          <a:p>
            <a:r>
              <a:rPr lang="en-US" altLang="ja-JP" dirty="0" smtClean="0">
                <a:ea typeface="ＭＳ Ｐゴシック" pitchFamily="50" charset="-128"/>
              </a:rPr>
              <a:t>Attendees: </a:t>
            </a:r>
            <a:r>
              <a:rPr lang="en-US" altLang="ja-JP" sz="2000" i="1" dirty="0" smtClean="0">
                <a:ea typeface="ＭＳ Ｐゴシック" pitchFamily="50" charset="-128"/>
              </a:rPr>
              <a:t>All members in project</a:t>
            </a:r>
            <a:endParaRPr lang="en-US" altLang="ja-JP" sz="2000" dirty="0" smtClean="0">
              <a:ea typeface="ＭＳ Ｐゴシック" pitchFamily="50" charset="-128"/>
            </a:endParaRPr>
          </a:p>
          <a:p>
            <a:r>
              <a:rPr lang="en-US" altLang="ja-JP" dirty="0" smtClean="0">
                <a:ea typeface="ＭＳ Ｐゴシック" pitchFamily="50" charset="-128"/>
              </a:rPr>
              <a:t>Duration: 1.5h</a:t>
            </a:r>
          </a:p>
        </p:txBody>
      </p:sp>
      <p:sp>
        <p:nvSpPr>
          <p:cNvPr id="1280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ADD70181-5116-41E9-9959-0BDDFF5AC29E}" type="slidenum">
              <a:rPr kumimoji="0" lang="ja-JP" altLang="en-US" sz="1000" smtClean="0">
                <a:latin typeface="Tahoma" pitchFamily="34" charset="0"/>
              </a:rPr>
              <a:pPr>
                <a:spcBef>
                  <a:spcPct val="0"/>
                </a:spcBef>
                <a:buFontTx/>
                <a:buNone/>
              </a:pPr>
              <a:t>2</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
          <p:cNvSpPr>
            <a:spLocks noGrp="1" noChangeArrowheads="1"/>
          </p:cNvSpPr>
          <p:nvPr>
            <p:ph type="title"/>
          </p:nvPr>
        </p:nvSpPr>
        <p:spPr>
          <a:xfrm>
            <a:off x="1403350" y="225425"/>
            <a:ext cx="7359650" cy="765175"/>
          </a:xfrm>
        </p:spPr>
        <p:txBody>
          <a:bodyPr/>
          <a:lstStyle/>
          <a:p>
            <a:r>
              <a:rPr lang="en-US" altLang="ja-JP" dirty="0" smtClean="0">
                <a:ea typeface="ＭＳ Ｐゴシック" pitchFamily="50" charset="-128"/>
              </a:rPr>
              <a:t>Objectives</a:t>
            </a:r>
          </a:p>
        </p:txBody>
      </p:sp>
      <p:sp>
        <p:nvSpPr>
          <p:cNvPr id="129027" name="Rectangle 11"/>
          <p:cNvSpPr>
            <a:spLocks noGrp="1" noChangeArrowheads="1"/>
          </p:cNvSpPr>
          <p:nvPr>
            <p:ph type="body" sz="half" idx="1"/>
          </p:nvPr>
        </p:nvSpPr>
        <p:spPr>
          <a:xfrm>
            <a:off x="304800" y="1304925"/>
            <a:ext cx="8480425" cy="4787900"/>
          </a:xfrm>
          <a:noFill/>
        </p:spPr>
        <p:txBody>
          <a:bodyPr/>
          <a:lstStyle/>
          <a:p>
            <a:pPr marL="268288" indent="-268288">
              <a:buFont typeface="Monotype Sorts" pitchFamily="2" charset="2"/>
              <a:buNone/>
            </a:pPr>
            <a:r>
              <a:rPr lang="en-US" altLang="ja-JP" sz="2400" b="1" dirty="0" smtClean="0">
                <a:ea typeface="ＭＳ Ｐゴシック" pitchFamily="50" charset="-128"/>
              </a:rPr>
              <a:t>After the course, student will achieve (be able to):</a:t>
            </a:r>
          </a:p>
          <a:p>
            <a:pPr marL="268288" indent="-268288"/>
            <a:endParaRPr lang="en-US" altLang="ja-JP" sz="2000" dirty="0" smtClean="0">
              <a:ea typeface="ＭＳ Ｐゴシック" pitchFamily="50" charset="-128"/>
            </a:endParaRPr>
          </a:p>
          <a:p>
            <a:pPr marL="268288" indent="-268288"/>
            <a:r>
              <a:rPr lang="en-US" altLang="ja-JP" sz="2000" dirty="0" smtClean="0">
                <a:ea typeface="ＭＳ Ｐゴシック" pitchFamily="50" charset="-128"/>
              </a:rPr>
              <a:t>Understand </a:t>
            </a:r>
            <a:r>
              <a:rPr lang="en-AU" altLang="en-US" sz="2000" i="1" dirty="0" smtClean="0"/>
              <a:t>concepts related to Configuration Management</a:t>
            </a:r>
          </a:p>
          <a:p>
            <a:pPr marL="268288" indent="-268288"/>
            <a:r>
              <a:rPr lang="en-AU" altLang="en-US" sz="2000" i="1" dirty="0" smtClean="0"/>
              <a:t>Use version management tool</a:t>
            </a:r>
            <a:r>
              <a:rPr lang="en-GB" altLang="en-US" sz="2000" i="1" dirty="0" smtClean="0"/>
              <a:t> </a:t>
            </a:r>
            <a:r>
              <a:rPr lang="en-US" altLang="ja-JP" sz="2000" i="1" dirty="0" smtClean="0">
                <a:ea typeface="ＭＳ Ｐゴシック" pitchFamily="50" charset="-128"/>
              </a:rPr>
              <a:t>effectively</a:t>
            </a:r>
            <a:endParaRPr lang="en-US" altLang="ja-JP" sz="2000" dirty="0" smtClean="0">
              <a:ea typeface="ＭＳ Ｐゴシック" pitchFamily="50" charset="-128"/>
            </a:endParaRPr>
          </a:p>
          <a:p>
            <a:pPr marL="268288" indent="-268288"/>
            <a:r>
              <a:rPr lang="en-US" altLang="ja-JP" sz="2000" dirty="0" smtClean="0">
                <a:ea typeface="ＭＳ Ｐゴシック" pitchFamily="50" charset="-128"/>
              </a:rPr>
              <a:t>Identify CSCI, CI</a:t>
            </a:r>
          </a:p>
          <a:p>
            <a:pPr marL="268288" indent="-268288"/>
            <a:r>
              <a:rPr lang="en-US" altLang="ja-JP" sz="2000" dirty="0" smtClean="0">
                <a:ea typeface="ＭＳ Ｐゴシック" pitchFamily="50" charset="-128"/>
              </a:rPr>
              <a:t>Baseline </a:t>
            </a:r>
          </a:p>
          <a:p>
            <a:pPr marL="268288" indent="-268288"/>
            <a:r>
              <a:rPr lang="en-US" altLang="ja-JP" sz="2000" dirty="0" smtClean="0">
                <a:ea typeface="ＭＳ Ｐゴシック" pitchFamily="50" charset="-128"/>
              </a:rPr>
              <a:t>Understand and implement the CM processes</a:t>
            </a:r>
          </a:p>
        </p:txBody>
      </p:sp>
      <p:sp>
        <p:nvSpPr>
          <p:cNvPr id="129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B877EB76-5405-4BEF-A848-BDB7C21DD22D}" type="slidenum">
              <a:rPr kumimoji="0" lang="ja-JP" altLang="en-US" sz="1000" smtClean="0">
                <a:latin typeface="Tahoma" pitchFamily="34" charset="0"/>
              </a:rPr>
              <a:pPr>
                <a:spcBef>
                  <a:spcPct val="0"/>
                </a:spcBef>
                <a:buFontTx/>
                <a:buNone/>
              </a:pPr>
              <a:t>3</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4"/>
          <p:cNvSpPr>
            <a:spLocks noGrp="1" noChangeArrowheads="1"/>
          </p:cNvSpPr>
          <p:nvPr>
            <p:ph type="title"/>
          </p:nvPr>
        </p:nvSpPr>
        <p:spPr>
          <a:xfrm>
            <a:off x="2728913" y="225425"/>
            <a:ext cx="6019800" cy="755650"/>
          </a:xfrm>
        </p:spPr>
        <p:txBody>
          <a:bodyPr/>
          <a:lstStyle/>
          <a:p>
            <a:r>
              <a:rPr lang="en-US" altLang="ja-JP" dirty="0" smtClean="0">
                <a:ea typeface="ＭＳ Ｐゴシック" pitchFamily="50" charset="-128"/>
              </a:rPr>
              <a:t>Table of contents</a:t>
            </a:r>
          </a:p>
        </p:txBody>
      </p:sp>
      <p:sp>
        <p:nvSpPr>
          <p:cNvPr id="130051" name="Rectangle 15"/>
          <p:cNvSpPr>
            <a:spLocks noGrp="1" noChangeArrowheads="1"/>
          </p:cNvSpPr>
          <p:nvPr>
            <p:ph idx="1"/>
          </p:nvPr>
        </p:nvSpPr>
        <p:spPr/>
        <p:txBody>
          <a:bodyPr/>
          <a:lstStyle/>
          <a:p>
            <a:r>
              <a:rPr lang="en-US" altLang="ja-JP" dirty="0" smtClean="0">
                <a:ea typeface="ＭＳ Ｐゴシック" pitchFamily="50" charset="-128"/>
              </a:rPr>
              <a:t>Concept: CM, CSCI, CI</a:t>
            </a:r>
          </a:p>
          <a:p>
            <a:r>
              <a:rPr lang="en-US" altLang="ja-JP" dirty="0" smtClean="0">
                <a:ea typeface="ＭＳ Ｐゴシック" pitchFamily="50" charset="-128"/>
              </a:rPr>
              <a:t>Promotion Model of CSCI</a:t>
            </a:r>
          </a:p>
          <a:p>
            <a:r>
              <a:rPr lang="en-US" altLang="ja-JP" dirty="0" smtClean="0">
                <a:ea typeface="ＭＳ Ｐゴシック" pitchFamily="50" charset="-128"/>
              </a:rPr>
              <a:t>Baseline process</a:t>
            </a:r>
          </a:p>
          <a:p>
            <a:r>
              <a:rPr lang="en-US" altLang="ja-JP" dirty="0" smtClean="0">
                <a:ea typeface="ＭＳ Ｐゴシック" pitchFamily="50" charset="-128"/>
              </a:rPr>
              <a:t>Access control</a:t>
            </a:r>
          </a:p>
          <a:p>
            <a:r>
              <a:rPr lang="en-US" altLang="ja-JP" dirty="0" smtClean="0">
                <a:ea typeface="ＭＳ Ｐゴシック" pitchFamily="50" charset="-128"/>
              </a:rPr>
              <a:t>Configuration Control Process</a:t>
            </a:r>
          </a:p>
          <a:p>
            <a:r>
              <a:rPr lang="en-US" altLang="ja-JP" dirty="0" smtClean="0">
                <a:ea typeface="ＭＳ Ｐゴシック" pitchFamily="50" charset="-128"/>
              </a:rPr>
              <a:t>Change control</a:t>
            </a:r>
          </a:p>
          <a:p>
            <a:r>
              <a:rPr lang="en-US" altLang="ja-JP" dirty="0" smtClean="0">
                <a:ea typeface="ＭＳ Ｐゴシック" pitchFamily="50" charset="-128"/>
              </a:rPr>
              <a:t>Configuration Audit</a:t>
            </a:r>
          </a:p>
          <a:p>
            <a:r>
              <a:rPr lang="en-US" altLang="ja-JP" dirty="0" smtClean="0">
                <a:ea typeface="ＭＳ Ｐゴシック" pitchFamily="50" charset="-128"/>
              </a:rPr>
              <a:t>CM with SVN</a:t>
            </a:r>
          </a:p>
        </p:txBody>
      </p:sp>
      <p:sp>
        <p:nvSpPr>
          <p:cNvPr id="1300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02DB9C79-5B39-4A00-8644-AC7916B49595}" type="slidenum">
              <a:rPr kumimoji="0" lang="ja-JP" altLang="en-US" sz="1000" smtClean="0">
                <a:latin typeface="Tahoma" pitchFamily="34" charset="0"/>
              </a:rPr>
              <a:pPr>
                <a:spcBef>
                  <a:spcPct val="0"/>
                </a:spcBef>
                <a:buFontTx/>
                <a:buNone/>
              </a:pPr>
              <a:t>4</a:t>
            </a:fld>
            <a:endParaRPr kumimoji="0" lang="en-US" altLang="ja-JP" sz="1000" dirty="0" smtClean="0">
              <a:latin typeface="Tahoma" pitchFamily="34" charset="0"/>
            </a:endParaRPr>
          </a:p>
        </p:txBody>
      </p:sp>
      <p:pic>
        <p:nvPicPr>
          <p:cNvPr id="130053" name="Picture 4" descr="bd00028_"/>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435600" y="1665288"/>
            <a:ext cx="29940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ja-JP" dirty="0" smtClean="0">
                <a:ea typeface="ＭＳ Ｐゴシック" pitchFamily="50" charset="-128"/>
              </a:rPr>
              <a:t>CI Concept</a:t>
            </a:r>
            <a:endParaRPr lang="en-GB" altLang="en-US" dirty="0" smtClean="0"/>
          </a:p>
        </p:txBody>
      </p:sp>
      <p:sp>
        <p:nvSpPr>
          <p:cNvPr id="131075" name="Rectangle 3"/>
          <p:cNvSpPr>
            <a:spLocks noGrp="1" noChangeArrowheads="1"/>
          </p:cNvSpPr>
          <p:nvPr>
            <p:ph type="body" sz="half" idx="2"/>
          </p:nvPr>
        </p:nvSpPr>
        <p:spPr>
          <a:xfrm>
            <a:off x="3816350" y="1268413"/>
            <a:ext cx="4932363" cy="4932362"/>
          </a:xfrm>
        </p:spPr>
        <p:txBody>
          <a:bodyPr/>
          <a:lstStyle/>
          <a:p>
            <a:pPr>
              <a:lnSpc>
                <a:spcPct val="90000"/>
              </a:lnSpc>
            </a:pPr>
            <a:r>
              <a:rPr lang="en-AU" altLang="en-US" sz="1800" b="1" dirty="0" smtClean="0">
                <a:solidFill>
                  <a:srgbClr val="0000FF"/>
                </a:solidFill>
              </a:rPr>
              <a:t>Computer Software Configuration Item</a:t>
            </a:r>
            <a:r>
              <a:rPr lang="en-AU" altLang="en-US" sz="1800" dirty="0" smtClean="0"/>
              <a:t> (</a:t>
            </a:r>
            <a:r>
              <a:rPr lang="en-AU" altLang="en-US" sz="1800" b="1" dirty="0" smtClean="0"/>
              <a:t>CSCI</a:t>
            </a:r>
            <a:r>
              <a:rPr lang="en-AU" altLang="en-US" sz="1800" dirty="0" smtClean="0"/>
              <a:t>) </a:t>
            </a:r>
          </a:p>
          <a:p>
            <a:pPr lvl="1">
              <a:lnSpc>
                <a:spcPct val="90000"/>
              </a:lnSpc>
            </a:pPr>
            <a:r>
              <a:rPr lang="en-AU" altLang="en-US" sz="1800" dirty="0" smtClean="0">
                <a:cs typeface="Times New Roman" pitchFamily="18" charset="0"/>
              </a:rPr>
              <a:t>A software item which is identified for configuration management or, an aggregation of software that satisfies an end user function and designated for separate configuration management</a:t>
            </a:r>
            <a:r>
              <a:rPr lang="en-GB" altLang="en-US" sz="1800" dirty="0" smtClean="0"/>
              <a:t> </a:t>
            </a:r>
            <a:endParaRPr lang="en-IE" altLang="en-US" sz="1800" dirty="0" smtClean="0"/>
          </a:p>
          <a:p>
            <a:pPr>
              <a:lnSpc>
                <a:spcPct val="90000"/>
              </a:lnSpc>
            </a:pPr>
            <a:r>
              <a:rPr lang="en-IE" altLang="en-US" sz="1800" b="1" dirty="0" smtClean="0">
                <a:solidFill>
                  <a:srgbClr val="0000FF"/>
                </a:solidFill>
              </a:rPr>
              <a:t>Configuration Item</a:t>
            </a:r>
            <a:r>
              <a:rPr lang="en-IE" altLang="en-US" sz="1800" dirty="0" smtClean="0"/>
              <a:t> (</a:t>
            </a:r>
            <a:r>
              <a:rPr lang="en-IE" altLang="en-US" sz="1800" b="1" dirty="0" smtClean="0"/>
              <a:t>CI</a:t>
            </a:r>
            <a:r>
              <a:rPr lang="en-IE" altLang="en-US" sz="1800" dirty="0" smtClean="0"/>
              <a:t>)</a:t>
            </a:r>
          </a:p>
          <a:p>
            <a:pPr lvl="1">
              <a:lnSpc>
                <a:spcPct val="90000"/>
              </a:lnSpc>
            </a:pPr>
            <a:r>
              <a:rPr lang="en-AU" altLang="en-US" sz="1800" dirty="0" smtClean="0">
                <a:cs typeface="Times New Roman" pitchFamily="18" charset="0"/>
              </a:rPr>
              <a:t>A configuration item is a uniquely identifiable subset of the CSCI that represents the smallest portion of the system to be subject to independent configuration management change control procedures. Configuration items need to be individually controlled because any change to a configuration item may have some effect upon the properties of the system</a:t>
            </a:r>
            <a:endParaRPr lang="en-GB" altLang="en-US" sz="1800" dirty="0" smtClean="0"/>
          </a:p>
        </p:txBody>
      </p:sp>
      <p:sp>
        <p:nvSpPr>
          <p:cNvPr id="131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5B6BC67D-8820-48A4-9227-DA013FE2DB6C}" type="slidenum">
              <a:rPr kumimoji="0" lang="ja-JP" altLang="en-US" sz="1000" smtClean="0">
                <a:latin typeface="Tahoma" pitchFamily="34" charset="0"/>
              </a:rPr>
              <a:pPr>
                <a:spcBef>
                  <a:spcPct val="0"/>
                </a:spcBef>
                <a:buFontTx/>
                <a:buNone/>
              </a:pPr>
              <a:t>5</a:t>
            </a:fld>
            <a:endParaRPr kumimoji="0" lang="en-US" altLang="ja-JP" sz="1000" dirty="0" smtClean="0">
              <a:latin typeface="Tahoma" pitchFamily="34" charset="0"/>
            </a:endParaRPr>
          </a:p>
        </p:txBody>
      </p:sp>
      <p:sp>
        <p:nvSpPr>
          <p:cNvPr id="131077" name="Rectangle 4"/>
          <p:cNvSpPr>
            <a:spLocks noChangeArrowheads="1"/>
          </p:cNvSpPr>
          <p:nvPr/>
        </p:nvSpPr>
        <p:spPr bwMode="auto">
          <a:xfrm>
            <a:off x="357188" y="1552575"/>
            <a:ext cx="3265487" cy="33893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endParaRPr lang="en-GB" altLang="en-US" sz="2400" dirty="0">
              <a:latin typeface="Times New Roman" pitchFamily="18" charset="0"/>
            </a:endParaRPr>
          </a:p>
        </p:txBody>
      </p:sp>
      <p:sp>
        <p:nvSpPr>
          <p:cNvPr id="131078" name="Text Box 5"/>
          <p:cNvSpPr txBox="1">
            <a:spLocks noChangeArrowheads="1"/>
          </p:cNvSpPr>
          <p:nvPr/>
        </p:nvSpPr>
        <p:spPr bwMode="auto">
          <a:xfrm>
            <a:off x="287338" y="1524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Software Project </a:t>
            </a:r>
            <a:r>
              <a:rPr lang="en-IE" altLang="en-US" sz="2400" dirty="0">
                <a:latin typeface="Times New Roman" pitchFamily="18" charset="0"/>
              </a:rPr>
              <a:t>Artifacts</a:t>
            </a:r>
            <a:endParaRPr lang="en-GB" altLang="en-US" sz="2400" dirty="0">
              <a:latin typeface="Times New Roman" pitchFamily="18" charset="0"/>
            </a:endParaRPr>
          </a:p>
        </p:txBody>
      </p:sp>
      <p:sp>
        <p:nvSpPr>
          <p:cNvPr id="131079" name="Rectangle 6"/>
          <p:cNvSpPr>
            <a:spLocks noChangeArrowheads="1"/>
          </p:cNvSpPr>
          <p:nvPr/>
        </p:nvSpPr>
        <p:spPr bwMode="auto">
          <a:xfrm>
            <a:off x="515938" y="2133600"/>
            <a:ext cx="2819400" cy="1143000"/>
          </a:xfrm>
          <a:prstGeom prst="rect">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sp>
        <p:nvSpPr>
          <p:cNvPr id="131080" name="Rectangle 7"/>
          <p:cNvSpPr>
            <a:spLocks noChangeArrowheads="1"/>
          </p:cNvSpPr>
          <p:nvPr/>
        </p:nvSpPr>
        <p:spPr bwMode="auto">
          <a:xfrm>
            <a:off x="515938" y="3657600"/>
            <a:ext cx="2819400" cy="1143000"/>
          </a:xfrm>
          <a:prstGeom prst="rect">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endParaRPr lang="vi-VN" altLang="en-US" sz="2400">
              <a:latin typeface="Times New Roman" pitchFamily="18" charset="0"/>
            </a:endParaRPr>
          </a:p>
        </p:txBody>
      </p:sp>
      <p:sp>
        <p:nvSpPr>
          <p:cNvPr id="131081" name="Text Box 8"/>
          <p:cNvSpPr txBox="1">
            <a:spLocks noChangeArrowheads="1"/>
          </p:cNvSpPr>
          <p:nvPr/>
        </p:nvSpPr>
        <p:spPr bwMode="auto">
          <a:xfrm>
            <a:off x="592138" y="2209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CSCI</a:t>
            </a:r>
            <a:endParaRPr lang="en-GB" altLang="en-US" sz="2400" dirty="0">
              <a:latin typeface="Times New Roman" pitchFamily="18" charset="0"/>
            </a:endParaRPr>
          </a:p>
        </p:txBody>
      </p:sp>
      <p:sp>
        <p:nvSpPr>
          <p:cNvPr id="131082" name="Text Box 9"/>
          <p:cNvSpPr txBox="1">
            <a:spLocks noChangeArrowheads="1"/>
          </p:cNvSpPr>
          <p:nvPr/>
        </p:nvSpPr>
        <p:spPr bwMode="auto">
          <a:xfrm>
            <a:off x="592138" y="3733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pPr>
            <a:r>
              <a:rPr lang="en-IE" altLang="en-US" sz="2400" dirty="0">
                <a:latin typeface="Times New Roman" pitchFamily="18" charset="0"/>
              </a:rPr>
              <a:t>CSCI</a:t>
            </a:r>
            <a:endParaRPr lang="en-GB" altLang="en-US" sz="2400" dirty="0">
              <a:latin typeface="Times New Roman" pitchFamily="18" charset="0"/>
            </a:endParaRPr>
          </a:p>
        </p:txBody>
      </p:sp>
      <p:sp>
        <p:nvSpPr>
          <p:cNvPr id="131083" name="Rectangle 10"/>
          <p:cNvSpPr>
            <a:spLocks noChangeArrowheads="1"/>
          </p:cNvSpPr>
          <p:nvPr/>
        </p:nvSpPr>
        <p:spPr bwMode="auto">
          <a:xfrm>
            <a:off x="1582738" y="2362200"/>
            <a:ext cx="609600" cy="5334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CI</a:t>
            </a:r>
            <a:endParaRPr lang="en-GB" altLang="en-US" sz="2400" dirty="0">
              <a:latin typeface="Times New Roman" pitchFamily="18" charset="0"/>
            </a:endParaRPr>
          </a:p>
        </p:txBody>
      </p:sp>
      <p:sp>
        <p:nvSpPr>
          <p:cNvPr id="131084" name="Rectangle 11"/>
          <p:cNvSpPr>
            <a:spLocks noChangeArrowheads="1"/>
          </p:cNvSpPr>
          <p:nvPr/>
        </p:nvSpPr>
        <p:spPr bwMode="auto">
          <a:xfrm>
            <a:off x="2344738" y="2362200"/>
            <a:ext cx="609600" cy="5334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CI</a:t>
            </a:r>
            <a:endParaRPr lang="en-GB" altLang="en-US" sz="2400" dirty="0">
              <a:latin typeface="Times New Roman" pitchFamily="18" charset="0"/>
            </a:endParaRPr>
          </a:p>
        </p:txBody>
      </p:sp>
      <p:sp>
        <p:nvSpPr>
          <p:cNvPr id="131085" name="Rectangle 12"/>
          <p:cNvSpPr>
            <a:spLocks noChangeArrowheads="1"/>
          </p:cNvSpPr>
          <p:nvPr/>
        </p:nvSpPr>
        <p:spPr bwMode="auto">
          <a:xfrm>
            <a:off x="1582738" y="3962400"/>
            <a:ext cx="609600" cy="5334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CI</a:t>
            </a:r>
            <a:endParaRPr lang="en-GB" altLang="en-US" sz="2400" dirty="0">
              <a:latin typeface="Times New Roman" pitchFamily="18" charset="0"/>
            </a:endParaRPr>
          </a:p>
        </p:txBody>
      </p:sp>
      <p:sp>
        <p:nvSpPr>
          <p:cNvPr id="131086" name="Rectangle 13"/>
          <p:cNvSpPr>
            <a:spLocks noChangeArrowheads="1"/>
          </p:cNvSpPr>
          <p:nvPr/>
        </p:nvSpPr>
        <p:spPr bwMode="auto">
          <a:xfrm>
            <a:off x="2344738" y="3962400"/>
            <a:ext cx="609600" cy="5334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ctr">
              <a:spcBef>
                <a:spcPct val="0"/>
              </a:spcBef>
              <a:buFontTx/>
              <a:buNone/>
            </a:pPr>
            <a:r>
              <a:rPr lang="en-IE" altLang="en-US" sz="2400" dirty="0">
                <a:latin typeface="Times New Roman" pitchFamily="18" charset="0"/>
              </a:rPr>
              <a:t>CI</a:t>
            </a:r>
            <a:endParaRPr lang="en-GB" alt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460500" y="228600"/>
            <a:ext cx="7288213" cy="762000"/>
          </a:xfrm>
        </p:spPr>
        <p:txBody>
          <a:bodyPr lIns="92075" tIns="46038" rIns="92075" bIns="46038"/>
          <a:lstStyle/>
          <a:p>
            <a:r>
              <a:rPr lang="en-US" altLang="ja-JP" dirty="0" smtClean="0">
                <a:ea typeface="ＭＳ Ｐゴシック" pitchFamily="50" charset="-128"/>
              </a:rPr>
              <a:t>Categories of CSCI</a:t>
            </a:r>
          </a:p>
        </p:txBody>
      </p:sp>
      <p:sp>
        <p:nvSpPr>
          <p:cNvPr id="132099" name="Rectangle 4"/>
          <p:cNvSpPr>
            <a:spLocks noGrp="1" noChangeArrowheads="1"/>
          </p:cNvSpPr>
          <p:nvPr>
            <p:ph idx="1"/>
          </p:nvPr>
        </p:nvSpPr>
        <p:spPr>
          <a:xfrm>
            <a:off x="287338" y="1295400"/>
            <a:ext cx="8497887" cy="4941888"/>
          </a:xfrm>
        </p:spPr>
        <p:txBody>
          <a:bodyPr/>
          <a:lstStyle/>
          <a:p>
            <a:pPr>
              <a:lnSpc>
                <a:spcPct val="90000"/>
              </a:lnSpc>
            </a:pPr>
            <a:r>
              <a:rPr lang="en-US" altLang="ja-JP" sz="1800" b="1" dirty="0" smtClean="0">
                <a:solidFill>
                  <a:srgbClr val="0000FF"/>
                </a:solidFill>
                <a:ea typeface="ＭＳ Ｐゴシック" pitchFamily="50" charset="-128"/>
              </a:rPr>
              <a:t>Project management configuration items</a:t>
            </a:r>
          </a:p>
          <a:p>
            <a:pPr lvl="2">
              <a:lnSpc>
                <a:spcPct val="90000"/>
              </a:lnSpc>
            </a:pPr>
            <a:r>
              <a:rPr lang="en-US" altLang="ja-JP" sz="1800" dirty="0" smtClean="0">
                <a:ea typeface="ＭＳ Ｐゴシック" pitchFamily="50" charset="-128"/>
              </a:rPr>
              <a:t>Proposal, Estimation, WO</a:t>
            </a:r>
          </a:p>
          <a:p>
            <a:pPr lvl="2">
              <a:lnSpc>
                <a:spcPct val="90000"/>
              </a:lnSpc>
            </a:pPr>
            <a:r>
              <a:rPr lang="en-US" altLang="ja-JP" sz="1800" dirty="0" smtClean="0">
                <a:ea typeface="ＭＳ Ｐゴシック" pitchFamily="50" charset="-128"/>
              </a:rPr>
              <a:t>Project plan, Schedule, CM Plan</a:t>
            </a:r>
          </a:p>
          <a:p>
            <a:pPr>
              <a:lnSpc>
                <a:spcPct val="90000"/>
              </a:lnSpc>
            </a:pPr>
            <a:r>
              <a:rPr lang="en-US" altLang="ja-JP" sz="1800" b="1" dirty="0" smtClean="0">
                <a:solidFill>
                  <a:srgbClr val="0000FF"/>
                </a:solidFill>
                <a:ea typeface="ＭＳ Ｐゴシック" pitchFamily="50" charset="-128"/>
              </a:rPr>
              <a:t>Requirements &amp; design configuration items</a:t>
            </a:r>
          </a:p>
          <a:p>
            <a:pPr lvl="2">
              <a:lnSpc>
                <a:spcPct val="90000"/>
              </a:lnSpc>
            </a:pPr>
            <a:r>
              <a:rPr lang="en-US" altLang="ja-JP" sz="1800" dirty="0" smtClean="0">
                <a:ea typeface="ＭＳ Ｐゴシック" pitchFamily="50" charset="-128"/>
              </a:rPr>
              <a:t>URD</a:t>
            </a:r>
          </a:p>
          <a:p>
            <a:pPr lvl="2">
              <a:lnSpc>
                <a:spcPct val="90000"/>
              </a:lnSpc>
            </a:pPr>
            <a:r>
              <a:rPr lang="en-US" altLang="ja-JP" sz="1800" dirty="0" smtClean="0">
                <a:ea typeface="ＭＳ Ｐゴシック" pitchFamily="50" charset="-128"/>
              </a:rPr>
              <a:t>Requirements specifications</a:t>
            </a:r>
          </a:p>
          <a:p>
            <a:pPr lvl="2">
              <a:lnSpc>
                <a:spcPct val="90000"/>
              </a:lnSpc>
            </a:pPr>
            <a:r>
              <a:rPr lang="en-US" altLang="ja-JP" sz="1800" dirty="0" smtClean="0">
                <a:ea typeface="ＭＳ Ｐゴシック" pitchFamily="50" charset="-128"/>
              </a:rPr>
              <a:t>Design documents: High level design/ADD, Detailed design</a:t>
            </a:r>
          </a:p>
          <a:p>
            <a:pPr lvl="2">
              <a:lnSpc>
                <a:spcPct val="90000"/>
              </a:lnSpc>
            </a:pPr>
            <a:r>
              <a:rPr lang="en-US" altLang="ja-JP" sz="1800" dirty="0" smtClean="0">
                <a:ea typeface="ＭＳ Ｐゴシック" pitchFamily="50" charset="-128"/>
              </a:rPr>
              <a:t>Use case model files</a:t>
            </a:r>
          </a:p>
          <a:p>
            <a:pPr lvl="2">
              <a:lnSpc>
                <a:spcPct val="90000"/>
              </a:lnSpc>
            </a:pPr>
            <a:r>
              <a:rPr lang="en-US" altLang="ja-JP" sz="1800" dirty="0" smtClean="0">
                <a:ea typeface="ＭＳ Ｐゴシック" pitchFamily="50" charset="-128"/>
              </a:rPr>
              <a:t>Prototype</a:t>
            </a:r>
          </a:p>
          <a:p>
            <a:pPr lvl="2">
              <a:lnSpc>
                <a:spcPct val="90000"/>
              </a:lnSpc>
            </a:pPr>
            <a:r>
              <a:rPr lang="en-US" altLang="ja-JP" sz="1800" dirty="0" smtClean="0">
                <a:ea typeface="ＭＳ Ｐゴシック" pitchFamily="50" charset="-128"/>
              </a:rPr>
              <a:t>Coding Convention</a:t>
            </a:r>
          </a:p>
          <a:p>
            <a:pPr>
              <a:lnSpc>
                <a:spcPct val="90000"/>
              </a:lnSpc>
            </a:pPr>
            <a:r>
              <a:rPr lang="en-US" altLang="ja-JP" sz="1800" b="1" dirty="0" smtClean="0">
                <a:solidFill>
                  <a:srgbClr val="0000FF"/>
                </a:solidFill>
                <a:ea typeface="ＭＳ Ｐゴシック" pitchFamily="50" charset="-128"/>
              </a:rPr>
              <a:t>Build configuration items</a:t>
            </a:r>
          </a:p>
          <a:p>
            <a:pPr lvl="2">
              <a:lnSpc>
                <a:spcPct val="90000"/>
              </a:lnSpc>
            </a:pPr>
            <a:r>
              <a:rPr lang="en-US" altLang="ja-JP" sz="1800" dirty="0" smtClean="0">
                <a:ea typeface="ＭＳ Ｐゴシック" pitchFamily="50" charset="-128"/>
              </a:rPr>
              <a:t>Source code</a:t>
            </a:r>
          </a:p>
          <a:p>
            <a:pPr lvl="2">
              <a:lnSpc>
                <a:spcPct val="90000"/>
              </a:lnSpc>
            </a:pPr>
            <a:r>
              <a:rPr lang="en-US" altLang="ja-JP" sz="1800" dirty="0" smtClean="0">
                <a:ea typeface="ＭＳ Ｐゴシック" pitchFamily="50" charset="-128"/>
              </a:rPr>
              <a:t>Test documents: TP, TC, Test Report</a:t>
            </a:r>
          </a:p>
          <a:p>
            <a:pPr lvl="2">
              <a:lnSpc>
                <a:spcPct val="90000"/>
              </a:lnSpc>
            </a:pPr>
            <a:r>
              <a:rPr lang="en-US" altLang="ja-JP" sz="1800" dirty="0" smtClean="0">
                <a:ea typeface="ＭＳ Ｐゴシック" pitchFamily="50" charset="-128"/>
              </a:rPr>
              <a:t>Other technical docs: Installation guide, Release Note, User manual, System description, …</a:t>
            </a:r>
          </a:p>
        </p:txBody>
      </p:sp>
      <p:sp>
        <p:nvSpPr>
          <p:cNvPr id="1321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2B85510A-03F0-473A-9182-34A15544324E}" type="slidenum">
              <a:rPr kumimoji="0" lang="ja-JP" altLang="en-US" sz="1000" smtClean="0">
                <a:latin typeface="Tahoma" pitchFamily="34" charset="0"/>
              </a:rPr>
              <a:pPr>
                <a:spcBef>
                  <a:spcPct val="0"/>
                </a:spcBef>
                <a:buFontTx/>
                <a:buNone/>
              </a:pPr>
              <a:t>6</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460500" y="228600"/>
            <a:ext cx="7288213" cy="762000"/>
          </a:xfrm>
        </p:spPr>
        <p:txBody>
          <a:bodyPr lIns="92075" tIns="46038" rIns="92075" bIns="46038"/>
          <a:lstStyle/>
          <a:p>
            <a:r>
              <a:rPr lang="en-US" altLang="ja-JP" dirty="0" smtClean="0">
                <a:ea typeface="ＭＳ Ｐゴシック" pitchFamily="50" charset="-128"/>
              </a:rPr>
              <a:t>Categories of CSCI</a:t>
            </a:r>
          </a:p>
        </p:txBody>
      </p:sp>
      <p:sp>
        <p:nvSpPr>
          <p:cNvPr id="133123" name="Rectangle 4"/>
          <p:cNvSpPr>
            <a:spLocks noGrp="1" noChangeArrowheads="1"/>
          </p:cNvSpPr>
          <p:nvPr>
            <p:ph idx="1"/>
          </p:nvPr>
        </p:nvSpPr>
        <p:spPr>
          <a:xfrm>
            <a:off x="287338" y="1295400"/>
            <a:ext cx="8497887" cy="4941888"/>
          </a:xfrm>
        </p:spPr>
        <p:txBody>
          <a:bodyPr/>
          <a:lstStyle/>
          <a:p>
            <a:pPr>
              <a:lnSpc>
                <a:spcPct val="90000"/>
              </a:lnSpc>
            </a:pPr>
            <a:r>
              <a:rPr lang="en-US" altLang="ja-JP" sz="1800" b="1" dirty="0" smtClean="0">
                <a:solidFill>
                  <a:srgbClr val="0000FF"/>
                </a:solidFill>
                <a:ea typeface="ＭＳ Ｐゴシック" pitchFamily="50" charset="-128"/>
              </a:rPr>
              <a:t>Process configuration items</a:t>
            </a:r>
          </a:p>
          <a:p>
            <a:pPr lvl="2">
              <a:lnSpc>
                <a:spcPct val="90000"/>
              </a:lnSpc>
            </a:pPr>
            <a:r>
              <a:rPr lang="en-US" altLang="ja-JP" sz="1800" dirty="0" smtClean="0">
                <a:ea typeface="ＭＳ Ｐゴシック" pitchFamily="50" charset="-128"/>
              </a:rPr>
              <a:t>Template: template TC, template design,…</a:t>
            </a:r>
          </a:p>
          <a:p>
            <a:pPr lvl="2">
              <a:lnSpc>
                <a:spcPct val="90000"/>
              </a:lnSpc>
            </a:pPr>
            <a:r>
              <a:rPr lang="en-US" altLang="ja-JP" sz="1800" dirty="0" smtClean="0">
                <a:ea typeface="ＭＳ Ｐゴシック" pitchFamily="50" charset="-128"/>
              </a:rPr>
              <a:t>Guideline</a:t>
            </a:r>
          </a:p>
          <a:p>
            <a:pPr lvl="2">
              <a:lnSpc>
                <a:spcPct val="90000"/>
              </a:lnSpc>
            </a:pPr>
            <a:r>
              <a:rPr lang="en-US" altLang="ja-JP" sz="1800" dirty="0" smtClean="0">
                <a:ea typeface="ＭＳ Ｐゴシック" pitchFamily="50" charset="-128"/>
              </a:rPr>
              <a:t>Standard/Convention</a:t>
            </a:r>
          </a:p>
          <a:p>
            <a:pPr lvl="2">
              <a:lnSpc>
                <a:spcPct val="90000"/>
              </a:lnSpc>
            </a:pPr>
            <a:r>
              <a:rPr lang="en-US" altLang="ja-JP" sz="1800" dirty="0" smtClean="0">
                <a:ea typeface="ＭＳ Ｐゴシック" pitchFamily="50" charset="-128"/>
              </a:rPr>
              <a:t>Checklist</a:t>
            </a:r>
          </a:p>
          <a:p>
            <a:pPr lvl="2">
              <a:lnSpc>
                <a:spcPct val="90000"/>
              </a:lnSpc>
            </a:pPr>
            <a:r>
              <a:rPr lang="en-US" altLang="ja-JP" sz="1800" dirty="0" smtClean="0">
                <a:ea typeface="ＭＳ Ｐゴシック" pitchFamily="50" charset="-128"/>
              </a:rPr>
              <a:t>Rule….</a:t>
            </a:r>
          </a:p>
          <a:p>
            <a:pPr>
              <a:lnSpc>
                <a:spcPct val="90000"/>
              </a:lnSpc>
            </a:pPr>
            <a:r>
              <a:rPr lang="en-US" altLang="ja-JP" sz="1800" b="1" dirty="0" smtClean="0">
                <a:solidFill>
                  <a:srgbClr val="0000FF"/>
                </a:solidFill>
                <a:ea typeface="ＭＳ Ｐゴシック" pitchFamily="50" charset="-128"/>
              </a:rPr>
              <a:t>Infrastructure configuration items</a:t>
            </a:r>
          </a:p>
          <a:p>
            <a:pPr lvl="2">
              <a:lnSpc>
                <a:spcPct val="90000"/>
              </a:lnSpc>
            </a:pPr>
            <a:r>
              <a:rPr lang="en-US" altLang="ja-JP" sz="1800" dirty="0" smtClean="0">
                <a:ea typeface="ＭＳ Ｐゴシック" pitchFamily="50" charset="-128"/>
              </a:rPr>
              <a:t>Hardware</a:t>
            </a:r>
          </a:p>
          <a:p>
            <a:pPr lvl="2">
              <a:lnSpc>
                <a:spcPct val="90000"/>
              </a:lnSpc>
            </a:pPr>
            <a:r>
              <a:rPr lang="en-US" altLang="ja-JP" sz="1800" dirty="0" smtClean="0">
                <a:ea typeface="ＭＳ Ｐゴシック" pitchFamily="50" charset="-128"/>
              </a:rPr>
              <a:t>Software</a:t>
            </a:r>
          </a:p>
          <a:p>
            <a:pPr lvl="2">
              <a:lnSpc>
                <a:spcPct val="90000"/>
              </a:lnSpc>
            </a:pPr>
            <a:r>
              <a:rPr lang="en-US" altLang="ja-JP" sz="1800" dirty="0" smtClean="0">
                <a:ea typeface="ＭＳ Ｐゴシック" pitchFamily="50" charset="-128"/>
              </a:rPr>
              <a:t>Equipment</a:t>
            </a:r>
          </a:p>
          <a:p>
            <a:pPr lvl="2">
              <a:lnSpc>
                <a:spcPct val="90000"/>
              </a:lnSpc>
            </a:pPr>
            <a:r>
              <a:rPr lang="en-US" altLang="ja-JP" sz="1800" dirty="0" smtClean="0">
                <a:ea typeface="ＭＳ Ｐゴシック" pitchFamily="50" charset="-128"/>
              </a:rPr>
              <a:t>Network…</a:t>
            </a:r>
          </a:p>
          <a:p>
            <a:pPr lvl="2">
              <a:lnSpc>
                <a:spcPct val="90000"/>
              </a:lnSpc>
            </a:pPr>
            <a:endParaRPr lang="en-US" altLang="ja-JP" sz="1800" dirty="0" smtClean="0">
              <a:ea typeface="ＭＳ Ｐゴシック" pitchFamily="50" charset="-128"/>
            </a:endParaRPr>
          </a:p>
        </p:txBody>
      </p:sp>
      <p:sp>
        <p:nvSpPr>
          <p:cNvPr id="1331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CA4BB475-935C-4AE6-B335-13F4D3BB3249}" type="slidenum">
              <a:rPr kumimoji="0" lang="ja-JP" altLang="en-US" sz="1000" smtClean="0">
                <a:latin typeface="Tahoma" pitchFamily="34" charset="0"/>
              </a:rPr>
              <a:pPr>
                <a:spcBef>
                  <a:spcPct val="0"/>
                </a:spcBef>
                <a:buFontTx/>
                <a:buNone/>
              </a:pPr>
              <a:t>7</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460500" y="228600"/>
            <a:ext cx="7288213" cy="762000"/>
          </a:xfrm>
        </p:spPr>
        <p:txBody>
          <a:bodyPr lIns="92075" tIns="46038" rIns="92075" bIns="46038"/>
          <a:lstStyle/>
          <a:p>
            <a:r>
              <a:rPr lang="en-US" altLang="ja-JP" dirty="0" smtClean="0">
                <a:ea typeface="ＭＳ Ｐゴシック" pitchFamily="50" charset="-128"/>
              </a:rPr>
              <a:t>Level of CI</a:t>
            </a:r>
          </a:p>
        </p:txBody>
      </p:sp>
      <p:sp>
        <p:nvSpPr>
          <p:cNvPr id="134147" name="Rectangle 3"/>
          <p:cNvSpPr>
            <a:spLocks noGrp="1" noChangeArrowheads="1"/>
          </p:cNvSpPr>
          <p:nvPr>
            <p:ph idx="1"/>
          </p:nvPr>
        </p:nvSpPr>
        <p:spPr>
          <a:xfrm>
            <a:off x="287338" y="1295400"/>
            <a:ext cx="8497887" cy="4978400"/>
          </a:xfrm>
        </p:spPr>
        <p:txBody>
          <a:bodyPr/>
          <a:lstStyle/>
          <a:p>
            <a:r>
              <a:rPr lang="en-US" altLang="ja-JP" sz="2000" b="1" dirty="0" smtClean="0">
                <a:solidFill>
                  <a:srgbClr val="0000FF"/>
                </a:solidFill>
                <a:ea typeface="ＭＳ Ｐゴシック" pitchFamily="50" charset="-128"/>
              </a:rPr>
              <a:t>Baseline level</a:t>
            </a:r>
          </a:p>
          <a:p>
            <a:pPr lvl="2"/>
            <a:r>
              <a:rPr lang="en-US" altLang="ja-JP" dirty="0" smtClean="0">
                <a:ea typeface="ＭＳ Ｐゴシック" pitchFamily="50" charset="-128"/>
              </a:rPr>
              <a:t>CIs are defined as products and should identify date for review and approval: Proposal</a:t>
            </a:r>
            <a:r>
              <a:rPr lang="fr-FR" altLang="ja-JP" dirty="0" smtClean="0">
                <a:ea typeface="ＭＳ Ｐゴシック" pitchFamily="50" charset="-128"/>
              </a:rPr>
              <a:t>, estimation, Project plan document, </a:t>
            </a:r>
            <a:r>
              <a:rPr lang="fr-FR" altLang="ja-JP" dirty="0" smtClean="0">
                <a:ea typeface="ＭＳ Ｐゴシック" pitchFamily="50" charset="-128"/>
              </a:rPr>
              <a:t>Requirement</a:t>
            </a:r>
            <a:r>
              <a:rPr lang="fr-FR" altLang="ja-JP" dirty="0" smtClean="0">
                <a:ea typeface="ＭＳ Ｐゴシック" pitchFamily="50" charset="-128"/>
              </a:rPr>
              <a:t> document, design document, test document, </a:t>
            </a:r>
            <a:r>
              <a:rPr lang="fr-FR" altLang="ja-JP" dirty="0" smtClean="0">
                <a:ea typeface="ＭＳ Ｐゴシック" pitchFamily="50" charset="-128"/>
              </a:rPr>
              <a:t>Development</a:t>
            </a:r>
            <a:r>
              <a:rPr lang="fr-FR" altLang="ja-JP" dirty="0" smtClean="0">
                <a:ea typeface="ＭＳ Ｐゴシック" pitchFamily="50" charset="-128"/>
              </a:rPr>
              <a:t> document, source code </a:t>
            </a:r>
            <a:r>
              <a:rPr lang="en-US" altLang="ja-JP" dirty="0" smtClean="0">
                <a:ea typeface="ＭＳ Ｐゴシック" pitchFamily="50" charset="-128"/>
              </a:rPr>
              <a:t>…</a:t>
            </a:r>
          </a:p>
          <a:p>
            <a:r>
              <a:rPr lang="en-US" altLang="ja-JP" sz="2000" b="1" dirty="0" smtClean="0">
                <a:solidFill>
                  <a:srgbClr val="0000FF"/>
                </a:solidFill>
                <a:ea typeface="ＭＳ Ｐゴシック" pitchFamily="50" charset="-128"/>
              </a:rPr>
              <a:t>Control level</a:t>
            </a:r>
          </a:p>
          <a:p>
            <a:pPr lvl="2"/>
            <a:r>
              <a:rPr lang="en-US" altLang="ja-JP" dirty="0" smtClean="0">
                <a:ea typeface="ＭＳ Ｐゴシック" pitchFamily="50" charset="-128"/>
              </a:rPr>
              <a:t>CIs are created and monitored for management purpose and are kept in project folder or by </a:t>
            </a:r>
            <a:r>
              <a:rPr lang="en-US" altLang="ja-JP" dirty="0" smtClean="0">
                <a:ea typeface="ＭＳ Ｐゴシック" pitchFamily="50" charset="-128"/>
              </a:rPr>
              <a:t>tools</a:t>
            </a:r>
            <a:r>
              <a:rPr lang="en-US" altLang="ja-JP" dirty="0" smtClean="0">
                <a:ea typeface="ＭＳ Ｐゴシック" pitchFamily="50" charset="-128"/>
              </a:rPr>
              <a:t>, but not </a:t>
            </a:r>
            <a:r>
              <a:rPr lang="en-US" altLang="ja-JP" dirty="0" smtClean="0">
                <a:ea typeface="ＭＳ Ｐゴシック" pitchFamily="50" charset="-128"/>
              </a:rPr>
              <a:t>baselined</a:t>
            </a:r>
            <a:r>
              <a:rPr lang="en-US" altLang="ja-JP" dirty="0" smtClean="0">
                <a:ea typeface="ＭＳ Ｐゴシック" pitchFamily="50" charset="-128"/>
              </a:rPr>
              <a:t>. For example</a:t>
            </a:r>
            <a:r>
              <a:rPr lang="en-US" altLang="ja-JP" dirty="0" smtClean="0">
                <a:ea typeface="ＭＳ Ｐゴシック" pitchFamily="50" charset="-128"/>
              </a:rPr>
              <a:t>: </a:t>
            </a:r>
            <a:r>
              <a:rPr lang="en-US" altLang="ja-JP" dirty="0" smtClean="0">
                <a:ea typeface="ＭＳ Ｐゴシック" pitchFamily="50" charset="-128"/>
              </a:rPr>
              <a:t>Change Request database, Weekly/Milestone reports, …</a:t>
            </a:r>
          </a:p>
          <a:p>
            <a:pPr lvl="2"/>
            <a:r>
              <a:rPr lang="en-US" altLang="ja-JP" dirty="0" smtClean="0">
                <a:ea typeface="ＭＳ Ｐゴシック" pitchFamily="50" charset="-128"/>
              </a:rPr>
              <a:t>CIs of this level are project records such as review/ audit/ inspection checklists, meeting minutes, etc. and are kept in project folder only. </a:t>
            </a:r>
          </a:p>
        </p:txBody>
      </p:sp>
      <p:sp>
        <p:nvSpPr>
          <p:cNvPr id="134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kumimoji="1" sz="2500">
                <a:solidFill>
                  <a:schemeClr val="tx1"/>
                </a:solidFill>
                <a:latin typeface="Arial" pitchFamily="34" charset="0"/>
                <a:cs typeface="Arial" pitchFamily="34" charset="0"/>
              </a:defRPr>
            </a:lvl1pPr>
            <a:lvl2pPr marL="742950" indent="-285750" defTabSz="457200">
              <a:spcBef>
                <a:spcPct val="20000"/>
              </a:spcBef>
              <a:buChar char="–"/>
              <a:defRPr kumimoji="1" sz="2000">
                <a:solidFill>
                  <a:schemeClr val="tx1"/>
                </a:solidFill>
                <a:latin typeface="Arial" pitchFamily="34" charset="0"/>
                <a:cs typeface="Arial" pitchFamily="34" charset="0"/>
              </a:defRPr>
            </a:lvl2pPr>
            <a:lvl3pPr marL="1143000" indent="-228600" defTabSz="457200">
              <a:spcBef>
                <a:spcPct val="20000"/>
              </a:spcBef>
              <a:buChar char="•"/>
              <a:defRPr kumimoji="1" sz="2000">
                <a:solidFill>
                  <a:schemeClr val="tx1"/>
                </a:solidFill>
                <a:latin typeface="Arial" pitchFamily="34" charset="0"/>
                <a:cs typeface="Arial" pitchFamily="34" charset="0"/>
              </a:defRPr>
            </a:lvl3pPr>
            <a:lvl4pPr marL="1600200" indent="-228600" defTabSz="457200">
              <a:spcBef>
                <a:spcPct val="20000"/>
              </a:spcBef>
              <a:buChar char="–"/>
              <a:defRPr kumimoji="1" sz="2000">
                <a:solidFill>
                  <a:schemeClr val="tx1"/>
                </a:solidFill>
                <a:latin typeface="Arial" pitchFamily="34" charset="0"/>
                <a:cs typeface="Arial" pitchFamily="34" charset="0"/>
              </a:defRPr>
            </a:lvl4pPr>
            <a:lvl5pPr marL="2057400" indent="-228600" defTabSz="457200">
              <a:spcBef>
                <a:spcPct val="20000"/>
              </a:spcBef>
              <a:buChar char="»"/>
              <a:defRPr kumimoji="1" sz="15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7E5E6852-3607-461C-B752-6FA1F78DCC5B}" type="slidenum">
              <a:rPr kumimoji="0" lang="ja-JP" altLang="en-US" sz="1000" smtClean="0">
                <a:latin typeface="Tahoma" pitchFamily="34" charset="0"/>
              </a:rPr>
              <a:pPr>
                <a:spcBef>
                  <a:spcPct val="0"/>
                </a:spcBef>
                <a:buFontTx/>
                <a:buNone/>
              </a:pPr>
              <a:t>8</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lIns="92075" tIns="46038" rIns="92075" bIns="46038"/>
          <a:lstStyle/>
          <a:p>
            <a:r>
              <a:rPr lang="en-US" altLang="ja-JP" dirty="0" smtClean="0">
                <a:ea typeface="ＭＳ Ｐゴシック" pitchFamily="50" charset="-128"/>
              </a:rPr>
              <a:t>Need for CM</a:t>
            </a:r>
          </a:p>
        </p:txBody>
      </p:sp>
      <p:pic>
        <p:nvPicPr>
          <p:cNvPr id="135171" name="Picture 4" descr="money"/>
          <p:cNvPicPr>
            <a:picLocks noGrp="1" noChangeAspect="1" noChangeArrowheads="1"/>
          </p:cNvPicPr>
          <p:nvPr>
            <p:ph type="clipArt" sz="half" idx="1"/>
          </p:nvPr>
        </p:nvPicPr>
        <p:blipFill>
          <a:blip r:embed="rId3" cstate="print">
            <a:extLst>
              <a:ext uri="{28A0092B-C50C-407E-A947-70E740481C1C}">
                <a14:useLocalDpi xmlns:a14="http://schemas.microsoft.com/office/drawing/2010/main" val="0"/>
              </a:ext>
            </a:extLst>
          </a:blip>
          <a:srcRect/>
          <a:stretch>
            <a:fillRect/>
          </a:stretch>
        </p:blipFill>
        <p:spPr>
          <a:xfrm>
            <a:off x="522288" y="1951038"/>
            <a:ext cx="3717925" cy="3352800"/>
          </a:xfrm>
        </p:spPr>
      </p:pic>
      <p:sp>
        <p:nvSpPr>
          <p:cNvPr id="135172" name="Rectangle 3"/>
          <p:cNvSpPr>
            <a:spLocks noGrp="1" noChangeArrowheads="1"/>
          </p:cNvSpPr>
          <p:nvPr>
            <p:ph type="body" sz="half" idx="2"/>
          </p:nvPr>
        </p:nvSpPr>
        <p:spPr>
          <a:xfrm>
            <a:off x="4610100" y="1268413"/>
            <a:ext cx="4152900" cy="4932362"/>
          </a:xfrm>
        </p:spPr>
        <p:txBody>
          <a:bodyPr/>
          <a:lstStyle/>
          <a:p>
            <a:r>
              <a:rPr lang="en-US" altLang="ja-JP" sz="1900" dirty="0" smtClean="0">
                <a:ea typeface="ＭＳ Ｐゴシック" pitchFamily="50" charset="-128"/>
              </a:rPr>
              <a:t>Enables the team to work together in a stable and flexible environment</a:t>
            </a:r>
          </a:p>
          <a:p>
            <a:r>
              <a:rPr lang="en-US" altLang="ja-JP" sz="1900" dirty="0" smtClean="0">
                <a:ea typeface="ＭＳ Ｐゴシック" pitchFamily="50" charset="-128"/>
              </a:rPr>
              <a:t>Maintains the integrity and control of software products throughout the life cycle</a:t>
            </a:r>
          </a:p>
          <a:p>
            <a:r>
              <a:rPr lang="en-US" altLang="ja-JP" sz="1900" dirty="0" smtClean="0">
                <a:ea typeface="ＭＳ Ｐゴシック" pitchFamily="50" charset="-128"/>
              </a:rPr>
              <a:t>Enforces the discipline on the control in the  change of the software product and documents</a:t>
            </a:r>
          </a:p>
          <a:p>
            <a:r>
              <a:rPr lang="en-US" altLang="ja-JP" sz="1900" dirty="0" smtClean="0">
                <a:ea typeface="ＭＳ Ｐゴシック" pitchFamily="50" charset="-128"/>
              </a:rPr>
              <a:t>Enhances the productivity in long run</a:t>
            </a:r>
          </a:p>
          <a:p>
            <a:r>
              <a:rPr lang="en-US" altLang="ja-JP" sz="1900" dirty="0" smtClean="0">
                <a:ea typeface="ＭＳ Ｐゴシック" pitchFamily="50" charset="-128"/>
              </a:rPr>
              <a:t>Easy identification of artifacts in case of future maintenance and</a:t>
            </a:r>
          </a:p>
          <a:p>
            <a:r>
              <a:rPr lang="en-US" altLang="ja-JP" sz="1900" dirty="0" smtClean="0">
                <a:ea typeface="ＭＳ Ｐゴシック" pitchFamily="50" charset="-128"/>
              </a:rPr>
              <a:t>Mainly the success of any project depends on the strong CM plan</a:t>
            </a:r>
          </a:p>
          <a:p>
            <a:pPr>
              <a:buClr>
                <a:schemeClr val="tx1"/>
              </a:buClr>
              <a:buFont typeface="Monotype Sorts" pitchFamily="2" charset="2"/>
              <a:buNone/>
            </a:pPr>
            <a:endParaRPr lang="en-US" altLang="ja-JP" sz="3600" dirty="0" smtClean="0">
              <a:ea typeface="ＭＳ Ｐゴシック" pitchFamily="50" charset="-128"/>
            </a:endParaRPr>
          </a:p>
        </p:txBody>
      </p:sp>
      <p:sp>
        <p:nvSpPr>
          <p:cNvPr id="1351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FontTx/>
              <a:buNone/>
            </a:pPr>
            <a:r>
              <a:rPr kumimoji="0" lang="ja-JP" altLang="en-US" sz="1000" dirty="0" smtClean="0">
                <a:latin typeface="Times New Roman" pitchFamily="18" charset="0"/>
              </a:rPr>
              <a:t> </a:t>
            </a:r>
            <a:fld id="{4AC6DC49-D586-4B63-9AED-BCFE9BA0D482}" type="slidenum">
              <a:rPr kumimoji="0" lang="ja-JP" altLang="en-US" sz="1000" smtClean="0">
                <a:latin typeface="Tahoma" pitchFamily="34" charset="0"/>
              </a:rPr>
              <a:pPr>
                <a:spcBef>
                  <a:spcPct val="0"/>
                </a:spcBef>
                <a:buFontTx/>
                <a:buNone/>
              </a:pPr>
              <a:t>9</a:t>
            </a:fld>
            <a:endParaRPr kumimoji="0" lang="en-US" altLang="ja-JP" sz="1000" dirty="0" smtClean="0">
              <a:latin typeface="Tahoma" pitchFamily="34" charset="0"/>
            </a:endParaRPr>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Theme1">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6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2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2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7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8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7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8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7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9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1_FsTheme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3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9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3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3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3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10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11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10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11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8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4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2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FsTheme2013">
  <a:themeElements>
    <a:clrScheme name="Template_Training materi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_Training materi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plate_Training materi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_Training materi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_Training materi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_Training materi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_Training materi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_Training mat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_Training materi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5.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6.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7.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8.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9.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0.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1.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2.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3.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4.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5.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6.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7.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8.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479</TotalTime>
  <Words>1158</Words>
  <Application>Microsoft Office PowerPoint</Application>
  <PresentationFormat>On-screen Show (4:3)</PresentationFormat>
  <Paragraphs>268</Paragraphs>
  <Slides>19</Slides>
  <Notes>13</Notes>
  <HiddenSlides>0</HiddenSlides>
  <MMClips>0</MMClips>
  <ScaleCrop>false</ScaleCrop>
  <HeadingPairs>
    <vt:vector size="8" baseType="variant">
      <vt:variant>
        <vt:lpstr>Fonts Used</vt:lpstr>
      </vt:variant>
      <vt:variant>
        <vt:i4>11</vt:i4>
      </vt:variant>
      <vt:variant>
        <vt:lpstr>Theme</vt:lpstr>
      </vt:variant>
      <vt:variant>
        <vt:i4>57</vt:i4>
      </vt:variant>
      <vt:variant>
        <vt:lpstr>Embedded OLE Servers</vt:lpstr>
      </vt:variant>
      <vt:variant>
        <vt:i4>3</vt:i4>
      </vt:variant>
      <vt:variant>
        <vt:lpstr>Slide Titles</vt:lpstr>
      </vt:variant>
      <vt:variant>
        <vt:i4>19</vt:i4>
      </vt:variant>
    </vt:vector>
  </HeadingPairs>
  <TitlesOfParts>
    <vt:vector size="90" baseType="lpstr">
      <vt:lpstr>Times New Roman</vt:lpstr>
      <vt:lpstr>Arial</vt:lpstr>
      <vt:lpstr>SEOptimist</vt:lpstr>
      <vt:lpstr>Wingdings</vt:lpstr>
      <vt:lpstr>Courier New</vt:lpstr>
      <vt:lpstr>Tahoma</vt:lpstr>
      <vt:lpstr>Monotype Sorts</vt:lpstr>
      <vt:lpstr>ＭＳ Ｐゴシック</vt:lpstr>
      <vt:lpstr>Calibri</vt:lpstr>
      <vt:lpstr>PMingLiU</vt:lpstr>
      <vt:lpstr>SimSun</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FsTheme2014</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Theme1</vt:lpstr>
      <vt:lpstr>2_ppt-model</vt:lpstr>
      <vt:lpstr>6_PPT08_EN</vt:lpstr>
      <vt:lpstr>2_blank</vt:lpstr>
      <vt:lpstr>3_Template_PPT08_EN</vt:lpstr>
      <vt:lpstr>2_F Theme-2014_1</vt:lpstr>
      <vt:lpstr>2_F Theme-2014_2</vt:lpstr>
      <vt:lpstr>7_PPT08_EN</vt:lpstr>
      <vt:lpstr>8_PPT08_EN</vt:lpstr>
      <vt:lpstr>7_1 Schneider Electric IT organization v11</vt:lpstr>
      <vt:lpstr>8_1 Schneider Electric IT organization v11</vt:lpstr>
      <vt:lpstr>7_Axis</vt:lpstr>
      <vt:lpstr>3_Capsules</vt:lpstr>
      <vt:lpstr>9_1 Schneider Electric IT organization v11</vt:lpstr>
      <vt:lpstr>1_FsTheme2014</vt:lpstr>
      <vt:lpstr>3_ppt-model</vt:lpstr>
      <vt:lpstr>9_PPT08_EN</vt:lpstr>
      <vt:lpstr>3_blank</vt:lpstr>
      <vt:lpstr>4_Template_PPT08_EN</vt:lpstr>
      <vt:lpstr>3_F Theme-2014_1</vt:lpstr>
      <vt:lpstr>3_F Theme-2014_2</vt:lpstr>
      <vt:lpstr>10_PPT08_EN</vt:lpstr>
      <vt:lpstr>11_PPT08_EN</vt:lpstr>
      <vt:lpstr>10_1 Schneider Electric IT organization v11</vt:lpstr>
      <vt:lpstr>11_1 Schneider Electric IT organization v11</vt:lpstr>
      <vt:lpstr>8_Axis</vt:lpstr>
      <vt:lpstr>4_Capsules</vt:lpstr>
      <vt:lpstr>12_1 Schneider Electric IT organization v11</vt:lpstr>
      <vt:lpstr>FsTheme2013</vt:lpstr>
      <vt:lpstr>CorelDRAW</vt:lpstr>
      <vt:lpstr>Microsoft Clip Gallery</vt:lpstr>
      <vt:lpstr>Chart</vt:lpstr>
      <vt:lpstr>Configuration Management </vt:lpstr>
      <vt:lpstr>Introduction</vt:lpstr>
      <vt:lpstr>Objectives</vt:lpstr>
      <vt:lpstr>Table of contents</vt:lpstr>
      <vt:lpstr>CI Concept</vt:lpstr>
      <vt:lpstr>Categories of CSCI</vt:lpstr>
      <vt:lpstr>Categories of CSCI</vt:lpstr>
      <vt:lpstr>Level of CI</vt:lpstr>
      <vt:lpstr>Need for CM</vt:lpstr>
      <vt:lpstr>Steps involved in CM</vt:lpstr>
      <vt:lpstr>CM Plan</vt:lpstr>
      <vt:lpstr>Promotion Model of CSCI</vt:lpstr>
      <vt:lpstr>Baseline process</vt:lpstr>
      <vt:lpstr>Baseline for All Types of CI</vt:lpstr>
      <vt:lpstr>Version control for documents</vt:lpstr>
      <vt:lpstr>Project directory</vt:lpstr>
      <vt:lpstr>Access control</vt:lpstr>
      <vt:lpstr>Configuration Control Process</vt:lpstr>
      <vt:lpstr>Q &amp; A</vt:lpstr>
    </vt:vector>
  </TitlesOfParts>
  <Manager>Nguyen Thanh Nam</Manager>
  <Company>FPT 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 Training material for SPD</dc:title>
  <dc:subject>v1.2</dc:subject>
  <dc:creator>BaoVQ</dc:creator>
  <dc:description>v1.2: Effective date: 01-Oct-2005</dc:description>
  <cp:lastModifiedBy>BaoVQ</cp:lastModifiedBy>
  <cp:revision>102</cp:revision>
  <cp:lastPrinted>2000-05-25T09:39:41Z</cp:lastPrinted>
  <dcterms:created xsi:type="dcterms:W3CDTF">2002-06-01T04:43:07Z</dcterms:created>
  <dcterms:modified xsi:type="dcterms:W3CDTF">2014-03-26T02:52:52Z</dcterms:modified>
  <cp:category>Template</cp:category>
</cp:coreProperties>
</file>