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Override1.xml" ContentType="application/vnd.openxmlformats-officedocument.themeOverr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7.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0.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1.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2.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3.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5" r:id="rId2"/>
    <p:sldMasterId id="2147483717" r:id="rId3"/>
    <p:sldMasterId id="2147483729" r:id="rId4"/>
    <p:sldMasterId id="2147483741" r:id="rId5"/>
    <p:sldMasterId id="2147483753" r:id="rId6"/>
    <p:sldMasterId id="2147483766" r:id="rId7"/>
    <p:sldMasterId id="2147483780" r:id="rId8"/>
    <p:sldMasterId id="2147483792" r:id="rId9"/>
    <p:sldMasterId id="2147483804" r:id="rId10"/>
    <p:sldMasterId id="2147483816" r:id="rId11"/>
    <p:sldMasterId id="2147483828" r:id="rId12"/>
    <p:sldMasterId id="2147483840" r:id="rId13"/>
    <p:sldMasterId id="2147483852" r:id="rId14"/>
  </p:sldMasterIdLst>
  <p:notesMasterIdLst>
    <p:notesMasterId r:id="rId45"/>
  </p:notesMasterIdLst>
  <p:sldIdLst>
    <p:sldId id="256" r:id="rId15"/>
    <p:sldId id="272" r:id="rId16"/>
    <p:sldId id="341" r:id="rId17"/>
    <p:sldId id="358" r:id="rId18"/>
    <p:sldId id="332" r:id="rId19"/>
    <p:sldId id="333" r:id="rId20"/>
    <p:sldId id="334" r:id="rId21"/>
    <p:sldId id="335" r:id="rId22"/>
    <p:sldId id="329" r:id="rId23"/>
    <p:sldId id="321" r:id="rId24"/>
    <p:sldId id="323" r:id="rId25"/>
    <p:sldId id="339" r:id="rId26"/>
    <p:sldId id="330" r:id="rId27"/>
    <p:sldId id="319" r:id="rId28"/>
    <p:sldId id="271" r:id="rId29"/>
    <p:sldId id="340" r:id="rId30"/>
    <p:sldId id="336" r:id="rId31"/>
    <p:sldId id="343" r:id="rId32"/>
    <p:sldId id="347" r:id="rId33"/>
    <p:sldId id="345" r:id="rId34"/>
    <p:sldId id="348" r:id="rId35"/>
    <p:sldId id="356" r:id="rId36"/>
    <p:sldId id="350" r:id="rId37"/>
    <p:sldId id="355" r:id="rId38"/>
    <p:sldId id="351" r:id="rId39"/>
    <p:sldId id="352" r:id="rId40"/>
    <p:sldId id="353" r:id="rId41"/>
    <p:sldId id="354" r:id="rId42"/>
    <p:sldId id="318" r:id="rId43"/>
    <p:sldId id="357"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958" autoAdjust="0"/>
  </p:normalViewPr>
  <p:slideViewPr>
    <p:cSldViewPr>
      <p:cViewPr varScale="1">
        <p:scale>
          <a:sx n="61" d="100"/>
          <a:sy n="61" d="100"/>
        </p:scale>
        <p:origin x="16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presProps" Target="presProps.xml"/><Relationship Id="rId20" Type="http://schemas.openxmlformats.org/officeDocument/2006/relationships/slide" Target="slides/slide6.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D11F557-588D-4BAB-8C48-E3416023632E}" type="datetimeFigureOut">
              <a:rPr lang="en-US"/>
              <a:pPr>
                <a:defRPr/>
              </a:pPr>
              <a:t>6/17/2015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7B9B200-4A94-4CA2-8592-574D4D6252A5}" type="slidenum">
              <a:rPr lang="en-US"/>
              <a:pPr/>
              <a:t>‹#›</a:t>
            </a:fld>
            <a:endParaRPr lang="en-US"/>
          </a:p>
        </p:txBody>
      </p:sp>
    </p:spTree>
    <p:extLst>
      <p:ext uri="{BB962C8B-B14F-4D97-AF65-F5344CB8AC3E}">
        <p14:creationId xmlns:p14="http://schemas.microsoft.com/office/powerpoint/2010/main" val="26683714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If the three views of quality are not well aligned, the sides of the triangle representing gaps between the views, will be long and the triangle will be large.</a:t>
            </a:r>
          </a:p>
          <a:p>
            <a:pPr>
              <a:spcBef>
                <a:spcPct val="0"/>
              </a:spcBef>
            </a:pPr>
            <a:r>
              <a:rPr lang="en-US" smtClean="0"/>
              <a:t>If the view of quality become better aligned, the sides of triangle will become shorter and the triangle will become smaller. If more better then views of quality be represented by a single dot</a:t>
            </a:r>
          </a:p>
          <a:p>
            <a:pPr>
              <a:spcBef>
                <a:spcPct val="0"/>
              </a:spcBef>
            </a:pPr>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3F6882C-278A-45F8-ABBE-A28BF87ED702}" type="slidenum">
              <a:rPr lang="en-GB">
                <a:cs typeface="Arial" panose="020B0604020202020204" pitchFamily="34" charset="0"/>
              </a:rPr>
              <a:pPr/>
              <a:t>4</a:t>
            </a:fld>
            <a:endParaRPr lang="en-GB">
              <a:cs typeface="Arial" panose="020B0604020202020204" pitchFamily="34" charset="0"/>
            </a:endParaRPr>
          </a:p>
        </p:txBody>
      </p:sp>
    </p:spTree>
    <p:extLst>
      <p:ext uri="{BB962C8B-B14F-4D97-AF65-F5344CB8AC3E}">
        <p14:creationId xmlns:p14="http://schemas.microsoft.com/office/powerpoint/2010/main" val="251334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400" dirty="0" smtClean="0"/>
              <a:t>- </a:t>
            </a:r>
            <a:r>
              <a:rPr lang="en-US" altLang="en-US" sz="1200" b="0" i="0" u="none" strike="noStrike" kern="1200" baseline="0" dirty="0" smtClean="0">
                <a:solidFill>
                  <a:schemeClr val="tx1"/>
                </a:solidFill>
                <a:latin typeface="+mn-lt"/>
                <a:ea typeface="+mn-ea"/>
                <a:cs typeface="+mn-cs"/>
              </a:rPr>
              <a:t>P</a:t>
            </a:r>
            <a:r>
              <a:rPr lang="en-US" sz="1200" b="0" i="0" u="none" strike="noStrike" kern="1200" baseline="0" dirty="0" smtClean="0">
                <a:solidFill>
                  <a:schemeClr val="tx1"/>
                </a:solidFill>
                <a:latin typeface="+mn-lt"/>
                <a:ea typeface="+mn-ea"/>
                <a:cs typeface="+mn-cs"/>
              </a:rPr>
              <a:t>eer review: review can be performed within a peer group – colleagues at the same organizational level</a:t>
            </a:r>
            <a:endParaRPr lang="en-US" altLang="en-US" sz="4000" dirty="0"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F4BFEDA-210E-4816-A8D8-0DAC1A9A6176}" type="slidenum">
              <a:rPr lang="en-US">
                <a:latin typeface="Calibri" panose="020F0502020204030204" pitchFamily="34" charset="0"/>
              </a:rPr>
              <a:pPr/>
              <a:t>23</a:t>
            </a:fld>
            <a:endParaRPr lang="en-US">
              <a:latin typeface="Calibri" panose="020F0502020204030204" pitchFamily="34" charset="0"/>
            </a:endParaRPr>
          </a:p>
        </p:txBody>
      </p:sp>
    </p:spTree>
    <p:extLst>
      <p:ext uri="{BB962C8B-B14F-4D97-AF65-F5344CB8AC3E}">
        <p14:creationId xmlns:p14="http://schemas.microsoft.com/office/powerpoint/2010/main" val="414935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marL="800100" lvl="1" indent="-342900">
              <a:spcBef>
                <a:spcPts val="600"/>
              </a:spcBef>
              <a:buClr>
                <a:schemeClr val="tx1"/>
              </a:buClr>
              <a:buSzPct val="62000"/>
              <a:buFont typeface="Monotype Sorts"/>
              <a:buChar char="o"/>
            </a:pPr>
            <a:r>
              <a:rPr lang="en-GB" altLang="en-US" sz="2000" smtClean="0"/>
              <a:t>Reviews, allocates time in project schedules and each review has a clear predefined objective.</a:t>
            </a:r>
          </a:p>
          <a:p>
            <a:pPr marL="800100" lvl="1" indent="-342900">
              <a:spcBef>
                <a:spcPts val="600"/>
              </a:spcBef>
              <a:buClr>
                <a:schemeClr val="tx1"/>
              </a:buClr>
              <a:buSzPct val="62000"/>
              <a:buFont typeface="Monotype Sorts"/>
              <a:buChar char="o"/>
            </a:pPr>
            <a:r>
              <a:rPr lang="en-GB" altLang="en-US" sz="2000" smtClean="0"/>
              <a:t>The right people for the review objectives are involved.</a:t>
            </a:r>
          </a:p>
          <a:p>
            <a:pPr marL="800100" lvl="1" indent="-342900">
              <a:spcBef>
                <a:spcPts val="600"/>
              </a:spcBef>
              <a:buClr>
                <a:schemeClr val="tx1"/>
              </a:buClr>
              <a:buSzPct val="62000"/>
              <a:buFont typeface="Monotype Sorts"/>
              <a:buChar char="o"/>
            </a:pPr>
            <a:r>
              <a:rPr lang="en-GB" altLang="en-US" sz="2000" smtClean="0"/>
              <a:t>Defects found are welcomed, and expressed objectively.</a:t>
            </a:r>
          </a:p>
          <a:p>
            <a:pPr marL="800100" lvl="1" indent="-342900">
              <a:spcBef>
                <a:spcPts val="600"/>
              </a:spcBef>
              <a:buClr>
                <a:schemeClr val="tx1"/>
              </a:buClr>
              <a:buSzPct val="62000"/>
              <a:buFont typeface="Monotype Sorts"/>
              <a:buChar char="o"/>
            </a:pPr>
            <a:r>
              <a:rPr lang="en-GB" altLang="en-US" sz="2000" smtClean="0"/>
              <a:t>People issues and psychological aspects are dealt with (e.g. making it a positive experience for </a:t>
            </a:r>
            <a:r>
              <a:rPr lang="en-US" altLang="en-US" sz="2000" smtClean="0"/>
              <a:t>the author).</a:t>
            </a:r>
          </a:p>
          <a:p>
            <a:pPr marL="800100" lvl="1" indent="-342900">
              <a:spcBef>
                <a:spcPts val="600"/>
              </a:spcBef>
              <a:buClr>
                <a:schemeClr val="tx1"/>
              </a:buClr>
              <a:buSzPct val="62000"/>
              <a:buFont typeface="Monotype Sorts"/>
              <a:buChar char="o"/>
            </a:pPr>
            <a:r>
              <a:rPr lang="en-GB" altLang="en-US" sz="2000" smtClean="0"/>
              <a:t>Review techniques are applied that are suitable to the type and level of software work products </a:t>
            </a:r>
            <a:r>
              <a:rPr lang="en-US" altLang="en-US" sz="2000" smtClean="0"/>
              <a:t>and reviewers.</a:t>
            </a:r>
          </a:p>
          <a:p>
            <a:pPr marL="800100" lvl="1" indent="-342900">
              <a:spcBef>
                <a:spcPts val="600"/>
              </a:spcBef>
              <a:buClr>
                <a:schemeClr val="tx1"/>
              </a:buClr>
              <a:buSzPct val="62000"/>
              <a:buFont typeface="Monotype Sorts"/>
              <a:buChar char="o"/>
            </a:pPr>
            <a:r>
              <a:rPr lang="en-GB" altLang="en-US" sz="2000" smtClean="0"/>
              <a:t>Checklists or roles are used if appropriate to increase effectiveness of defect identification.</a:t>
            </a:r>
          </a:p>
          <a:p>
            <a:pPr marL="800100" lvl="1" indent="-342900">
              <a:spcBef>
                <a:spcPts val="600"/>
              </a:spcBef>
              <a:buClr>
                <a:schemeClr val="tx1"/>
              </a:buClr>
              <a:buSzPct val="62000"/>
              <a:buFont typeface="Monotype Sorts"/>
              <a:buChar char="o"/>
            </a:pPr>
            <a:r>
              <a:rPr lang="en-GB" altLang="en-US" sz="2000" smtClean="0"/>
              <a:t>Training is given in review techniques, especially the more formal techniques, such as </a:t>
            </a:r>
            <a:r>
              <a:rPr lang="en-US" altLang="en-US" sz="2000" smtClean="0"/>
              <a:t>inspection.</a:t>
            </a:r>
          </a:p>
          <a:p>
            <a:pPr marL="800100" lvl="1" indent="-342900">
              <a:spcBef>
                <a:spcPts val="600"/>
              </a:spcBef>
              <a:buClr>
                <a:schemeClr val="tx1"/>
              </a:buClr>
              <a:buSzPct val="62000"/>
              <a:buFont typeface="Monotype Sorts"/>
              <a:buChar char="o"/>
            </a:pPr>
            <a:r>
              <a:rPr lang="en-GB" altLang="en-US" sz="2000" smtClean="0"/>
              <a:t>Management supports a good review process (e.g. by incorporating adequate time for review </a:t>
            </a:r>
            <a:r>
              <a:rPr lang="en-US" altLang="en-US" sz="2000" smtClean="0"/>
              <a:t>activities in project schedules).</a:t>
            </a:r>
          </a:p>
          <a:p>
            <a:pPr marL="800100" lvl="1" indent="-342900">
              <a:spcBef>
                <a:spcPts val="600"/>
              </a:spcBef>
              <a:buClr>
                <a:schemeClr val="tx1"/>
              </a:buClr>
              <a:buSzPct val="62000"/>
              <a:buFont typeface="Monotype Sorts"/>
              <a:buChar char="o"/>
            </a:pPr>
            <a:r>
              <a:rPr lang="en-GB" altLang="en-US" sz="2000" smtClean="0"/>
              <a:t>There is an emphasis on learning and process improvement.</a:t>
            </a:r>
          </a:p>
          <a:p>
            <a:pPr>
              <a:spcBef>
                <a:spcPct val="0"/>
              </a:spcBef>
            </a:pPr>
            <a:endParaRPr lang="en-GB"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D083DA2-FF7E-4923-AABD-DA79ED47EAC3}" type="slidenum">
              <a:rPr lang="en-US">
                <a:latin typeface="Calibri" panose="020F0502020204030204" pitchFamily="34" charset="0"/>
              </a:rPr>
              <a:pPr/>
              <a:t>24</a:t>
            </a:fld>
            <a:endParaRPr lang="en-US">
              <a:latin typeface="Calibri" panose="020F0502020204030204" pitchFamily="34" charset="0"/>
            </a:endParaRPr>
          </a:p>
        </p:txBody>
      </p:sp>
    </p:spTree>
    <p:extLst>
      <p:ext uri="{BB962C8B-B14F-4D97-AF65-F5344CB8AC3E}">
        <p14:creationId xmlns:p14="http://schemas.microsoft.com/office/powerpoint/2010/main" val="229329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latin typeface="Arial" panose="020B0604020202020204" pitchFamily="34" charset="0"/>
                <a:cs typeface="Arial" panose="020B0604020202020204" pitchFamily="34" charset="0"/>
              </a:rPr>
              <a:t>The goal is to help the author and to improve the quality of the</a:t>
            </a:r>
          </a:p>
          <a:p>
            <a:pPr>
              <a:spcBef>
                <a:spcPct val="0"/>
              </a:spcBef>
            </a:pPr>
            <a:r>
              <a:rPr lang="en-US" b="1" smtClean="0">
                <a:latin typeface="Arial" panose="020B0604020202020204" pitchFamily="34" charset="0"/>
                <a:cs typeface="Arial" panose="020B0604020202020204" pitchFamily="34" charset="0"/>
              </a:rPr>
              <a:t>document. </a:t>
            </a:r>
            <a:r>
              <a:rPr lang="en-US" smtClean="0">
                <a:latin typeface="Arial" panose="020B0604020202020204" pitchFamily="34" charset="0"/>
                <a:cs typeface="Arial" panose="020B0604020202020204" pitchFamily="34" charset="0"/>
              </a:rPr>
              <a:t>Informal reviews come in various shapes and forms, but all have one</a:t>
            </a:r>
          </a:p>
          <a:p>
            <a:pPr>
              <a:spcBef>
                <a:spcPct val="0"/>
              </a:spcBef>
            </a:pPr>
            <a:r>
              <a:rPr lang="en-US" smtClean="0">
                <a:latin typeface="Arial" panose="020B0604020202020204" pitchFamily="34" charset="0"/>
                <a:cs typeface="Arial" panose="020B0604020202020204" pitchFamily="34" charset="0"/>
              </a:rPr>
              <a:t>characteristic in common - they are not documented.</a:t>
            </a:r>
            <a:endParaRPr lang="en-US" altLang="en-US" sz="2800" smtClean="0">
              <a:latin typeface="Arial" panose="020B0604020202020204" pitchFamily="34" charset="0"/>
              <a:cs typeface="Arial" panose="020B0604020202020204" pitchFamily="34" charset="0"/>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78DC093-7ED6-4320-B016-5A0B8FF7350B}" type="slidenum">
              <a:rPr lang="en-US">
                <a:latin typeface="Calibri" panose="020F0502020204030204" pitchFamily="34" charset="0"/>
              </a:rPr>
              <a:pPr/>
              <a:t>25</a:t>
            </a:fld>
            <a:endParaRPr lang="en-US">
              <a:latin typeface="Calibri" panose="020F0502020204030204" pitchFamily="34" charset="0"/>
            </a:endParaRPr>
          </a:p>
        </p:txBody>
      </p:sp>
    </p:spTree>
    <p:extLst>
      <p:ext uri="{BB962C8B-B14F-4D97-AF65-F5344CB8AC3E}">
        <p14:creationId xmlns:p14="http://schemas.microsoft.com/office/powerpoint/2010/main" val="246056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A walkthrough is especially useful for higher-level documents</a:t>
            </a:r>
            <a:r>
              <a:rPr lang="en-US" smtClean="0"/>
              <a:t>, such as</a:t>
            </a:r>
          </a:p>
          <a:p>
            <a:pPr>
              <a:spcBef>
                <a:spcPct val="0"/>
              </a:spcBef>
            </a:pPr>
            <a:r>
              <a:rPr lang="en-US" smtClean="0"/>
              <a:t>requirement specifications and architectural documents.</a:t>
            </a:r>
            <a:endParaRPr lang="en-US" altLang="en-US" sz="2800" smtClean="0">
              <a:latin typeface="Arial" panose="020B0604020202020204" pitchFamily="34" charset="0"/>
              <a:cs typeface="Arial" panose="020B0604020202020204" pitchFamily="34" charset="0"/>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A758D4C-8294-495D-9DC0-A09FFA389732}" type="slidenum">
              <a:rPr lang="en-US">
                <a:latin typeface="Calibri" panose="020F0502020204030204" pitchFamily="34" charset="0"/>
              </a:rPr>
              <a:pPr/>
              <a:t>26</a:t>
            </a:fld>
            <a:endParaRPr lang="en-US">
              <a:latin typeface="Calibri" panose="020F0502020204030204" pitchFamily="34" charset="0"/>
            </a:endParaRPr>
          </a:p>
        </p:txBody>
      </p:sp>
    </p:spTree>
    <p:extLst>
      <p:ext uri="{BB962C8B-B14F-4D97-AF65-F5344CB8AC3E}">
        <p14:creationId xmlns:p14="http://schemas.microsoft.com/office/powerpoint/2010/main" val="283436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z="2800" smtClean="0">
              <a:latin typeface="Arial" panose="020B0604020202020204" pitchFamily="34" charset="0"/>
              <a:cs typeface="Arial" panose="020B0604020202020204" pitchFamily="34" charset="0"/>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B6766E1-48A0-474A-BF1C-3AA31DE6D5E3}" type="slidenum">
              <a:rPr lang="en-US">
                <a:latin typeface="Calibri" panose="020F0502020204030204" pitchFamily="34" charset="0"/>
              </a:rPr>
              <a:pPr/>
              <a:t>27</a:t>
            </a:fld>
            <a:endParaRPr lang="en-US">
              <a:latin typeface="Calibri" panose="020F0502020204030204" pitchFamily="34" charset="0"/>
            </a:endParaRPr>
          </a:p>
        </p:txBody>
      </p:sp>
    </p:spTree>
    <p:extLst>
      <p:ext uri="{BB962C8B-B14F-4D97-AF65-F5344CB8AC3E}">
        <p14:creationId xmlns:p14="http://schemas.microsoft.com/office/powerpoint/2010/main" val="279166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document under inspection is </a:t>
            </a:r>
            <a:r>
              <a:rPr lang="en-US" b="1" smtClean="0"/>
              <a:t>prepared and checked thoroughly by the reviewers before the meeting, using rules and checklists</a:t>
            </a:r>
            <a:r>
              <a:rPr lang="en-US" smtClean="0"/>
              <a:t>.</a:t>
            </a:r>
            <a:endParaRPr lang="en-US" altLang="en-US" sz="2800" smtClean="0">
              <a:latin typeface="Arial" panose="020B0604020202020204" pitchFamily="34" charset="0"/>
              <a:cs typeface="Arial" panose="020B0604020202020204" pitchFamily="34" charset="0"/>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9F16990-ACF9-4FCA-A801-E91DDFE7196E}" type="slidenum">
              <a:rPr lang="en-US">
                <a:latin typeface="Calibri" panose="020F0502020204030204" pitchFamily="34" charset="0"/>
              </a:rPr>
              <a:pPr/>
              <a:t>28</a:t>
            </a:fld>
            <a:endParaRPr lang="en-US">
              <a:latin typeface="Calibri" panose="020F0502020204030204" pitchFamily="34" charset="0"/>
            </a:endParaRPr>
          </a:p>
        </p:txBody>
      </p:sp>
    </p:spTree>
    <p:extLst>
      <p:ext uri="{BB962C8B-B14F-4D97-AF65-F5344CB8AC3E}">
        <p14:creationId xmlns:p14="http://schemas.microsoft.com/office/powerpoint/2010/main" val="2315075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B7EEF7D-A7A9-4037-AFBE-FF40AB60F562}" type="slidenum">
              <a:rPr lang="en-US">
                <a:latin typeface="Calibri" panose="020F0502020204030204" pitchFamily="34" charset="0"/>
              </a:rPr>
              <a:pPr/>
              <a:t>29</a:t>
            </a:fld>
            <a:endParaRPr lang="en-US">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smtClean="0"/>
          </a:p>
        </p:txBody>
      </p:sp>
    </p:spTree>
    <p:extLst>
      <p:ext uri="{BB962C8B-B14F-4D97-AF65-F5344CB8AC3E}">
        <p14:creationId xmlns:p14="http://schemas.microsoft.com/office/powerpoint/2010/main" val="1821997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C1E7582-ACC8-4BA8-A1AC-9FB6328AEE3F}" type="slidenum">
              <a:rPr lang="en-US" altLang="en-US">
                <a:latin typeface="Calibri" panose="020F0502020204030204" pitchFamily="34" charset="0"/>
              </a:rPr>
              <a:pPr/>
              <a:t>30</a:t>
            </a:fld>
            <a:endParaRPr lang="en-US" altLang="en-US">
              <a:latin typeface="Calibri" panose="020F0502020204030204"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smtClean="0"/>
          </a:p>
        </p:txBody>
      </p:sp>
    </p:spTree>
    <p:extLst>
      <p:ext uri="{BB962C8B-B14F-4D97-AF65-F5344CB8AC3E}">
        <p14:creationId xmlns:p14="http://schemas.microsoft.com/office/powerpoint/2010/main" val="38046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V&amp;V:</a:t>
            </a:r>
            <a:r>
              <a:rPr lang="en-US" sz="1200" kern="1200" dirty="0" err="1" smtClean="0">
                <a:solidFill>
                  <a:schemeClr val="tx1"/>
                </a:solidFill>
                <a:effectLst/>
                <a:latin typeface="+mn-lt"/>
                <a:ea typeface="+mn-ea"/>
                <a:cs typeface="+mn-cs"/>
              </a:rPr>
              <a:t>Verification</a:t>
            </a:r>
            <a:r>
              <a:rPr lang="en-US" sz="1200" kern="1200" dirty="0" smtClean="0">
                <a:solidFill>
                  <a:schemeClr val="tx1"/>
                </a:solidFill>
                <a:effectLst/>
                <a:latin typeface="+mn-lt"/>
                <a:ea typeface="+mn-ea"/>
                <a:cs typeface="+mn-cs"/>
              </a:rPr>
              <a:t> &amp; Validation</a:t>
            </a:r>
            <a:endParaRPr lang="en-US" dirty="0"/>
          </a:p>
        </p:txBody>
      </p:sp>
      <p:sp>
        <p:nvSpPr>
          <p:cNvPr id="4" name="Slide Number Placeholder 3"/>
          <p:cNvSpPr>
            <a:spLocks noGrp="1"/>
          </p:cNvSpPr>
          <p:nvPr>
            <p:ph type="sldNum" sz="quarter" idx="10"/>
          </p:nvPr>
        </p:nvSpPr>
        <p:spPr/>
        <p:txBody>
          <a:bodyPr/>
          <a:lstStyle/>
          <a:p>
            <a:fld id="{F7B9B200-4A94-4CA2-8592-574D4D6252A5}" type="slidenum">
              <a:rPr lang="en-US" smtClean="0"/>
              <a:pPr/>
              <a:t>8</a:t>
            </a:fld>
            <a:endParaRPr lang="en-US"/>
          </a:p>
        </p:txBody>
      </p:sp>
    </p:spTree>
    <p:extLst>
      <p:ext uri="{BB962C8B-B14F-4D97-AF65-F5344CB8AC3E}">
        <p14:creationId xmlns:p14="http://schemas.microsoft.com/office/powerpoint/2010/main" val="91226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CD0DE6A-C942-49EE-9DA2-2A01385BECA3}" type="slidenum">
              <a:rPr lang="en-US">
                <a:latin typeface="Calibri" panose="020F0502020204030204" pitchFamily="34" charset="0"/>
              </a:rPr>
              <a:pPr/>
              <a:t>14</a:t>
            </a:fld>
            <a:endParaRPr lang="en-US">
              <a:latin typeface="Calibri" panose="020F0502020204030204" pitchFamily="34" charset="0"/>
            </a:endParaRPr>
          </a:p>
        </p:txBody>
      </p:sp>
    </p:spTree>
    <p:extLst>
      <p:ext uri="{BB962C8B-B14F-4D97-AF65-F5344CB8AC3E}">
        <p14:creationId xmlns:p14="http://schemas.microsoft.com/office/powerpoint/2010/main" val="371398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spcBef>
                <a:spcPct val="0"/>
              </a:spcBef>
            </a:pPr>
            <a:r>
              <a:rPr lang="en-GB" altLang="en-US" sz="2400" b="1" u="sng" smtClean="0"/>
              <a:t>Dynamic testing</a:t>
            </a:r>
            <a:r>
              <a:rPr lang="en-GB" altLang="en-US" sz="2400" b="1" smtClean="0"/>
              <a:t>:</a:t>
            </a:r>
            <a:r>
              <a:rPr lang="en-GB" altLang="en-US" sz="2400" smtClean="0"/>
              <a:t> Testing that involves the </a:t>
            </a:r>
            <a:r>
              <a:rPr lang="en-GB" altLang="en-US" sz="2400" b="1" i="1" smtClean="0"/>
              <a:t>execution</a:t>
            </a:r>
            <a:r>
              <a:rPr lang="en-GB" altLang="en-US" sz="2400" smtClean="0"/>
              <a:t> of the software of a component or </a:t>
            </a:r>
            <a:r>
              <a:rPr lang="en-US" altLang="en-US" sz="2400" smtClean="0"/>
              <a:t>system.</a:t>
            </a: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9E4754F1-0355-4522-9E6E-C828B1024D26}" type="slidenum">
              <a:rPr lang="en-US">
                <a:latin typeface="Calibri" panose="020F0502020204030204" pitchFamily="34" charset="0"/>
              </a:rPr>
              <a:pPr/>
              <a:t>17</a:t>
            </a:fld>
            <a:endParaRPr lang="en-US">
              <a:latin typeface="Calibri" panose="020F0502020204030204" pitchFamily="34" charset="0"/>
            </a:endParaRPr>
          </a:p>
        </p:txBody>
      </p:sp>
    </p:spTree>
    <p:extLst>
      <p:ext uri="{BB962C8B-B14F-4D97-AF65-F5344CB8AC3E}">
        <p14:creationId xmlns:p14="http://schemas.microsoft.com/office/powerpoint/2010/main" val="335159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8886CA4D-5C03-4541-8BA6-0493D0B67B32}" type="datetime1">
              <a:rPr lang="en-US">
                <a:latin typeface="Calibri" panose="020F0502020204030204" pitchFamily="34" charset="0"/>
              </a:rPr>
              <a:pPr fontAlgn="base">
                <a:spcBef>
                  <a:spcPct val="0"/>
                </a:spcBef>
                <a:spcAft>
                  <a:spcPct val="0"/>
                </a:spcAft>
              </a:pPr>
              <a:t>6/17/2015</a:t>
            </a:fld>
            <a:endParaRPr lang="en-US">
              <a:latin typeface="Calibri" panose="020F0502020204030204" pitchFamily="34" charset="0"/>
            </a:endParaRPr>
          </a:p>
        </p:txBody>
      </p:sp>
      <p:sp>
        <p:nvSpPr>
          <p:cNvPr id="80899"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0B25D81-EEF1-430E-B022-74894570B8C8}" type="slidenum">
              <a:rPr lang="en-US">
                <a:latin typeface="Calibri" panose="020F0502020204030204" pitchFamily="34" charset="0"/>
              </a:rPr>
              <a:pPr/>
              <a:t>18</a:t>
            </a:fld>
            <a:endParaRPr lang="en-US">
              <a:latin typeface="Calibri" panose="020F0502020204030204" pitchFamily="34" charset="0"/>
            </a:endParaRPr>
          </a:p>
        </p:txBody>
      </p:sp>
      <p:sp>
        <p:nvSpPr>
          <p:cNvPr id="8090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spcBef>
                <a:spcPct val="0"/>
              </a:spcBef>
              <a:buFontTx/>
              <a:buChar char="-"/>
            </a:pPr>
            <a:r>
              <a:rPr lang="en-US" smtClean="0"/>
              <a:t>Defects detected during reviews early in the life cycle are often much cheaper to remove than those detected while running tests (e.g. defects found in requirements).</a:t>
            </a:r>
          </a:p>
          <a:p>
            <a:pPr marL="171450" lvl="1" indent="-171450">
              <a:spcBef>
                <a:spcPct val="0"/>
              </a:spcBef>
              <a:buFontTx/>
              <a:buChar char="-"/>
            </a:pPr>
            <a:r>
              <a:rPr lang="en-AU" sz="2400" smtClean="0"/>
              <a:t>To </a:t>
            </a:r>
            <a:r>
              <a:rPr lang="en-AU" sz="2400" b="1" smtClean="0"/>
              <a:t>summarize</a:t>
            </a:r>
            <a:r>
              <a:rPr lang="en-AU" sz="2400" smtClean="0"/>
              <a:t> and </a:t>
            </a:r>
            <a:r>
              <a:rPr lang="en-AU" sz="2400" b="1" smtClean="0"/>
              <a:t>evaluate</a:t>
            </a:r>
            <a:r>
              <a:rPr lang="en-AU" sz="2400" smtClean="0"/>
              <a:t> progress of a stage in project’s life cycle, as well as </a:t>
            </a:r>
            <a:r>
              <a:rPr lang="en-AU" sz="2400" b="1" smtClean="0"/>
              <a:t>assess</a:t>
            </a:r>
            <a:r>
              <a:rPr lang="en-AU" sz="2400" smtClean="0"/>
              <a:t> the status of the project in order to </a:t>
            </a:r>
            <a:r>
              <a:rPr lang="en-AU" sz="2400" b="1" smtClean="0"/>
              <a:t>make decision </a:t>
            </a:r>
            <a:r>
              <a:rPr lang="en-AU" sz="2400" smtClean="0"/>
              <a:t>of whether to let project go into the next stage or not.</a:t>
            </a:r>
            <a:r>
              <a:rPr lang="en-US" sz="2400" smtClean="0"/>
              <a:t> </a:t>
            </a:r>
          </a:p>
          <a:p>
            <a:pPr marL="171450" indent="-171450">
              <a:spcBef>
                <a:spcPct val="0"/>
              </a:spcBef>
              <a:buFontTx/>
              <a:buChar char="-"/>
            </a:pPr>
            <a:endParaRPr lang="en-US" smtClean="0"/>
          </a:p>
        </p:txBody>
      </p:sp>
    </p:spTree>
    <p:extLst>
      <p:ext uri="{BB962C8B-B14F-4D97-AF65-F5344CB8AC3E}">
        <p14:creationId xmlns:p14="http://schemas.microsoft.com/office/powerpoint/2010/main" val="505562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spcBef>
                <a:spcPct val="0"/>
              </a:spcBef>
            </a:pPr>
            <a:endParaRPr lang="en-US" altLang="en-US" sz="2400"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122E8A9-0E50-40E0-B75F-2E73DA85C355}" type="slidenum">
              <a:rPr lang="en-US">
                <a:latin typeface="Calibri" panose="020F0502020204030204" pitchFamily="34" charset="0"/>
              </a:rPr>
              <a:pPr/>
              <a:t>19</a:t>
            </a:fld>
            <a:endParaRPr lang="en-US">
              <a:latin typeface="Calibri" panose="020F0502020204030204" pitchFamily="34" charset="0"/>
            </a:endParaRPr>
          </a:p>
        </p:txBody>
      </p:sp>
    </p:spTree>
    <p:extLst>
      <p:ext uri="{BB962C8B-B14F-4D97-AF65-F5344CB8AC3E}">
        <p14:creationId xmlns:p14="http://schemas.microsoft.com/office/powerpoint/2010/main" val="128686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spcBef>
                <a:spcPct val="0"/>
              </a:spcBef>
            </a:pPr>
            <a:r>
              <a:rPr lang="en-GB" altLang="en-US" sz="2400" b="1" u="sng" smtClean="0"/>
              <a:t>Dynamic testing</a:t>
            </a:r>
            <a:r>
              <a:rPr lang="en-GB" altLang="en-US" sz="2400" b="1" smtClean="0"/>
              <a:t>:</a:t>
            </a:r>
            <a:r>
              <a:rPr lang="en-GB" altLang="en-US" sz="2400" smtClean="0"/>
              <a:t> Testing that involves the </a:t>
            </a:r>
            <a:r>
              <a:rPr lang="en-GB" altLang="en-US" sz="2400" b="1" i="1" smtClean="0"/>
              <a:t>execution</a:t>
            </a:r>
            <a:r>
              <a:rPr lang="en-GB" altLang="en-US" sz="2400" smtClean="0"/>
              <a:t> of the software of a component or </a:t>
            </a:r>
            <a:r>
              <a:rPr lang="en-US" altLang="en-US" sz="2400" smtClean="0"/>
              <a:t>system.</a:t>
            </a: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C77120C-9813-4D53-84AA-7A5FA36B20E9}" type="slidenum">
              <a:rPr lang="en-US">
                <a:latin typeface="Calibri" panose="020F0502020204030204" pitchFamily="34" charset="0"/>
              </a:rPr>
              <a:pPr/>
              <a:t>20</a:t>
            </a:fld>
            <a:endParaRPr lang="en-US">
              <a:latin typeface="Calibri" panose="020F0502020204030204" pitchFamily="34" charset="0"/>
            </a:endParaRPr>
          </a:p>
        </p:txBody>
      </p:sp>
    </p:spTree>
    <p:extLst>
      <p:ext uri="{BB962C8B-B14F-4D97-AF65-F5344CB8AC3E}">
        <p14:creationId xmlns:p14="http://schemas.microsoft.com/office/powerpoint/2010/main" val="165652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smtClean="0"/>
              <a:t>1. Planning: selecting the personnel, allocating roles; defining the entry and exit criteria for more</a:t>
            </a:r>
          </a:p>
          <a:p>
            <a:pPr>
              <a:spcBef>
                <a:spcPct val="0"/>
              </a:spcBef>
            </a:pPr>
            <a:r>
              <a:rPr lang="en-GB" altLang="en-US" dirty="0" smtClean="0"/>
              <a:t>formal review types (e.g. inspection); and selecting which parts of documents to look at.</a:t>
            </a:r>
          </a:p>
          <a:p>
            <a:pPr>
              <a:spcBef>
                <a:spcPct val="0"/>
              </a:spcBef>
            </a:pPr>
            <a:r>
              <a:rPr lang="en-GB" altLang="en-US" dirty="0" smtClean="0"/>
              <a:t>2. Kick-off: distributing documents; explaining the objectives, process and documents to the</a:t>
            </a:r>
          </a:p>
          <a:p>
            <a:pPr>
              <a:spcBef>
                <a:spcPct val="0"/>
              </a:spcBef>
            </a:pPr>
            <a:r>
              <a:rPr lang="en-GB" altLang="en-US" dirty="0" smtClean="0"/>
              <a:t>participants; and checking entry criteria (for more formal review types).</a:t>
            </a:r>
          </a:p>
          <a:p>
            <a:pPr>
              <a:spcBef>
                <a:spcPct val="0"/>
              </a:spcBef>
            </a:pPr>
            <a:r>
              <a:rPr lang="en-GB" altLang="en-US" dirty="0" smtClean="0"/>
              <a:t>3. Individual preparation: work done by each of the participants on their own before the review</a:t>
            </a:r>
          </a:p>
          <a:p>
            <a:pPr>
              <a:spcBef>
                <a:spcPct val="0"/>
              </a:spcBef>
            </a:pPr>
            <a:r>
              <a:rPr lang="en-GB" altLang="en-US" dirty="0" smtClean="0"/>
              <a:t>meeting, noting potential defects, questions and comments.</a:t>
            </a:r>
          </a:p>
          <a:p>
            <a:pPr>
              <a:spcBef>
                <a:spcPct val="0"/>
              </a:spcBef>
            </a:pPr>
            <a:r>
              <a:rPr lang="en-GB" altLang="en-US" dirty="0" smtClean="0"/>
              <a:t>4. Review meeting: discussion or logging, with documented results or minutes (for more formal</a:t>
            </a:r>
          </a:p>
          <a:p>
            <a:pPr>
              <a:spcBef>
                <a:spcPct val="0"/>
              </a:spcBef>
            </a:pPr>
            <a:r>
              <a:rPr lang="en-GB" altLang="en-US" dirty="0" smtClean="0"/>
              <a:t>review types). The meeting participants may simply note defects, make recommendations for</a:t>
            </a:r>
          </a:p>
          <a:p>
            <a:pPr>
              <a:spcBef>
                <a:spcPct val="0"/>
              </a:spcBef>
            </a:pPr>
            <a:r>
              <a:rPr lang="en-GB" altLang="en-US" dirty="0" smtClean="0"/>
              <a:t>handling the defects, or make decisions about the defects.</a:t>
            </a:r>
          </a:p>
          <a:p>
            <a:pPr>
              <a:spcBef>
                <a:spcPct val="0"/>
              </a:spcBef>
            </a:pPr>
            <a:r>
              <a:rPr lang="en-GB" altLang="en-US" dirty="0" smtClean="0"/>
              <a:t>5. Rework: fixing defects found, typically done by the author.</a:t>
            </a:r>
          </a:p>
          <a:p>
            <a:pPr>
              <a:spcBef>
                <a:spcPct val="0"/>
              </a:spcBef>
            </a:pPr>
            <a:r>
              <a:rPr lang="en-GB" altLang="en-US" dirty="0" smtClean="0"/>
              <a:t>6. Follow-up: checking that defects have been addressed, gathering metrics and checking on exit</a:t>
            </a:r>
          </a:p>
          <a:p>
            <a:pPr>
              <a:spcBef>
                <a:spcPct val="0"/>
              </a:spcBef>
            </a:pPr>
            <a:r>
              <a:rPr lang="en-GB" altLang="en-US" dirty="0" smtClean="0"/>
              <a:t>criteria (for more formal review types).</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10CCE1EA-0DA7-4305-A96D-97E2EB26F0AB}" type="slidenum">
              <a:rPr lang="en-US">
                <a:latin typeface="Calibri" panose="020F0502020204030204" pitchFamily="34" charset="0"/>
              </a:rPr>
              <a:pPr/>
              <a:t>21</a:t>
            </a:fld>
            <a:endParaRPr lang="en-US">
              <a:latin typeface="Calibri" panose="020F0502020204030204" pitchFamily="34" charset="0"/>
            </a:endParaRPr>
          </a:p>
        </p:txBody>
      </p:sp>
    </p:spTree>
    <p:extLst>
      <p:ext uri="{BB962C8B-B14F-4D97-AF65-F5344CB8AC3E}">
        <p14:creationId xmlns:p14="http://schemas.microsoft.com/office/powerpoint/2010/main" val="65298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87CEAD5E-7CC6-41A7-83A8-ACFC23BDEEF1}" type="datetime1">
              <a:rPr lang="en-US">
                <a:latin typeface="Calibri" panose="020F0502020204030204" pitchFamily="34" charset="0"/>
              </a:rPr>
              <a:pPr fontAlgn="base">
                <a:spcBef>
                  <a:spcPct val="0"/>
                </a:spcBef>
                <a:spcAft>
                  <a:spcPct val="0"/>
                </a:spcAft>
              </a:pPr>
              <a:t>6/17/2015</a:t>
            </a:fld>
            <a:endParaRPr lang="en-US">
              <a:latin typeface="Calibri" panose="020F0502020204030204" pitchFamily="34" charset="0"/>
            </a:endParaRPr>
          </a:p>
        </p:txBody>
      </p:sp>
      <p:sp>
        <p:nvSpPr>
          <p:cNvPr id="84995" name="Rectangle 1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78A1F99-09CE-44AD-92FF-4C56FA059B04}" type="slidenum">
              <a:rPr lang="en-US">
                <a:latin typeface="Calibri" panose="020F0502020204030204" pitchFamily="34" charset="0"/>
              </a:rPr>
              <a:pPr/>
              <a:t>22</a:t>
            </a:fld>
            <a:endParaRPr lang="en-US">
              <a:latin typeface="Calibri" panose="020F0502020204030204" pitchFamily="34" charset="0"/>
            </a:endParaRPr>
          </a:p>
        </p:txBody>
      </p:sp>
      <p:sp>
        <p:nvSpPr>
          <p:cNvPr id="8499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62500" lnSpcReduction="20000"/>
          </a:bodyPr>
          <a:lstStyle/>
          <a:p>
            <a:pPr marL="800100" lvl="1" indent="-342900">
              <a:spcBef>
                <a:spcPts val="600"/>
              </a:spcBef>
              <a:buClr>
                <a:schemeClr val="tx1"/>
              </a:buClr>
              <a:buSzPct val="62000"/>
              <a:buFont typeface="Calibri" panose="020F0502020204030204" pitchFamily="34" charset="0"/>
              <a:buChar char="―"/>
            </a:pPr>
            <a:r>
              <a:rPr lang="en-GB" altLang="en-US" sz="2400" b="1" dirty="0" smtClean="0"/>
              <a:t>Manager: </a:t>
            </a:r>
            <a:r>
              <a:rPr lang="en-GB" altLang="en-US" sz="2400" dirty="0" smtClean="0"/>
              <a:t>decides on the execution of reviews, allocates time in project schedules and determines if the review objectives have been met.</a:t>
            </a:r>
          </a:p>
          <a:p>
            <a:pPr marL="800100" lvl="1" indent="-342900">
              <a:spcBef>
                <a:spcPts val="600"/>
              </a:spcBef>
              <a:buClr>
                <a:schemeClr val="tx1"/>
              </a:buClr>
              <a:buSzPct val="62000"/>
              <a:buFont typeface="Calibri" panose="020F0502020204030204" pitchFamily="34" charset="0"/>
              <a:buChar char="―"/>
            </a:pPr>
            <a:r>
              <a:rPr lang="en-GB" altLang="en-US" sz="2400" b="1" dirty="0" smtClean="0"/>
              <a:t>Moderator: </a:t>
            </a:r>
            <a:r>
              <a:rPr lang="en-GB" altLang="en-US" sz="2400" dirty="0" smtClean="0"/>
              <a:t>the person who leads the review of the document or set of documents, including planning the review, running the meeting, and follow-up after the meeting. If necessary, the moderator may mediate between the various points of view and is often the person upon whom the success of the review rests.</a:t>
            </a:r>
          </a:p>
          <a:p>
            <a:pPr marL="800100" lvl="1" indent="-342900">
              <a:spcBef>
                <a:spcPts val="600"/>
              </a:spcBef>
              <a:buClr>
                <a:schemeClr val="tx1"/>
              </a:buClr>
              <a:buSzPct val="62000"/>
              <a:buFont typeface="Calibri" panose="020F0502020204030204" pitchFamily="34" charset="0"/>
              <a:buChar char="―"/>
            </a:pPr>
            <a:r>
              <a:rPr lang="en-GB" altLang="en-US" sz="2400" b="1" dirty="0" smtClean="0"/>
              <a:t>Author: </a:t>
            </a:r>
            <a:r>
              <a:rPr lang="en-GB" altLang="en-US" sz="2400" dirty="0" smtClean="0"/>
              <a:t>the writer or person with chief responsibility for the document(s) to be reviewed.</a:t>
            </a:r>
          </a:p>
          <a:p>
            <a:pPr marL="800100" lvl="1" indent="-342900">
              <a:spcBef>
                <a:spcPts val="600"/>
              </a:spcBef>
              <a:buClr>
                <a:schemeClr val="tx1"/>
              </a:buClr>
              <a:buSzPct val="62000"/>
              <a:buFont typeface="Calibri" panose="020F0502020204030204" pitchFamily="34" charset="0"/>
              <a:buChar char="―"/>
            </a:pPr>
            <a:r>
              <a:rPr lang="en-GB" altLang="en-US" sz="2400" b="1" dirty="0" smtClean="0"/>
              <a:t>Reviewers: </a:t>
            </a:r>
            <a:r>
              <a:rPr lang="en-GB" altLang="en-US" sz="2400" dirty="0" smtClean="0"/>
              <a:t>individuals with a specific technical or business background (also called checkers or inspectors) who, after the necessary preparation, identify and describe findings (e.g. defects) in the product under review. Reviewers should be chosen to represent different perspectives and roles in the review process, and should take part in any review meetings.</a:t>
            </a:r>
          </a:p>
          <a:p>
            <a:pPr marL="800100" lvl="1" indent="-342900">
              <a:spcBef>
                <a:spcPts val="600"/>
              </a:spcBef>
              <a:buClr>
                <a:schemeClr val="tx1"/>
              </a:buClr>
              <a:buSzPct val="62000"/>
              <a:buFont typeface="Calibri" panose="020F0502020204030204" pitchFamily="34" charset="0"/>
              <a:buChar char="―"/>
            </a:pPr>
            <a:r>
              <a:rPr lang="en-GB" altLang="en-US" sz="2400" b="1" dirty="0" smtClean="0"/>
              <a:t>Scribe (or recorder): </a:t>
            </a:r>
            <a:r>
              <a:rPr lang="en-GB" altLang="en-US" sz="2400" dirty="0" smtClean="0"/>
              <a:t>documents all the issues, problems and open points that were identified </a:t>
            </a:r>
            <a:r>
              <a:rPr lang="en-US" altLang="en-US" sz="2400" dirty="0" smtClean="0"/>
              <a:t>during the meeting.</a:t>
            </a:r>
          </a:p>
        </p:txBody>
      </p:sp>
    </p:spTree>
    <p:extLst>
      <p:ext uri="{BB962C8B-B14F-4D97-AF65-F5344CB8AC3E}">
        <p14:creationId xmlns:p14="http://schemas.microsoft.com/office/powerpoint/2010/main" val="350620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9600">
                <a:solidFill>
                  <a:schemeClr val="tx1"/>
                </a:solidFill>
                <a:latin typeface="+mn-lt"/>
                <a:cs typeface="Arial" pitchFamily="34" charset="0"/>
              </a:defRPr>
            </a:lvl1pPr>
          </a:lstStyle>
          <a:p>
            <a:pPr>
              <a:defRPr/>
            </a:pPr>
            <a:endParaRPr lang="fr-FR" altLang="ja-JP"/>
          </a:p>
        </p:txBody>
      </p:sp>
    </p:spTree>
    <p:extLst>
      <p:ext uri="{BB962C8B-B14F-4D97-AF65-F5344CB8AC3E}">
        <p14:creationId xmlns:p14="http://schemas.microsoft.com/office/powerpoint/2010/main" val="493157582"/>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926783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fld id="{6F7474AD-E20F-416D-840B-98AD05D7D9EE}" type="slidenum">
              <a:rPr lang="en-US" altLang="ja-JP"/>
              <a:pPr/>
              <a:t>‹#›</a:t>
            </a:fld>
            <a:endParaRPr lang="en-US" altLang="ja-JP"/>
          </a:p>
        </p:txBody>
      </p:sp>
    </p:spTree>
    <p:extLst>
      <p:ext uri="{BB962C8B-B14F-4D97-AF65-F5344CB8AC3E}">
        <p14:creationId xmlns:p14="http://schemas.microsoft.com/office/powerpoint/2010/main" val="294442312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fld id="{A9793296-A84C-42FC-AC74-FA3560561AAD}" type="slidenum">
              <a:rPr lang="en-US" altLang="ja-JP"/>
              <a:pPr/>
              <a:t>‹#›</a:t>
            </a:fld>
            <a:endParaRPr lang="en-US" altLang="ja-JP"/>
          </a:p>
        </p:txBody>
      </p:sp>
    </p:spTree>
    <p:extLst>
      <p:ext uri="{BB962C8B-B14F-4D97-AF65-F5344CB8AC3E}">
        <p14:creationId xmlns:p14="http://schemas.microsoft.com/office/powerpoint/2010/main" val="3834904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fld id="{9BC581EC-77EE-4776-92AB-63EE6D236866}" type="slidenum">
              <a:rPr lang="en-US" altLang="ja-JP"/>
              <a:pPr/>
              <a:t>‹#›</a:t>
            </a:fld>
            <a:endParaRPr lang="en-US" altLang="ja-JP"/>
          </a:p>
        </p:txBody>
      </p:sp>
    </p:spTree>
    <p:extLst>
      <p:ext uri="{BB962C8B-B14F-4D97-AF65-F5344CB8AC3E}">
        <p14:creationId xmlns:p14="http://schemas.microsoft.com/office/powerpoint/2010/main" val="37373305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EC905D7D-F23B-4EE6-A1A1-8AF57857C2C1}" type="slidenum">
              <a:rPr lang="en-US" altLang="ja-JP"/>
              <a:pPr/>
              <a:t>‹#›</a:t>
            </a:fld>
            <a:endParaRPr lang="en-US" altLang="ja-JP"/>
          </a:p>
        </p:txBody>
      </p:sp>
    </p:spTree>
    <p:extLst>
      <p:ext uri="{BB962C8B-B14F-4D97-AF65-F5344CB8AC3E}">
        <p14:creationId xmlns:p14="http://schemas.microsoft.com/office/powerpoint/2010/main" val="15548588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3D4AAA04-658A-4E63-895E-1264AA430C19}" type="slidenum">
              <a:rPr lang="en-US" altLang="ja-JP"/>
              <a:pPr/>
              <a:t>‹#›</a:t>
            </a:fld>
            <a:endParaRPr lang="en-US" altLang="ja-JP"/>
          </a:p>
        </p:txBody>
      </p:sp>
    </p:spTree>
    <p:extLst>
      <p:ext uri="{BB962C8B-B14F-4D97-AF65-F5344CB8AC3E}">
        <p14:creationId xmlns:p14="http://schemas.microsoft.com/office/powerpoint/2010/main" val="37253551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46557C8F-A82B-48DD-A9B4-2E1FCC86E05B}" type="slidenum">
              <a:rPr lang="en-US" altLang="ja-JP"/>
              <a:pPr/>
              <a:t>‹#›</a:t>
            </a:fld>
            <a:endParaRPr lang="en-US" altLang="ja-JP"/>
          </a:p>
        </p:txBody>
      </p:sp>
    </p:spTree>
    <p:extLst>
      <p:ext uri="{BB962C8B-B14F-4D97-AF65-F5344CB8AC3E}">
        <p14:creationId xmlns:p14="http://schemas.microsoft.com/office/powerpoint/2010/main" val="27146642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40636570-23D6-404A-AC38-C202CA0A4753}" type="slidenum">
              <a:rPr lang="en-US" altLang="ja-JP"/>
              <a:pPr/>
              <a:t>‹#›</a:t>
            </a:fld>
            <a:endParaRPr lang="en-US" altLang="ja-JP"/>
          </a:p>
        </p:txBody>
      </p:sp>
    </p:spTree>
    <p:extLst>
      <p:ext uri="{BB962C8B-B14F-4D97-AF65-F5344CB8AC3E}">
        <p14:creationId xmlns:p14="http://schemas.microsoft.com/office/powerpoint/2010/main" val="42445512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fld id="{0ED0A43A-647E-4ED8-B521-2EB4EBE61E11}" type="slidenum">
              <a:rPr lang="en-US" altLang="ja-JP"/>
              <a:pPr/>
              <a:t>‹#›</a:t>
            </a:fld>
            <a:endParaRPr lang="en-US" altLang="ja-JP"/>
          </a:p>
        </p:txBody>
      </p:sp>
    </p:spTree>
    <p:extLst>
      <p:ext uri="{BB962C8B-B14F-4D97-AF65-F5344CB8AC3E}">
        <p14:creationId xmlns:p14="http://schemas.microsoft.com/office/powerpoint/2010/main" val="1716968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fld id="{DAA344DF-FB58-4B4C-BD65-949F72FA8F17}" type="slidenum">
              <a:rPr lang="en-US" altLang="ja-JP"/>
              <a:pPr/>
              <a:t>‹#›</a:t>
            </a:fld>
            <a:endParaRPr lang="en-US" altLang="ja-JP"/>
          </a:p>
        </p:txBody>
      </p:sp>
    </p:spTree>
    <p:extLst>
      <p:ext uri="{BB962C8B-B14F-4D97-AF65-F5344CB8AC3E}">
        <p14:creationId xmlns:p14="http://schemas.microsoft.com/office/powerpoint/2010/main" val="171199744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10400" cy="1143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400800"/>
            <a:ext cx="2133600" cy="457200"/>
          </a:xfrm>
        </p:spPr>
        <p:txBody>
          <a:bodyPr/>
          <a:lstStyle>
            <a:lvl1pPr>
              <a:defRPr/>
            </a:lvl1pPr>
          </a:lstStyle>
          <a:p>
            <a:fld id="{4D39F130-B5B1-4DBA-A8F8-5AD80DDA4A77}" type="slidenum">
              <a:rPr lang="en-US"/>
              <a:pPr/>
              <a:t>‹#›</a:t>
            </a:fld>
            <a:endParaRPr lang="en-US"/>
          </a:p>
        </p:txBody>
      </p:sp>
    </p:spTree>
    <p:extLst>
      <p:ext uri="{BB962C8B-B14F-4D97-AF65-F5344CB8AC3E}">
        <p14:creationId xmlns:p14="http://schemas.microsoft.com/office/powerpoint/2010/main" val="373526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3036135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a:prstGeom prst="rect">
            <a:avLst/>
          </a:prstGeo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304800" y="1143000"/>
            <a:ext cx="8458200" cy="5257800"/>
          </a:xfrm>
          <a:prstGeom prst="rect">
            <a:avLst/>
          </a:prstGeom>
        </p:spPr>
        <p:txBody>
          <a:bodyPr/>
          <a:lstStyle/>
          <a:p>
            <a:pPr lvl="0"/>
            <a:endParaRPr lang="en-US" noProof="0"/>
          </a:p>
        </p:txBody>
      </p:sp>
      <p:sp>
        <p:nvSpPr>
          <p:cNvPr id="4" name="Slide Number Placeholder 6"/>
          <p:cNvSpPr>
            <a:spLocks noGrp="1"/>
          </p:cNvSpPr>
          <p:nvPr>
            <p:ph type="sldNum" sz="quarter" idx="10"/>
          </p:nvPr>
        </p:nvSpPr>
        <p:spPr>
          <a:xfrm>
            <a:off x="6553200" y="6400800"/>
            <a:ext cx="2133600" cy="457200"/>
          </a:xfrm>
        </p:spPr>
        <p:txBody>
          <a:bodyPr/>
          <a:lstStyle>
            <a:lvl1pPr>
              <a:defRPr/>
            </a:lvl1pPr>
          </a:lstStyle>
          <a:p>
            <a:fld id="{07172011-132C-414D-94A0-8060C7B561B2}" type="slidenum">
              <a:rPr lang="en-US"/>
              <a:pPr/>
              <a:t>‹#›</a:t>
            </a:fld>
            <a:endParaRPr lang="en-US"/>
          </a:p>
        </p:txBody>
      </p:sp>
    </p:spTree>
    <p:extLst>
      <p:ext uri="{BB962C8B-B14F-4D97-AF65-F5344CB8AC3E}">
        <p14:creationId xmlns:p14="http://schemas.microsoft.com/office/powerpoint/2010/main" val="13282328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endParaRPr lang="en-US" noProof="0"/>
          </a:p>
        </p:txBody>
      </p:sp>
      <p:sp>
        <p:nvSpPr>
          <p:cNvPr id="5" name="Date Placeholder 4"/>
          <p:cNvSpPr>
            <a:spLocks noGrp="1"/>
          </p:cNvSpPr>
          <p:nvPr>
            <p:ph type="dt" sz="half" idx="10"/>
          </p:nvPr>
        </p:nvSpPr>
        <p:spPr>
          <a:xfrm>
            <a:off x="3657600" y="6629400"/>
            <a:ext cx="2362200" cy="2286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0" y="6629400"/>
            <a:ext cx="2590800" cy="2286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7010400" y="6400800"/>
            <a:ext cx="1905000" cy="228600"/>
          </a:xfrm>
        </p:spPr>
        <p:txBody>
          <a:bodyPr/>
          <a:lstStyle>
            <a:lvl1pPr>
              <a:defRPr/>
            </a:lvl1pPr>
          </a:lstStyle>
          <a:p>
            <a:r>
              <a:rPr lang="en-US"/>
              <a:t> </a:t>
            </a:r>
            <a:fld id="{D45F48E1-7128-47EA-AFD8-06E16647DC85}" type="slidenum">
              <a:rPr lang="en-US"/>
              <a:pPr/>
              <a:t>‹#›</a:t>
            </a:fld>
            <a:endParaRPr lang="en-US"/>
          </a:p>
        </p:txBody>
      </p:sp>
    </p:spTree>
    <p:extLst>
      <p:ext uri="{BB962C8B-B14F-4D97-AF65-F5344CB8AC3E}">
        <p14:creationId xmlns:p14="http://schemas.microsoft.com/office/powerpoint/2010/main" val="379102668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6"/>
          <p:cNvSpPr>
            <a:spLocks noGrp="1"/>
          </p:cNvSpPr>
          <p:nvPr>
            <p:ph type="sldNum" sz="quarter" idx="10"/>
          </p:nvPr>
        </p:nvSpPr>
        <p:spPr>
          <a:xfrm>
            <a:off x="6553200" y="6400800"/>
            <a:ext cx="2133600" cy="457200"/>
          </a:xfrm>
        </p:spPr>
        <p:txBody>
          <a:bodyPr/>
          <a:lstStyle>
            <a:lvl1pPr>
              <a:defRPr/>
            </a:lvl1pPr>
          </a:lstStyle>
          <a:p>
            <a:fld id="{6088D322-4FEB-467E-9DC4-650030CB8D03}" type="slidenum">
              <a:rPr lang="en-US"/>
              <a:pPr/>
              <a:t>‹#›</a:t>
            </a:fld>
            <a:endParaRPr lang="en-US"/>
          </a:p>
        </p:txBody>
      </p:sp>
    </p:spTree>
    <p:extLst>
      <p:ext uri="{BB962C8B-B14F-4D97-AF65-F5344CB8AC3E}">
        <p14:creationId xmlns:p14="http://schemas.microsoft.com/office/powerpoint/2010/main" val="286424420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6"/>
          <p:cNvSpPr>
            <a:spLocks noGrp="1"/>
          </p:cNvSpPr>
          <p:nvPr userDrawn="1"/>
        </p:nvSpPr>
        <p:spPr bwMode="auto">
          <a:xfrm>
            <a:off x="6629400" y="6400800"/>
            <a:ext cx="2133600" cy="457200"/>
          </a:xfrm>
          <a:prstGeom prst="rect">
            <a:avLst/>
          </a:prstGeom>
          <a:noFill/>
          <a:ln w="9525">
            <a:no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AF6E771-E8FA-4279-A332-153866A6F17D}" type="slidenum">
              <a:rPr lang="en-US" sz="1400"/>
              <a:pPr algn="r"/>
              <a:t>‹#›</a:t>
            </a:fld>
            <a:endParaRPr lang="en-US" sz="1400"/>
          </a:p>
        </p:txBody>
      </p:sp>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65044180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0 w 526"/>
                <a:gd name="T17" fmla="*/ 179 h 275"/>
                <a:gd name="T18" fmla="*/ 222 w 526"/>
                <a:gd name="T19" fmla="*/ 143 h 275"/>
                <a:gd name="T20" fmla="*/ 264 w 526"/>
                <a:gd name="T21" fmla="*/ 120 h 275"/>
                <a:gd name="T22" fmla="*/ 312 w 526"/>
                <a:gd name="T23" fmla="*/ 96 h 275"/>
                <a:gd name="T24" fmla="*/ 419 w 526"/>
                <a:gd name="T25" fmla="*/ 48 h 275"/>
                <a:gd name="T26" fmla="*/ 468 w 526"/>
                <a:gd name="T27" fmla="*/ 30 h 275"/>
                <a:gd name="T28" fmla="*/ 504 w 526"/>
                <a:gd name="T29" fmla="*/ 12 h 275"/>
                <a:gd name="T30" fmla="*/ 528 w 526"/>
                <a:gd name="T31" fmla="*/ 6 h 275"/>
                <a:gd name="T32" fmla="*/ 546 w 526"/>
                <a:gd name="T33" fmla="*/ 0 h 275"/>
                <a:gd name="T34" fmla="*/ 552 w 526"/>
                <a:gd name="T35" fmla="*/ 0 h 275"/>
                <a:gd name="T36" fmla="*/ 546 w 526"/>
                <a:gd name="T37" fmla="*/ 6 h 275"/>
                <a:gd name="T38" fmla="*/ 534 w 526"/>
                <a:gd name="T39" fmla="*/ 12 h 275"/>
                <a:gd name="T40" fmla="*/ 510 w 526"/>
                <a:gd name="T41" fmla="*/ 24 h 275"/>
                <a:gd name="T42" fmla="*/ 486 w 526"/>
                <a:gd name="T43" fmla="*/ 42 h 275"/>
                <a:gd name="T44" fmla="*/ 462 w 526"/>
                <a:gd name="T45" fmla="*/ 54 h 275"/>
                <a:gd name="T46" fmla="*/ 419 w 526"/>
                <a:gd name="T47" fmla="*/ 78 h 275"/>
                <a:gd name="T48" fmla="*/ 353 w 526"/>
                <a:gd name="T49" fmla="*/ 108 h 275"/>
                <a:gd name="T50" fmla="*/ 288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3 w 718"/>
                <a:gd name="T17" fmla="*/ 228 h 306"/>
                <a:gd name="T18" fmla="*/ 139 w 718"/>
                <a:gd name="T19" fmla="*/ 228 h 306"/>
                <a:gd name="T20" fmla="*/ 157 w 718"/>
                <a:gd name="T21" fmla="*/ 222 h 306"/>
                <a:gd name="T22" fmla="*/ 181 w 718"/>
                <a:gd name="T23" fmla="*/ 216 h 306"/>
                <a:gd name="T24" fmla="*/ 211 w 718"/>
                <a:gd name="T25" fmla="*/ 204 h 306"/>
                <a:gd name="T26" fmla="*/ 288 w 718"/>
                <a:gd name="T27" fmla="*/ 180 h 306"/>
                <a:gd name="T28" fmla="*/ 397 w 718"/>
                <a:gd name="T29" fmla="*/ 156 h 306"/>
                <a:gd name="T30" fmla="*/ 487 w 718"/>
                <a:gd name="T31" fmla="*/ 126 h 306"/>
                <a:gd name="T32" fmla="*/ 570 w 718"/>
                <a:gd name="T33" fmla="*/ 102 h 306"/>
                <a:gd name="T34" fmla="*/ 600 w 718"/>
                <a:gd name="T35" fmla="*/ 90 h 306"/>
                <a:gd name="T36" fmla="*/ 643 w 718"/>
                <a:gd name="T37" fmla="*/ 84 h 306"/>
                <a:gd name="T38" fmla="*/ 661 w 718"/>
                <a:gd name="T39" fmla="*/ 78 h 306"/>
                <a:gd name="T40" fmla="*/ 667 w 718"/>
                <a:gd name="T41" fmla="*/ 72 h 306"/>
                <a:gd name="T42" fmla="*/ 673 w 718"/>
                <a:gd name="T43" fmla="*/ 66 h 306"/>
                <a:gd name="T44" fmla="*/ 691 w 718"/>
                <a:gd name="T45" fmla="*/ 60 h 306"/>
                <a:gd name="T46" fmla="*/ 733 w 718"/>
                <a:gd name="T47" fmla="*/ 30 h 306"/>
                <a:gd name="T48" fmla="*/ 751 w 718"/>
                <a:gd name="T49" fmla="*/ 18 h 306"/>
                <a:gd name="T50" fmla="*/ 757 w 718"/>
                <a:gd name="T51" fmla="*/ 6 h 306"/>
                <a:gd name="T52" fmla="*/ 751 w 718"/>
                <a:gd name="T53" fmla="*/ 0 h 306"/>
                <a:gd name="T54" fmla="*/ 727 w 718"/>
                <a:gd name="T55" fmla="*/ 0 h 306"/>
                <a:gd name="T56" fmla="*/ 667 w 718"/>
                <a:gd name="T57" fmla="*/ 0 h 306"/>
                <a:gd name="T58" fmla="*/ 609 w 718"/>
                <a:gd name="T59" fmla="*/ 0 h 306"/>
                <a:gd name="T60" fmla="*/ 570 w 718"/>
                <a:gd name="T61" fmla="*/ 0 h 306"/>
                <a:gd name="T62" fmla="*/ 540 w 718"/>
                <a:gd name="T63" fmla="*/ 18 h 306"/>
                <a:gd name="T64" fmla="*/ 511 w 718"/>
                <a:gd name="T65" fmla="*/ 42 h 306"/>
                <a:gd name="T66" fmla="*/ 493 w 718"/>
                <a:gd name="T67" fmla="*/ 54 h 306"/>
                <a:gd name="T68" fmla="*/ 475 w 718"/>
                <a:gd name="T69" fmla="*/ 60 h 306"/>
                <a:gd name="T70" fmla="*/ 451 w 718"/>
                <a:gd name="T71" fmla="*/ 60 h 306"/>
                <a:gd name="T72" fmla="*/ 415 w 718"/>
                <a:gd name="T73" fmla="*/ 66 h 306"/>
                <a:gd name="T74" fmla="*/ 361 w 718"/>
                <a:gd name="T75" fmla="*/ 84 h 306"/>
                <a:gd name="T76" fmla="*/ 324 w 718"/>
                <a:gd name="T77" fmla="*/ 108 h 306"/>
                <a:gd name="T78" fmla="*/ 300 w 718"/>
                <a:gd name="T79" fmla="*/ 126 h 306"/>
                <a:gd name="T80" fmla="*/ 288 w 718"/>
                <a:gd name="T81" fmla="*/ 132 h 306"/>
                <a:gd name="T82" fmla="*/ 270 w 718"/>
                <a:gd name="T83" fmla="*/ 138 h 306"/>
                <a:gd name="T84" fmla="*/ 234 w 718"/>
                <a:gd name="T85" fmla="*/ 138 h 306"/>
                <a:gd name="T86" fmla="*/ 199 w 718"/>
                <a:gd name="T87" fmla="*/ 138 h 306"/>
                <a:gd name="T88" fmla="*/ 193 w 718"/>
                <a:gd name="T89" fmla="*/ 138 h 306"/>
                <a:gd name="T90" fmla="*/ 187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33 w 2392"/>
                <a:gd name="T1" fmla="*/ 54 h 881"/>
                <a:gd name="T2" fmla="*/ 2285 w 2392"/>
                <a:gd name="T3" fmla="*/ 54 h 881"/>
                <a:gd name="T4" fmla="*/ 2238 w 2392"/>
                <a:gd name="T5" fmla="*/ 66 h 881"/>
                <a:gd name="T6" fmla="*/ 2112 w 2392"/>
                <a:gd name="T7" fmla="*/ 101 h 881"/>
                <a:gd name="T8" fmla="*/ 2047 w 2392"/>
                <a:gd name="T9" fmla="*/ 119 h 881"/>
                <a:gd name="T10" fmla="*/ 1938 w 2392"/>
                <a:gd name="T11" fmla="*/ 167 h 881"/>
                <a:gd name="T12" fmla="*/ 1914 w 2392"/>
                <a:gd name="T13" fmla="*/ 245 h 881"/>
                <a:gd name="T14" fmla="*/ 1920 w 2392"/>
                <a:gd name="T15" fmla="*/ 305 h 881"/>
                <a:gd name="T16" fmla="*/ 1836 w 2392"/>
                <a:gd name="T17" fmla="*/ 317 h 881"/>
                <a:gd name="T18" fmla="*/ 1665 w 2392"/>
                <a:gd name="T19" fmla="*/ 263 h 881"/>
                <a:gd name="T20" fmla="*/ 1572 w 2392"/>
                <a:gd name="T21" fmla="*/ 257 h 881"/>
                <a:gd name="T22" fmla="*/ 1464 w 2392"/>
                <a:gd name="T23" fmla="*/ 311 h 881"/>
                <a:gd name="T24" fmla="*/ 1396 w 2392"/>
                <a:gd name="T25" fmla="*/ 353 h 881"/>
                <a:gd name="T26" fmla="*/ 1366 w 2392"/>
                <a:gd name="T27" fmla="*/ 359 h 881"/>
                <a:gd name="T28" fmla="*/ 1266 w 2392"/>
                <a:gd name="T29" fmla="*/ 371 h 881"/>
                <a:gd name="T30" fmla="*/ 1212 w 2392"/>
                <a:gd name="T31" fmla="*/ 365 h 881"/>
                <a:gd name="T32" fmla="*/ 1105 w 2392"/>
                <a:gd name="T33" fmla="*/ 371 h 881"/>
                <a:gd name="T34" fmla="*/ 996 w 2392"/>
                <a:gd name="T35" fmla="*/ 383 h 881"/>
                <a:gd name="T36" fmla="*/ 960 w 2392"/>
                <a:gd name="T37" fmla="*/ 401 h 881"/>
                <a:gd name="T38" fmla="*/ 858 w 2392"/>
                <a:gd name="T39" fmla="*/ 419 h 881"/>
                <a:gd name="T40" fmla="*/ 817 w 2392"/>
                <a:gd name="T41" fmla="*/ 419 h 881"/>
                <a:gd name="T42" fmla="*/ 690 w 2392"/>
                <a:gd name="T43" fmla="*/ 437 h 881"/>
                <a:gd name="T44" fmla="*/ 624 w 2392"/>
                <a:gd name="T45" fmla="*/ 473 h 881"/>
                <a:gd name="T46" fmla="*/ 529 w 2392"/>
                <a:gd name="T47" fmla="*/ 467 h 881"/>
                <a:gd name="T48" fmla="*/ 444 w 2392"/>
                <a:gd name="T49" fmla="*/ 491 h 881"/>
                <a:gd name="T50" fmla="*/ 426 w 2392"/>
                <a:gd name="T51" fmla="*/ 539 h 881"/>
                <a:gd name="T52" fmla="*/ 360 w 2392"/>
                <a:gd name="T53" fmla="*/ 569 h 881"/>
                <a:gd name="T54" fmla="*/ 235 w 2392"/>
                <a:gd name="T55" fmla="*/ 599 h 881"/>
                <a:gd name="T56" fmla="*/ 138 w 2392"/>
                <a:gd name="T57" fmla="*/ 647 h 881"/>
                <a:gd name="T58" fmla="*/ 108 w 2392"/>
                <a:gd name="T59" fmla="*/ 659 h 881"/>
                <a:gd name="T60" fmla="*/ 0 w 2392"/>
                <a:gd name="T61" fmla="*/ 671 h 881"/>
                <a:gd name="T62" fmla="*/ 84 w 2392"/>
                <a:gd name="T63" fmla="*/ 695 h 881"/>
                <a:gd name="T64" fmla="*/ 276 w 2392"/>
                <a:gd name="T65" fmla="*/ 653 h 881"/>
                <a:gd name="T66" fmla="*/ 499 w 2392"/>
                <a:gd name="T67" fmla="*/ 569 h 881"/>
                <a:gd name="T68" fmla="*/ 594 w 2392"/>
                <a:gd name="T69" fmla="*/ 521 h 881"/>
                <a:gd name="T70" fmla="*/ 672 w 2392"/>
                <a:gd name="T71" fmla="*/ 515 h 881"/>
                <a:gd name="T72" fmla="*/ 912 w 2392"/>
                <a:gd name="T73" fmla="*/ 461 h 881"/>
                <a:gd name="T74" fmla="*/ 1200 w 2392"/>
                <a:gd name="T75" fmla="*/ 425 h 881"/>
                <a:gd name="T76" fmla="*/ 1344 w 2392"/>
                <a:gd name="T77" fmla="*/ 461 h 881"/>
                <a:gd name="T78" fmla="*/ 1482 w 2392"/>
                <a:gd name="T79" fmla="*/ 533 h 881"/>
                <a:gd name="T80" fmla="*/ 1500 w 2392"/>
                <a:gd name="T81" fmla="*/ 617 h 881"/>
                <a:gd name="T82" fmla="*/ 1441 w 2392"/>
                <a:gd name="T83" fmla="*/ 653 h 881"/>
                <a:gd name="T84" fmla="*/ 1278 w 2392"/>
                <a:gd name="T85" fmla="*/ 701 h 881"/>
                <a:gd name="T86" fmla="*/ 1164 w 2392"/>
                <a:gd name="T87" fmla="*/ 755 h 881"/>
                <a:gd name="T88" fmla="*/ 1117 w 2392"/>
                <a:gd name="T89" fmla="*/ 809 h 881"/>
                <a:gd name="T90" fmla="*/ 1129 w 2392"/>
                <a:gd name="T91" fmla="*/ 869 h 881"/>
                <a:gd name="T92" fmla="*/ 1158 w 2392"/>
                <a:gd name="T93" fmla="*/ 881 h 881"/>
                <a:gd name="T94" fmla="*/ 1260 w 2392"/>
                <a:gd name="T95" fmla="*/ 869 h 881"/>
                <a:gd name="T96" fmla="*/ 1453 w 2392"/>
                <a:gd name="T97" fmla="*/ 857 h 881"/>
                <a:gd name="T98" fmla="*/ 1506 w 2392"/>
                <a:gd name="T99" fmla="*/ 851 h 881"/>
                <a:gd name="T100" fmla="*/ 1548 w 2392"/>
                <a:gd name="T101" fmla="*/ 833 h 881"/>
                <a:gd name="T102" fmla="*/ 1753 w 2392"/>
                <a:gd name="T103" fmla="*/ 743 h 881"/>
                <a:gd name="T104" fmla="*/ 1884 w 2392"/>
                <a:gd name="T105" fmla="*/ 689 h 881"/>
                <a:gd name="T106" fmla="*/ 1965 w 2392"/>
                <a:gd name="T107" fmla="*/ 581 h 881"/>
                <a:gd name="T108" fmla="*/ 2130 w 2392"/>
                <a:gd name="T109" fmla="*/ 389 h 881"/>
                <a:gd name="T110" fmla="*/ 2305 w 2392"/>
                <a:gd name="T111" fmla="*/ 269 h 881"/>
                <a:gd name="T112" fmla="*/ 2353 w 2392"/>
                <a:gd name="T113" fmla="*/ 239 h 881"/>
                <a:gd name="T114" fmla="*/ 2496 w 2392"/>
                <a:gd name="T115" fmla="*/ 0 h 881"/>
                <a:gd name="T116" fmla="*/ 240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ja-JP" sz="1400">
                <a:solidFill>
                  <a:schemeClr val="bg2"/>
                </a:solidFill>
                <a:ea typeface="MS PGothic" panose="020B0600070205080204" pitchFamily="34" charset="-128"/>
                <a:cs typeface="Arial" panose="020B0604020202020204"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3429840033"/>
      </p:ext>
    </p:extLst>
  </p:cSld>
  <p:clrMapOvr>
    <a:overrideClrMapping bg1="dk2" tx1="lt1" bg2="dk1"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478570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9682326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8824679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261066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03767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3466175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5967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147103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0884901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6174618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457988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0 w 526"/>
                <a:gd name="T17" fmla="*/ 179 h 275"/>
                <a:gd name="T18" fmla="*/ 222 w 526"/>
                <a:gd name="T19" fmla="*/ 143 h 275"/>
                <a:gd name="T20" fmla="*/ 264 w 526"/>
                <a:gd name="T21" fmla="*/ 120 h 275"/>
                <a:gd name="T22" fmla="*/ 312 w 526"/>
                <a:gd name="T23" fmla="*/ 96 h 275"/>
                <a:gd name="T24" fmla="*/ 419 w 526"/>
                <a:gd name="T25" fmla="*/ 48 h 275"/>
                <a:gd name="T26" fmla="*/ 468 w 526"/>
                <a:gd name="T27" fmla="*/ 30 h 275"/>
                <a:gd name="T28" fmla="*/ 504 w 526"/>
                <a:gd name="T29" fmla="*/ 12 h 275"/>
                <a:gd name="T30" fmla="*/ 528 w 526"/>
                <a:gd name="T31" fmla="*/ 6 h 275"/>
                <a:gd name="T32" fmla="*/ 546 w 526"/>
                <a:gd name="T33" fmla="*/ 0 h 275"/>
                <a:gd name="T34" fmla="*/ 552 w 526"/>
                <a:gd name="T35" fmla="*/ 0 h 275"/>
                <a:gd name="T36" fmla="*/ 546 w 526"/>
                <a:gd name="T37" fmla="*/ 6 h 275"/>
                <a:gd name="T38" fmla="*/ 534 w 526"/>
                <a:gd name="T39" fmla="*/ 12 h 275"/>
                <a:gd name="T40" fmla="*/ 510 w 526"/>
                <a:gd name="T41" fmla="*/ 24 h 275"/>
                <a:gd name="T42" fmla="*/ 486 w 526"/>
                <a:gd name="T43" fmla="*/ 42 h 275"/>
                <a:gd name="T44" fmla="*/ 462 w 526"/>
                <a:gd name="T45" fmla="*/ 54 h 275"/>
                <a:gd name="T46" fmla="*/ 419 w 526"/>
                <a:gd name="T47" fmla="*/ 78 h 275"/>
                <a:gd name="T48" fmla="*/ 353 w 526"/>
                <a:gd name="T49" fmla="*/ 108 h 275"/>
                <a:gd name="T50" fmla="*/ 288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3 w 718"/>
                <a:gd name="T17" fmla="*/ 228 h 306"/>
                <a:gd name="T18" fmla="*/ 139 w 718"/>
                <a:gd name="T19" fmla="*/ 228 h 306"/>
                <a:gd name="T20" fmla="*/ 157 w 718"/>
                <a:gd name="T21" fmla="*/ 222 h 306"/>
                <a:gd name="T22" fmla="*/ 181 w 718"/>
                <a:gd name="T23" fmla="*/ 216 h 306"/>
                <a:gd name="T24" fmla="*/ 211 w 718"/>
                <a:gd name="T25" fmla="*/ 204 h 306"/>
                <a:gd name="T26" fmla="*/ 288 w 718"/>
                <a:gd name="T27" fmla="*/ 180 h 306"/>
                <a:gd name="T28" fmla="*/ 397 w 718"/>
                <a:gd name="T29" fmla="*/ 156 h 306"/>
                <a:gd name="T30" fmla="*/ 487 w 718"/>
                <a:gd name="T31" fmla="*/ 126 h 306"/>
                <a:gd name="T32" fmla="*/ 570 w 718"/>
                <a:gd name="T33" fmla="*/ 102 h 306"/>
                <a:gd name="T34" fmla="*/ 600 w 718"/>
                <a:gd name="T35" fmla="*/ 90 h 306"/>
                <a:gd name="T36" fmla="*/ 643 w 718"/>
                <a:gd name="T37" fmla="*/ 84 h 306"/>
                <a:gd name="T38" fmla="*/ 661 w 718"/>
                <a:gd name="T39" fmla="*/ 78 h 306"/>
                <a:gd name="T40" fmla="*/ 667 w 718"/>
                <a:gd name="T41" fmla="*/ 72 h 306"/>
                <a:gd name="T42" fmla="*/ 673 w 718"/>
                <a:gd name="T43" fmla="*/ 66 h 306"/>
                <a:gd name="T44" fmla="*/ 691 w 718"/>
                <a:gd name="T45" fmla="*/ 60 h 306"/>
                <a:gd name="T46" fmla="*/ 733 w 718"/>
                <a:gd name="T47" fmla="*/ 30 h 306"/>
                <a:gd name="T48" fmla="*/ 751 w 718"/>
                <a:gd name="T49" fmla="*/ 18 h 306"/>
                <a:gd name="T50" fmla="*/ 757 w 718"/>
                <a:gd name="T51" fmla="*/ 6 h 306"/>
                <a:gd name="T52" fmla="*/ 751 w 718"/>
                <a:gd name="T53" fmla="*/ 0 h 306"/>
                <a:gd name="T54" fmla="*/ 727 w 718"/>
                <a:gd name="T55" fmla="*/ 0 h 306"/>
                <a:gd name="T56" fmla="*/ 667 w 718"/>
                <a:gd name="T57" fmla="*/ 0 h 306"/>
                <a:gd name="T58" fmla="*/ 609 w 718"/>
                <a:gd name="T59" fmla="*/ 0 h 306"/>
                <a:gd name="T60" fmla="*/ 570 w 718"/>
                <a:gd name="T61" fmla="*/ 0 h 306"/>
                <a:gd name="T62" fmla="*/ 540 w 718"/>
                <a:gd name="T63" fmla="*/ 18 h 306"/>
                <a:gd name="T64" fmla="*/ 511 w 718"/>
                <a:gd name="T65" fmla="*/ 42 h 306"/>
                <a:gd name="T66" fmla="*/ 493 w 718"/>
                <a:gd name="T67" fmla="*/ 54 h 306"/>
                <a:gd name="T68" fmla="*/ 475 w 718"/>
                <a:gd name="T69" fmla="*/ 60 h 306"/>
                <a:gd name="T70" fmla="*/ 451 w 718"/>
                <a:gd name="T71" fmla="*/ 60 h 306"/>
                <a:gd name="T72" fmla="*/ 415 w 718"/>
                <a:gd name="T73" fmla="*/ 66 h 306"/>
                <a:gd name="T74" fmla="*/ 361 w 718"/>
                <a:gd name="T75" fmla="*/ 84 h 306"/>
                <a:gd name="T76" fmla="*/ 324 w 718"/>
                <a:gd name="T77" fmla="*/ 108 h 306"/>
                <a:gd name="T78" fmla="*/ 300 w 718"/>
                <a:gd name="T79" fmla="*/ 126 h 306"/>
                <a:gd name="T80" fmla="*/ 288 w 718"/>
                <a:gd name="T81" fmla="*/ 132 h 306"/>
                <a:gd name="T82" fmla="*/ 270 w 718"/>
                <a:gd name="T83" fmla="*/ 138 h 306"/>
                <a:gd name="T84" fmla="*/ 234 w 718"/>
                <a:gd name="T85" fmla="*/ 138 h 306"/>
                <a:gd name="T86" fmla="*/ 199 w 718"/>
                <a:gd name="T87" fmla="*/ 138 h 306"/>
                <a:gd name="T88" fmla="*/ 193 w 718"/>
                <a:gd name="T89" fmla="*/ 138 h 306"/>
                <a:gd name="T90" fmla="*/ 187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9"/>
            <p:cNvSpPr>
              <a:spLocks/>
            </p:cNvSpPr>
            <p:nvPr userDrawn="1"/>
          </p:nvSpPr>
          <p:spPr bwMode="hidden">
            <a:xfrm>
              <a:off x="3358" y="1890"/>
              <a:ext cx="2400" cy="881"/>
            </a:xfrm>
            <a:custGeom>
              <a:avLst/>
              <a:gdLst>
                <a:gd name="T0" fmla="*/ 2333 w 2392"/>
                <a:gd name="T1" fmla="*/ 54 h 881"/>
                <a:gd name="T2" fmla="*/ 2285 w 2392"/>
                <a:gd name="T3" fmla="*/ 54 h 881"/>
                <a:gd name="T4" fmla="*/ 2238 w 2392"/>
                <a:gd name="T5" fmla="*/ 66 h 881"/>
                <a:gd name="T6" fmla="*/ 2112 w 2392"/>
                <a:gd name="T7" fmla="*/ 101 h 881"/>
                <a:gd name="T8" fmla="*/ 2047 w 2392"/>
                <a:gd name="T9" fmla="*/ 119 h 881"/>
                <a:gd name="T10" fmla="*/ 1938 w 2392"/>
                <a:gd name="T11" fmla="*/ 167 h 881"/>
                <a:gd name="T12" fmla="*/ 1914 w 2392"/>
                <a:gd name="T13" fmla="*/ 245 h 881"/>
                <a:gd name="T14" fmla="*/ 1920 w 2392"/>
                <a:gd name="T15" fmla="*/ 305 h 881"/>
                <a:gd name="T16" fmla="*/ 1836 w 2392"/>
                <a:gd name="T17" fmla="*/ 317 h 881"/>
                <a:gd name="T18" fmla="*/ 1665 w 2392"/>
                <a:gd name="T19" fmla="*/ 263 h 881"/>
                <a:gd name="T20" fmla="*/ 1572 w 2392"/>
                <a:gd name="T21" fmla="*/ 257 h 881"/>
                <a:gd name="T22" fmla="*/ 1464 w 2392"/>
                <a:gd name="T23" fmla="*/ 311 h 881"/>
                <a:gd name="T24" fmla="*/ 1396 w 2392"/>
                <a:gd name="T25" fmla="*/ 353 h 881"/>
                <a:gd name="T26" fmla="*/ 1366 w 2392"/>
                <a:gd name="T27" fmla="*/ 359 h 881"/>
                <a:gd name="T28" fmla="*/ 1266 w 2392"/>
                <a:gd name="T29" fmla="*/ 371 h 881"/>
                <a:gd name="T30" fmla="*/ 1212 w 2392"/>
                <a:gd name="T31" fmla="*/ 365 h 881"/>
                <a:gd name="T32" fmla="*/ 1105 w 2392"/>
                <a:gd name="T33" fmla="*/ 371 h 881"/>
                <a:gd name="T34" fmla="*/ 996 w 2392"/>
                <a:gd name="T35" fmla="*/ 383 h 881"/>
                <a:gd name="T36" fmla="*/ 960 w 2392"/>
                <a:gd name="T37" fmla="*/ 401 h 881"/>
                <a:gd name="T38" fmla="*/ 858 w 2392"/>
                <a:gd name="T39" fmla="*/ 419 h 881"/>
                <a:gd name="T40" fmla="*/ 817 w 2392"/>
                <a:gd name="T41" fmla="*/ 419 h 881"/>
                <a:gd name="T42" fmla="*/ 690 w 2392"/>
                <a:gd name="T43" fmla="*/ 437 h 881"/>
                <a:gd name="T44" fmla="*/ 624 w 2392"/>
                <a:gd name="T45" fmla="*/ 473 h 881"/>
                <a:gd name="T46" fmla="*/ 529 w 2392"/>
                <a:gd name="T47" fmla="*/ 467 h 881"/>
                <a:gd name="T48" fmla="*/ 444 w 2392"/>
                <a:gd name="T49" fmla="*/ 491 h 881"/>
                <a:gd name="T50" fmla="*/ 426 w 2392"/>
                <a:gd name="T51" fmla="*/ 539 h 881"/>
                <a:gd name="T52" fmla="*/ 360 w 2392"/>
                <a:gd name="T53" fmla="*/ 569 h 881"/>
                <a:gd name="T54" fmla="*/ 235 w 2392"/>
                <a:gd name="T55" fmla="*/ 599 h 881"/>
                <a:gd name="T56" fmla="*/ 138 w 2392"/>
                <a:gd name="T57" fmla="*/ 647 h 881"/>
                <a:gd name="T58" fmla="*/ 108 w 2392"/>
                <a:gd name="T59" fmla="*/ 659 h 881"/>
                <a:gd name="T60" fmla="*/ 0 w 2392"/>
                <a:gd name="T61" fmla="*/ 671 h 881"/>
                <a:gd name="T62" fmla="*/ 84 w 2392"/>
                <a:gd name="T63" fmla="*/ 695 h 881"/>
                <a:gd name="T64" fmla="*/ 276 w 2392"/>
                <a:gd name="T65" fmla="*/ 653 h 881"/>
                <a:gd name="T66" fmla="*/ 499 w 2392"/>
                <a:gd name="T67" fmla="*/ 569 h 881"/>
                <a:gd name="T68" fmla="*/ 594 w 2392"/>
                <a:gd name="T69" fmla="*/ 521 h 881"/>
                <a:gd name="T70" fmla="*/ 672 w 2392"/>
                <a:gd name="T71" fmla="*/ 515 h 881"/>
                <a:gd name="T72" fmla="*/ 912 w 2392"/>
                <a:gd name="T73" fmla="*/ 461 h 881"/>
                <a:gd name="T74" fmla="*/ 1200 w 2392"/>
                <a:gd name="T75" fmla="*/ 425 h 881"/>
                <a:gd name="T76" fmla="*/ 1344 w 2392"/>
                <a:gd name="T77" fmla="*/ 461 h 881"/>
                <a:gd name="T78" fmla="*/ 1482 w 2392"/>
                <a:gd name="T79" fmla="*/ 533 h 881"/>
                <a:gd name="T80" fmla="*/ 1500 w 2392"/>
                <a:gd name="T81" fmla="*/ 617 h 881"/>
                <a:gd name="T82" fmla="*/ 1441 w 2392"/>
                <a:gd name="T83" fmla="*/ 653 h 881"/>
                <a:gd name="T84" fmla="*/ 1278 w 2392"/>
                <a:gd name="T85" fmla="*/ 701 h 881"/>
                <a:gd name="T86" fmla="*/ 1164 w 2392"/>
                <a:gd name="T87" fmla="*/ 755 h 881"/>
                <a:gd name="T88" fmla="*/ 1117 w 2392"/>
                <a:gd name="T89" fmla="*/ 809 h 881"/>
                <a:gd name="T90" fmla="*/ 1129 w 2392"/>
                <a:gd name="T91" fmla="*/ 869 h 881"/>
                <a:gd name="T92" fmla="*/ 1158 w 2392"/>
                <a:gd name="T93" fmla="*/ 881 h 881"/>
                <a:gd name="T94" fmla="*/ 1260 w 2392"/>
                <a:gd name="T95" fmla="*/ 869 h 881"/>
                <a:gd name="T96" fmla="*/ 1453 w 2392"/>
                <a:gd name="T97" fmla="*/ 857 h 881"/>
                <a:gd name="T98" fmla="*/ 1506 w 2392"/>
                <a:gd name="T99" fmla="*/ 851 h 881"/>
                <a:gd name="T100" fmla="*/ 1548 w 2392"/>
                <a:gd name="T101" fmla="*/ 833 h 881"/>
                <a:gd name="T102" fmla="*/ 1753 w 2392"/>
                <a:gd name="T103" fmla="*/ 743 h 881"/>
                <a:gd name="T104" fmla="*/ 1884 w 2392"/>
                <a:gd name="T105" fmla="*/ 689 h 881"/>
                <a:gd name="T106" fmla="*/ 1965 w 2392"/>
                <a:gd name="T107" fmla="*/ 581 h 881"/>
                <a:gd name="T108" fmla="*/ 2130 w 2392"/>
                <a:gd name="T109" fmla="*/ 389 h 881"/>
                <a:gd name="T110" fmla="*/ 2305 w 2392"/>
                <a:gd name="T111" fmla="*/ 269 h 881"/>
                <a:gd name="T112" fmla="*/ 2353 w 2392"/>
                <a:gd name="T113" fmla="*/ 239 h 881"/>
                <a:gd name="T114" fmla="*/ 2496 w 2392"/>
                <a:gd name="T115" fmla="*/ 0 h 881"/>
                <a:gd name="T116" fmla="*/ 2406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fontAlgn="auto">
                <a:spcBef>
                  <a:spcPts val="0"/>
                </a:spcBef>
                <a:spcAft>
                  <a:spcPts val="0"/>
                </a:spcAft>
                <a:defRPr/>
              </a:pPr>
              <a:endParaRPr lang="en-US">
                <a:latin typeface="+mn-lt"/>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ja-JP" sz="1400">
                <a:solidFill>
                  <a:schemeClr val="bg2"/>
                </a:solidFill>
                <a:ea typeface="MS PGothic" panose="020B0600070205080204" pitchFamily="34" charset="-128"/>
                <a:cs typeface="Arial" panose="020B0604020202020204"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3912304995"/>
      </p:ext>
    </p:extLst>
  </p:cSld>
  <p:clrMapOvr>
    <a:overrideClrMapping bg1="dk2" tx1="lt1" bg2="dk1" tx2="lt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849793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79074550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6913358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3365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4703130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1209090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8029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147341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2044050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3743022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7825490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204263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9052973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061153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3931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10400" cy="1143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E58770C-FD7D-47B4-8B17-BD75A3CBD982}" type="slidenum">
              <a:rPr lang="en-US"/>
              <a:pPr/>
              <a:t>‹#›</a:t>
            </a:fld>
            <a:endParaRPr lang="en-US"/>
          </a:p>
        </p:txBody>
      </p:sp>
    </p:spTree>
    <p:extLst>
      <p:ext uri="{BB962C8B-B14F-4D97-AF65-F5344CB8AC3E}">
        <p14:creationId xmlns:p14="http://schemas.microsoft.com/office/powerpoint/2010/main" val="357974073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879509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0167107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8077971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577053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2233316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0782506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05061338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78261174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443246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90974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a:prstGeom prst="rect">
            <a:avLst/>
          </a:prstGeo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304800" y="1143000"/>
            <a:ext cx="8458200" cy="5257800"/>
          </a:xfrm>
          <a:prstGeom prst="rect">
            <a:avLst/>
          </a:prstGeom>
        </p:spPr>
        <p:txBody>
          <a:bodyPr/>
          <a:lstStyle/>
          <a:p>
            <a:pPr lvl="0"/>
            <a:endParaRPr lang="en-US" noProof="0"/>
          </a:p>
        </p:txBody>
      </p:sp>
    </p:spTree>
    <p:extLst>
      <p:ext uri="{BB962C8B-B14F-4D97-AF65-F5344CB8AC3E}">
        <p14:creationId xmlns:p14="http://schemas.microsoft.com/office/powerpoint/2010/main" val="185064389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791886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069219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25135176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88629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05459871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6327272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1461980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344751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fontAlgn="auto" hangingPunct="1">
              <a:spcBef>
                <a:spcPts val="0"/>
              </a:spcBef>
              <a:spcAft>
                <a:spcPts val="0"/>
              </a:spcAft>
              <a:defRPr/>
            </a:pPr>
            <a:r>
              <a:rPr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95286"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097054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65E605C8-EE10-4416-A93B-FCE1AA1BFAD6}" type="slidenum">
              <a:rPr lang="en-US" altLang="ja-JP"/>
              <a:pPr/>
              <a:t>‹#›</a:t>
            </a:fld>
            <a:endParaRPr lang="en-US" altLang="ja-JP"/>
          </a:p>
        </p:txBody>
      </p:sp>
    </p:spTree>
    <p:extLst>
      <p:ext uri="{BB962C8B-B14F-4D97-AF65-F5344CB8AC3E}">
        <p14:creationId xmlns:p14="http://schemas.microsoft.com/office/powerpoint/2010/main" val="1831418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endParaRPr lang="en-US" noProof="0"/>
          </a:p>
        </p:txBody>
      </p:sp>
      <p:sp>
        <p:nvSpPr>
          <p:cNvPr id="5" name="Date Placeholder 4"/>
          <p:cNvSpPr>
            <a:spLocks noGrp="1"/>
          </p:cNvSpPr>
          <p:nvPr>
            <p:ph type="dt" sz="half" idx="10"/>
          </p:nvPr>
        </p:nvSpPr>
        <p:spPr>
          <a:xfrm>
            <a:off x="3657600" y="6629400"/>
            <a:ext cx="2362200" cy="22860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Footer Placeholder 5"/>
          <p:cNvSpPr>
            <a:spLocks noGrp="1"/>
          </p:cNvSpPr>
          <p:nvPr>
            <p:ph type="ftr" sz="quarter" idx="11"/>
          </p:nvPr>
        </p:nvSpPr>
        <p:spPr>
          <a:xfrm>
            <a:off x="0" y="6629400"/>
            <a:ext cx="2590800" cy="22860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7239000" y="6629400"/>
            <a:ext cx="19050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 </a:t>
            </a:r>
            <a:fld id="{CE9D7621-6A40-4CA8-8AFA-BEB006328C82}" type="slidenum">
              <a:rPr lang="en-US"/>
              <a:pPr/>
              <a:t>‹#›</a:t>
            </a:fld>
            <a:endParaRPr lang="en-US"/>
          </a:p>
        </p:txBody>
      </p:sp>
    </p:spTree>
    <p:extLst>
      <p:ext uri="{BB962C8B-B14F-4D97-AF65-F5344CB8AC3E}">
        <p14:creationId xmlns:p14="http://schemas.microsoft.com/office/powerpoint/2010/main" val="58560315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8119235C-2500-42B6-A3EE-50687F3A33EE}" type="slidenum">
              <a:rPr lang="en-US" altLang="ja-JP"/>
              <a:pPr/>
              <a:t>‹#›</a:t>
            </a:fld>
            <a:endParaRPr lang="en-US" altLang="ja-JP"/>
          </a:p>
        </p:txBody>
      </p:sp>
    </p:spTree>
    <p:extLst>
      <p:ext uri="{BB962C8B-B14F-4D97-AF65-F5344CB8AC3E}">
        <p14:creationId xmlns:p14="http://schemas.microsoft.com/office/powerpoint/2010/main" val="380824979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CAAF2CF6-7AEB-48AE-BF26-19D930628B7A}" type="slidenum">
              <a:rPr lang="en-US" altLang="ja-JP"/>
              <a:pPr/>
              <a:t>‹#›</a:t>
            </a:fld>
            <a:endParaRPr lang="en-US" altLang="ja-JP"/>
          </a:p>
        </p:txBody>
      </p:sp>
    </p:spTree>
    <p:extLst>
      <p:ext uri="{BB962C8B-B14F-4D97-AF65-F5344CB8AC3E}">
        <p14:creationId xmlns:p14="http://schemas.microsoft.com/office/powerpoint/2010/main" val="338723140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fld id="{6E7173F0-2528-4946-97B3-E755EB0714DF}" type="slidenum">
              <a:rPr lang="en-US" altLang="ja-JP"/>
              <a:pPr/>
              <a:t>‹#›</a:t>
            </a:fld>
            <a:endParaRPr lang="en-US" altLang="ja-JP"/>
          </a:p>
        </p:txBody>
      </p:sp>
    </p:spTree>
    <p:extLst>
      <p:ext uri="{BB962C8B-B14F-4D97-AF65-F5344CB8AC3E}">
        <p14:creationId xmlns:p14="http://schemas.microsoft.com/office/powerpoint/2010/main" val="19562846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fld id="{4005DBF2-664F-4BA0-B450-37C3B341EECA}" type="slidenum">
              <a:rPr lang="en-US" altLang="ja-JP"/>
              <a:pPr/>
              <a:t>‹#›</a:t>
            </a:fld>
            <a:endParaRPr lang="en-US" altLang="ja-JP"/>
          </a:p>
        </p:txBody>
      </p:sp>
    </p:spTree>
    <p:extLst>
      <p:ext uri="{BB962C8B-B14F-4D97-AF65-F5344CB8AC3E}">
        <p14:creationId xmlns:p14="http://schemas.microsoft.com/office/powerpoint/2010/main" val="15889600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fld id="{B8CC314C-10DB-46F7-B856-9CBCE4760AE7}" type="slidenum">
              <a:rPr lang="en-US" altLang="ja-JP"/>
              <a:pPr/>
              <a:t>‹#›</a:t>
            </a:fld>
            <a:endParaRPr lang="en-US" altLang="ja-JP"/>
          </a:p>
        </p:txBody>
      </p:sp>
    </p:spTree>
    <p:extLst>
      <p:ext uri="{BB962C8B-B14F-4D97-AF65-F5344CB8AC3E}">
        <p14:creationId xmlns:p14="http://schemas.microsoft.com/office/powerpoint/2010/main" val="76226680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93F1A0BA-E8B7-48D2-B635-CAAEC74A1715}" type="slidenum">
              <a:rPr lang="en-US" altLang="ja-JP"/>
              <a:pPr/>
              <a:t>‹#›</a:t>
            </a:fld>
            <a:endParaRPr lang="en-US" altLang="ja-JP"/>
          </a:p>
        </p:txBody>
      </p:sp>
    </p:spTree>
    <p:extLst>
      <p:ext uri="{BB962C8B-B14F-4D97-AF65-F5344CB8AC3E}">
        <p14:creationId xmlns:p14="http://schemas.microsoft.com/office/powerpoint/2010/main" val="31931171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fld id="{D175049D-3F0C-4B01-9FE7-7B0EEE43C2B4}" type="slidenum">
              <a:rPr lang="en-US" altLang="ja-JP"/>
              <a:pPr/>
              <a:t>‹#›</a:t>
            </a:fld>
            <a:endParaRPr lang="en-US" altLang="ja-JP"/>
          </a:p>
        </p:txBody>
      </p:sp>
    </p:spTree>
    <p:extLst>
      <p:ext uri="{BB962C8B-B14F-4D97-AF65-F5344CB8AC3E}">
        <p14:creationId xmlns:p14="http://schemas.microsoft.com/office/powerpoint/2010/main" val="293211099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3BC098A9-B83A-4E79-BFE1-01F92302EA0D}" type="slidenum">
              <a:rPr lang="en-US" altLang="ja-JP"/>
              <a:pPr/>
              <a:t>‹#›</a:t>
            </a:fld>
            <a:endParaRPr lang="en-US" altLang="ja-JP"/>
          </a:p>
        </p:txBody>
      </p:sp>
    </p:spTree>
    <p:extLst>
      <p:ext uri="{BB962C8B-B14F-4D97-AF65-F5344CB8AC3E}">
        <p14:creationId xmlns:p14="http://schemas.microsoft.com/office/powerpoint/2010/main" val="174466686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fld id="{C292D288-2E93-48C3-8E81-279A050CC59D}" type="slidenum">
              <a:rPr lang="en-US" altLang="ja-JP"/>
              <a:pPr/>
              <a:t>‹#›</a:t>
            </a:fld>
            <a:endParaRPr lang="en-US" altLang="ja-JP"/>
          </a:p>
        </p:txBody>
      </p:sp>
    </p:spTree>
    <p:extLst>
      <p:ext uri="{BB962C8B-B14F-4D97-AF65-F5344CB8AC3E}">
        <p14:creationId xmlns:p14="http://schemas.microsoft.com/office/powerpoint/2010/main" val="35463576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fld id="{F8A8BAEF-8C6B-4A77-A718-4D63347514B3}" type="slidenum">
              <a:rPr lang="en-US" altLang="ja-JP"/>
              <a:pPr/>
              <a:t>‹#›</a:t>
            </a:fld>
            <a:endParaRPr lang="en-US" altLang="ja-JP"/>
          </a:p>
        </p:txBody>
      </p:sp>
    </p:spTree>
    <p:extLst>
      <p:ext uri="{BB962C8B-B14F-4D97-AF65-F5344CB8AC3E}">
        <p14:creationId xmlns:p14="http://schemas.microsoft.com/office/powerpoint/2010/main" val="3292517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72125379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9F8CD0E2-587B-4A5B-8297-0ABB32301681}" type="slidenum">
              <a:rPr lang="en-US" altLang="ja-JP"/>
              <a:pPr/>
              <a:t>‹#›</a:t>
            </a:fld>
            <a:endParaRPr lang="en-US" altLang="ja-JP"/>
          </a:p>
        </p:txBody>
      </p:sp>
    </p:spTree>
    <p:extLst>
      <p:ext uri="{BB962C8B-B14F-4D97-AF65-F5344CB8AC3E}">
        <p14:creationId xmlns:p14="http://schemas.microsoft.com/office/powerpoint/2010/main" val="157400128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D524A2A6-CB45-4657-8059-6F9B9C8B703D}" type="slidenum">
              <a:rPr lang="en-US" altLang="ja-JP"/>
              <a:pPr/>
              <a:t>‹#›</a:t>
            </a:fld>
            <a:endParaRPr lang="en-US" altLang="ja-JP"/>
          </a:p>
        </p:txBody>
      </p:sp>
    </p:spTree>
    <p:extLst>
      <p:ext uri="{BB962C8B-B14F-4D97-AF65-F5344CB8AC3E}">
        <p14:creationId xmlns:p14="http://schemas.microsoft.com/office/powerpoint/2010/main" val="1841293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A1F0A8A3-C3C7-43EE-BADC-C3780E1E42DE}" type="slidenum">
              <a:rPr lang="en-US" altLang="ja-JP"/>
              <a:pPr/>
              <a:t>‹#›</a:t>
            </a:fld>
            <a:endParaRPr lang="en-US" altLang="ja-JP"/>
          </a:p>
        </p:txBody>
      </p:sp>
    </p:spTree>
    <p:extLst>
      <p:ext uri="{BB962C8B-B14F-4D97-AF65-F5344CB8AC3E}">
        <p14:creationId xmlns:p14="http://schemas.microsoft.com/office/powerpoint/2010/main" val="199183046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fld id="{3AA91963-072B-42E5-8B41-7039B81AD3B7}" type="slidenum">
              <a:rPr lang="en-US" altLang="ja-JP"/>
              <a:pPr/>
              <a:t>‹#›</a:t>
            </a:fld>
            <a:endParaRPr lang="en-US" altLang="ja-JP"/>
          </a:p>
        </p:txBody>
      </p:sp>
    </p:spTree>
    <p:extLst>
      <p:ext uri="{BB962C8B-B14F-4D97-AF65-F5344CB8AC3E}">
        <p14:creationId xmlns:p14="http://schemas.microsoft.com/office/powerpoint/2010/main" val="206151520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fld id="{EF972094-0EEF-4B8E-B489-4245746EB067}" type="slidenum">
              <a:rPr lang="en-US" altLang="ja-JP"/>
              <a:pPr/>
              <a:t>‹#›</a:t>
            </a:fld>
            <a:endParaRPr lang="en-US" altLang="ja-JP"/>
          </a:p>
        </p:txBody>
      </p:sp>
    </p:spTree>
    <p:extLst>
      <p:ext uri="{BB962C8B-B14F-4D97-AF65-F5344CB8AC3E}">
        <p14:creationId xmlns:p14="http://schemas.microsoft.com/office/powerpoint/2010/main" val="311344628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fld id="{0A033687-0E92-41D8-879E-BB1C50F637A1}" type="slidenum">
              <a:rPr lang="en-US" altLang="ja-JP"/>
              <a:pPr/>
              <a:t>‹#›</a:t>
            </a:fld>
            <a:endParaRPr lang="en-US" altLang="ja-JP"/>
          </a:p>
        </p:txBody>
      </p:sp>
    </p:spTree>
    <p:extLst>
      <p:ext uri="{BB962C8B-B14F-4D97-AF65-F5344CB8AC3E}">
        <p14:creationId xmlns:p14="http://schemas.microsoft.com/office/powerpoint/2010/main" val="391141941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3E2CED03-C304-4919-976A-5DA0BD123A0D}" type="slidenum">
              <a:rPr lang="en-US" altLang="ja-JP"/>
              <a:pPr/>
              <a:t>‹#›</a:t>
            </a:fld>
            <a:endParaRPr lang="en-US" altLang="ja-JP"/>
          </a:p>
        </p:txBody>
      </p:sp>
    </p:spTree>
    <p:extLst>
      <p:ext uri="{BB962C8B-B14F-4D97-AF65-F5344CB8AC3E}">
        <p14:creationId xmlns:p14="http://schemas.microsoft.com/office/powerpoint/2010/main" val="196336232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fld id="{3EBF725C-2CC6-4F57-BB55-9D27AC4034F6}" type="slidenum">
              <a:rPr lang="en-US" altLang="ja-JP"/>
              <a:pPr/>
              <a:t>‹#›</a:t>
            </a:fld>
            <a:endParaRPr lang="en-US" altLang="ja-JP"/>
          </a:p>
        </p:txBody>
      </p:sp>
    </p:spTree>
    <p:extLst>
      <p:ext uri="{BB962C8B-B14F-4D97-AF65-F5344CB8AC3E}">
        <p14:creationId xmlns:p14="http://schemas.microsoft.com/office/powerpoint/2010/main" val="16398672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312443D9-7F64-490B-8506-5667CD0D3106}" type="slidenum">
              <a:rPr lang="en-US" altLang="ja-JP"/>
              <a:pPr/>
              <a:t>‹#›</a:t>
            </a:fld>
            <a:endParaRPr lang="en-US" altLang="ja-JP"/>
          </a:p>
        </p:txBody>
      </p:sp>
    </p:spTree>
    <p:extLst>
      <p:ext uri="{BB962C8B-B14F-4D97-AF65-F5344CB8AC3E}">
        <p14:creationId xmlns:p14="http://schemas.microsoft.com/office/powerpoint/2010/main" val="420192291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fld id="{B559CFF9-0109-4C7B-91D7-8024268133A7}" type="slidenum">
              <a:rPr lang="en-US" altLang="ja-JP"/>
              <a:pPr/>
              <a:t>‹#›</a:t>
            </a:fld>
            <a:endParaRPr lang="en-US" altLang="ja-JP"/>
          </a:p>
        </p:txBody>
      </p:sp>
    </p:spTree>
    <p:extLst>
      <p:ext uri="{BB962C8B-B14F-4D97-AF65-F5344CB8AC3E}">
        <p14:creationId xmlns:p14="http://schemas.microsoft.com/office/powerpoint/2010/main" val="2987781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256704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424489267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81686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17811366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1554383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6626673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2917380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91073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385271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8153447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54906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47833736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050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24043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4603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708053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821177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901540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501121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106801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869930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47784945"/>
      </p:ext>
    </p:extLst>
  </p:cSld>
  <p:clrMapOvr>
    <a:overrideClrMapping bg1="dk2" tx1="lt1" bg2="dk1"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34634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2386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712982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4724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14447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41654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828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21612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57134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474401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382605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9600">
                <a:solidFill>
                  <a:schemeClr val="tx1"/>
                </a:solidFill>
                <a:latin typeface="+mn-lt"/>
                <a:cs typeface="Arial" pitchFamily="34" charset="0"/>
              </a:defRPr>
            </a:lvl1pPr>
          </a:lstStyle>
          <a:p>
            <a:pPr>
              <a:defRPr/>
            </a:pPr>
            <a:endParaRPr lang="fr-FR" altLang="ja-JP"/>
          </a:p>
        </p:txBody>
      </p:sp>
    </p:spTree>
    <p:extLst>
      <p:ext uri="{BB962C8B-B14F-4D97-AF65-F5344CB8AC3E}">
        <p14:creationId xmlns:p14="http://schemas.microsoft.com/office/powerpoint/2010/main" val="3420072998"/>
      </p:ext>
    </p:extLst>
  </p:cSld>
  <p:clrMapOvr>
    <a:overrideClrMapping bg1="dk2" tx1="lt1" bg2="dk1"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5799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51158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31932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11614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9621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794682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4212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681144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22620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14872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315533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9600">
                <a:solidFill>
                  <a:schemeClr val="tx1"/>
                </a:solidFill>
                <a:latin typeface="+mn-lt"/>
                <a:cs typeface="Arial" pitchFamily="34" charset="0"/>
              </a:defRPr>
            </a:lvl1pPr>
          </a:lstStyle>
          <a:p>
            <a:pPr>
              <a:defRPr/>
            </a:pPr>
            <a:endParaRPr lang="fr-FR" altLang="ja-JP"/>
          </a:p>
        </p:txBody>
      </p:sp>
    </p:spTree>
    <p:extLst>
      <p:ext uri="{BB962C8B-B14F-4D97-AF65-F5344CB8AC3E}">
        <p14:creationId xmlns:p14="http://schemas.microsoft.com/office/powerpoint/2010/main" val="3436279760"/>
      </p:ext>
    </p:extLst>
  </p:cSld>
  <p:clrMapOvr>
    <a:overrideClrMapping bg1="dk2" tx1="lt1" bg2="dk1"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056545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20425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2234748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091559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86862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42153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6125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4626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3046018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18634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5382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1805046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9600">
                <a:solidFill>
                  <a:schemeClr val="tx1"/>
                </a:solidFill>
                <a:latin typeface="+mn-lt"/>
                <a:cs typeface="Arial" pitchFamily="34" charset="0"/>
              </a:defRPr>
            </a:lvl1pPr>
          </a:lstStyle>
          <a:p>
            <a:pPr>
              <a:defRPr/>
            </a:pPr>
            <a:endParaRPr lang="fr-FR" altLang="ja-JP"/>
          </a:p>
        </p:txBody>
      </p:sp>
    </p:spTree>
    <p:extLst>
      <p:ext uri="{BB962C8B-B14F-4D97-AF65-F5344CB8AC3E}">
        <p14:creationId xmlns:p14="http://schemas.microsoft.com/office/powerpoint/2010/main" val="908000874"/>
      </p:ext>
    </p:extLst>
  </p:cSld>
  <p:clrMapOvr>
    <a:overrideClrMapping bg1="dk2" tx1="lt1" bg2="dk1"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869507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316038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855240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436422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498584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7773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355797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62231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702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8292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16070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D35E8643-9D94-4CEA-BA26-8B658127FFD4}" type="slidenum">
              <a:rPr lang="en-US" altLang="ja-JP"/>
              <a:pPr/>
              <a:t>‹#›</a:t>
            </a:fld>
            <a:endParaRPr lang="en-US" altLang="ja-JP"/>
          </a:p>
        </p:txBody>
      </p:sp>
    </p:spTree>
    <p:extLst>
      <p:ext uri="{BB962C8B-B14F-4D97-AF65-F5344CB8AC3E}">
        <p14:creationId xmlns:p14="http://schemas.microsoft.com/office/powerpoint/2010/main" val="29848325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1C6A44EF-B2A2-462F-8849-6735CB71F059}" type="slidenum">
              <a:rPr lang="en-US" altLang="ja-JP"/>
              <a:pPr/>
              <a:t>‹#›</a:t>
            </a:fld>
            <a:endParaRPr lang="en-US" altLang="ja-JP"/>
          </a:p>
        </p:txBody>
      </p:sp>
    </p:spTree>
    <p:extLst>
      <p:ext uri="{BB962C8B-B14F-4D97-AF65-F5344CB8AC3E}">
        <p14:creationId xmlns:p14="http://schemas.microsoft.com/office/powerpoint/2010/main" val="4300750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E16729C7-16D8-4E78-A772-FB1D5DC96374}" type="slidenum">
              <a:rPr lang="en-US" altLang="ja-JP"/>
              <a:pPr/>
              <a:t>‹#›</a:t>
            </a:fld>
            <a:endParaRPr lang="en-US" altLang="ja-JP"/>
          </a:p>
        </p:txBody>
      </p:sp>
    </p:spTree>
    <p:extLst>
      <p:ext uri="{BB962C8B-B14F-4D97-AF65-F5344CB8AC3E}">
        <p14:creationId xmlns:p14="http://schemas.microsoft.com/office/powerpoint/2010/main" val="1326722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fld id="{553779AE-E6F6-4C41-847C-B99777A15197}" type="slidenum">
              <a:rPr lang="en-US" altLang="ja-JP"/>
              <a:pPr/>
              <a:t>‹#›</a:t>
            </a:fld>
            <a:endParaRPr lang="en-US" altLang="ja-JP"/>
          </a:p>
        </p:txBody>
      </p:sp>
    </p:spTree>
    <p:extLst>
      <p:ext uri="{BB962C8B-B14F-4D97-AF65-F5344CB8AC3E}">
        <p14:creationId xmlns:p14="http://schemas.microsoft.com/office/powerpoint/2010/main" val="14094029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fld id="{921C12E4-5413-47B1-932F-F6D545D9F211}" type="slidenum">
              <a:rPr lang="en-US" altLang="ja-JP"/>
              <a:pPr/>
              <a:t>‹#›</a:t>
            </a:fld>
            <a:endParaRPr lang="en-US" altLang="ja-JP"/>
          </a:p>
        </p:txBody>
      </p:sp>
    </p:spTree>
    <p:extLst>
      <p:ext uri="{BB962C8B-B14F-4D97-AF65-F5344CB8AC3E}">
        <p14:creationId xmlns:p14="http://schemas.microsoft.com/office/powerpoint/2010/main" val="33415994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fld id="{9085CBF6-BC97-4972-BF0F-CEE5B62CCE78}" type="slidenum">
              <a:rPr lang="en-US" altLang="ja-JP"/>
              <a:pPr/>
              <a:t>‹#›</a:t>
            </a:fld>
            <a:endParaRPr lang="en-US" altLang="ja-JP"/>
          </a:p>
        </p:txBody>
      </p:sp>
    </p:spTree>
    <p:extLst>
      <p:ext uri="{BB962C8B-B14F-4D97-AF65-F5344CB8AC3E}">
        <p14:creationId xmlns:p14="http://schemas.microsoft.com/office/powerpoint/2010/main" val="7213805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fld id="{7CBC02CF-93C8-4898-8823-62CCBCBEFB10}" type="slidenum">
              <a:rPr lang="en-US" altLang="ja-JP"/>
              <a:pPr/>
              <a:t>‹#›</a:t>
            </a:fld>
            <a:endParaRPr lang="en-US" altLang="ja-JP"/>
          </a:p>
        </p:txBody>
      </p:sp>
    </p:spTree>
    <p:extLst>
      <p:ext uri="{BB962C8B-B14F-4D97-AF65-F5344CB8AC3E}">
        <p14:creationId xmlns:p14="http://schemas.microsoft.com/office/powerpoint/2010/main" val="10260821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fld id="{2C5554EB-0B00-4E81-96B2-F342651C01CF}" type="slidenum">
              <a:rPr lang="en-US" altLang="ja-JP"/>
              <a:pPr/>
              <a:t>‹#›</a:t>
            </a:fld>
            <a:endParaRPr lang="en-US" altLang="ja-JP"/>
          </a:p>
        </p:txBody>
      </p:sp>
    </p:spTree>
    <p:extLst>
      <p:ext uri="{BB962C8B-B14F-4D97-AF65-F5344CB8AC3E}">
        <p14:creationId xmlns:p14="http://schemas.microsoft.com/office/powerpoint/2010/main" val="36624043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fld id="{F76876E8-3799-4658-8CD4-1CA4617FFA96}" type="slidenum">
              <a:rPr lang="en-US" altLang="ja-JP"/>
              <a:pPr/>
              <a:t>‹#›</a:t>
            </a:fld>
            <a:endParaRPr lang="en-US" altLang="ja-JP"/>
          </a:p>
        </p:txBody>
      </p:sp>
    </p:spTree>
    <p:extLst>
      <p:ext uri="{BB962C8B-B14F-4D97-AF65-F5344CB8AC3E}">
        <p14:creationId xmlns:p14="http://schemas.microsoft.com/office/powerpoint/2010/main" val="142373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096719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86070F43-DE40-45CF-9C23-687968874243}" type="slidenum">
              <a:rPr lang="en-US" altLang="ja-JP"/>
              <a:pPr/>
              <a:t>‹#›</a:t>
            </a:fld>
            <a:endParaRPr lang="en-US" altLang="ja-JP"/>
          </a:p>
        </p:txBody>
      </p:sp>
    </p:spTree>
    <p:extLst>
      <p:ext uri="{BB962C8B-B14F-4D97-AF65-F5344CB8AC3E}">
        <p14:creationId xmlns:p14="http://schemas.microsoft.com/office/powerpoint/2010/main" val="536217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fld id="{303279A5-2197-4D04-81E6-8DA0DD4D9CF2}" type="slidenum">
              <a:rPr lang="en-US" altLang="ja-JP"/>
              <a:pPr/>
              <a:t>‹#›</a:t>
            </a:fld>
            <a:endParaRPr lang="en-US" altLang="ja-JP"/>
          </a:p>
        </p:txBody>
      </p:sp>
    </p:spTree>
    <p:extLst>
      <p:ext uri="{BB962C8B-B14F-4D97-AF65-F5344CB8AC3E}">
        <p14:creationId xmlns:p14="http://schemas.microsoft.com/office/powerpoint/2010/main" val="28717509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fld id="{5DD54B56-65A3-4081-9A9F-82D1D1C841F7}" type="slidenum">
              <a:rPr lang="en-US" altLang="ja-JP"/>
              <a:pPr/>
              <a:t>‹#›</a:t>
            </a:fld>
            <a:endParaRPr lang="en-US" altLang="ja-JP"/>
          </a:p>
        </p:txBody>
      </p:sp>
    </p:spTree>
    <p:extLst>
      <p:ext uri="{BB962C8B-B14F-4D97-AF65-F5344CB8AC3E}">
        <p14:creationId xmlns:p14="http://schemas.microsoft.com/office/powerpoint/2010/main" val="23880017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10400" cy="1143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8C6F1AB1-A0DA-4BED-9A9A-70E3E043B2B8}" type="slidenum">
              <a:rPr lang="en-US"/>
              <a:pPr/>
              <a:t>‹#›</a:t>
            </a:fld>
            <a:endParaRPr lang="en-US"/>
          </a:p>
        </p:txBody>
      </p:sp>
    </p:spTree>
    <p:extLst>
      <p:ext uri="{BB962C8B-B14F-4D97-AF65-F5344CB8AC3E}">
        <p14:creationId xmlns:p14="http://schemas.microsoft.com/office/powerpoint/2010/main" val="26841761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a:prstGeom prst="rect">
            <a:avLst/>
          </a:prstGeo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304800" y="1143000"/>
            <a:ext cx="8458200" cy="5257800"/>
          </a:xfrm>
          <a:prstGeom prst="rect">
            <a:avLst/>
          </a:prstGeom>
        </p:spPr>
        <p:txBody>
          <a:bodyPr/>
          <a:lstStyle/>
          <a:p>
            <a:pPr lvl="0"/>
            <a:endParaRPr lang="en-US" noProof="0"/>
          </a:p>
        </p:txBody>
      </p:sp>
    </p:spTree>
    <p:extLst>
      <p:ext uri="{BB962C8B-B14F-4D97-AF65-F5344CB8AC3E}">
        <p14:creationId xmlns:p14="http://schemas.microsoft.com/office/powerpoint/2010/main" val="9713187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endParaRPr lang="en-US" noProof="0"/>
          </a:p>
        </p:txBody>
      </p:sp>
      <p:sp>
        <p:nvSpPr>
          <p:cNvPr id="5" name="Date Placeholder 4"/>
          <p:cNvSpPr>
            <a:spLocks noGrp="1"/>
          </p:cNvSpPr>
          <p:nvPr>
            <p:ph type="dt" sz="half" idx="10"/>
          </p:nvPr>
        </p:nvSpPr>
        <p:spPr>
          <a:xfrm>
            <a:off x="3657600" y="6629400"/>
            <a:ext cx="2362200" cy="2286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0" y="6629400"/>
            <a:ext cx="2590800" cy="22860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7239000" y="6629400"/>
            <a:ext cx="1905000" cy="228600"/>
          </a:xfrm>
        </p:spPr>
        <p:txBody>
          <a:bodyPr/>
          <a:lstStyle>
            <a:lvl1pPr>
              <a:defRPr/>
            </a:lvl1pPr>
          </a:lstStyle>
          <a:p>
            <a:r>
              <a:rPr lang="en-US"/>
              <a:t> </a:t>
            </a:r>
            <a:fld id="{68D0D8CD-7352-4EF3-B1CB-BA29C586B93C}" type="slidenum">
              <a:rPr lang="en-US"/>
              <a:pPr/>
              <a:t>‹#›</a:t>
            </a:fld>
            <a:endParaRPr lang="en-US"/>
          </a:p>
        </p:txBody>
      </p:sp>
    </p:spTree>
    <p:extLst>
      <p:ext uri="{BB962C8B-B14F-4D97-AF65-F5344CB8AC3E}">
        <p14:creationId xmlns:p14="http://schemas.microsoft.com/office/powerpoint/2010/main" val="36724384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2056531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9491019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2891273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15130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64296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3232182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40977222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63652862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3713327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4382845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dirty="0"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2284471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7A284DE6-F214-4579-9853-3ACC35C00333}" type="slidenum">
              <a:rPr lang="en-US" altLang="ja-JP"/>
              <a:pPr/>
              <a:t>‹#›</a:t>
            </a:fld>
            <a:endParaRPr lang="en-US" altLang="ja-JP"/>
          </a:p>
        </p:txBody>
      </p:sp>
    </p:spTree>
    <p:extLst>
      <p:ext uri="{BB962C8B-B14F-4D97-AF65-F5344CB8AC3E}">
        <p14:creationId xmlns:p14="http://schemas.microsoft.com/office/powerpoint/2010/main" val="21867586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solidFill>
                  <a:srgbClr val="FF0066"/>
                </a:solidFill>
              </a:defRPr>
            </a:lvl1pPr>
          </a:lstStyle>
          <a:p>
            <a:r>
              <a:rPr lang="en-US" altLang="ja-JP" dirty="0" smtClean="0"/>
              <a:t>Click to edit Master title style</a:t>
            </a:r>
            <a:endParaRPr lang="en-US" dirty="0"/>
          </a:p>
        </p:txBody>
      </p:sp>
      <p:sp>
        <p:nvSpPr>
          <p:cNvPr id="3" name="Content Placeholder 2"/>
          <p:cNvSpPr>
            <a:spLocks noGrp="1"/>
          </p:cNvSpPr>
          <p:nvPr>
            <p:ph idx="1"/>
          </p:nvPr>
        </p:nvSpPr>
        <p:spPr>
          <a:xfrm>
            <a:off x="381000" y="1219200"/>
            <a:ext cx="8305800" cy="4800600"/>
          </a:xfrm>
        </p:spPr>
        <p:txBody>
          <a:bodyPr/>
          <a:lstStyle>
            <a:lvl1pPr>
              <a:defRPr sz="2800"/>
            </a:lvl1pPr>
            <a:lvl2pPr>
              <a:defRPr sz="2400"/>
            </a:lvl2pPr>
            <a:lvl3pPr marL="1143000" indent="-228600">
              <a:buFont typeface="Wingdings" panose="05000000000000000000" pitchFamily="2" charset="2"/>
              <a:buChar char="ü"/>
              <a:defRPr/>
            </a:lvl3pPr>
            <a:lvl4pPr marL="1600200" indent="-228600">
              <a:buFont typeface="Courier New" panose="02070309020205020404" pitchFamily="49" charset="0"/>
              <a:buChar char="o"/>
              <a:defRPr sz="1800"/>
            </a:lvl4pPr>
            <a:lvl5pPr>
              <a:defRPr sz="1600"/>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defRPr/>
            </a:lvl1pPr>
          </a:lstStyle>
          <a:p>
            <a:fld id="{4DAF6052-D7EE-424C-A2F4-2D1C89CF4758}" type="slidenum">
              <a:rPr lang="en-US" altLang="ja-JP"/>
              <a:pPr/>
              <a:t>‹#›</a:t>
            </a:fld>
            <a:endParaRPr lang="en-US" altLang="ja-JP"/>
          </a:p>
        </p:txBody>
      </p:sp>
    </p:spTree>
    <p:extLst>
      <p:ext uri="{BB962C8B-B14F-4D97-AF65-F5344CB8AC3E}">
        <p14:creationId xmlns:p14="http://schemas.microsoft.com/office/powerpoint/2010/main" val="18894955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fld id="{D46F73DE-9203-4225-9E48-FCD5CCECB4C0}" type="slidenum">
              <a:rPr lang="en-US" altLang="ja-JP"/>
              <a:pPr/>
              <a:t>‹#›</a:t>
            </a:fld>
            <a:endParaRPr lang="en-US" altLang="ja-JP"/>
          </a:p>
        </p:txBody>
      </p:sp>
    </p:spTree>
    <p:extLst>
      <p:ext uri="{BB962C8B-B14F-4D97-AF65-F5344CB8AC3E}">
        <p14:creationId xmlns:p14="http://schemas.microsoft.com/office/powerpoint/2010/main" val="219418824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fld id="{025D9EBA-AABC-4874-8C9D-BBAD36C02058}" type="slidenum">
              <a:rPr lang="en-US" altLang="ja-JP"/>
              <a:pPr/>
              <a:t>‹#›</a:t>
            </a:fld>
            <a:endParaRPr lang="en-US" altLang="ja-JP"/>
          </a:p>
        </p:txBody>
      </p:sp>
    </p:spTree>
    <p:extLst>
      <p:ext uri="{BB962C8B-B14F-4D97-AF65-F5344CB8AC3E}">
        <p14:creationId xmlns:p14="http://schemas.microsoft.com/office/powerpoint/2010/main" val="215914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3.emf"/><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0.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1.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vmlDrawing" Target="../drawings/vmlDrawing1.v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2.xml"/><Relationship Id="rId2" Type="http://schemas.openxmlformats.org/officeDocument/2006/relationships/slideLayout" Target="../slideLayouts/slideLayout159.xml"/><Relationship Id="rId16" Type="http://schemas.openxmlformats.org/officeDocument/2006/relationships/image" Target="../media/image9.emf"/><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oleObject" Target="../embeddings/oleObject1.bin"/><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3.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4.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4.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5.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theme" Target="../theme/theme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image" Target="../media/image6.pn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image" Target="../media/image5.png"/><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7.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4.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theme" Target="../theme/theme7.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8.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9.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7ECEB0F6-E2D6-4117-9509-02270A2AF962}"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ja-JP" sz="1000"/>
              <a:t>04e-BM/NS/HDCV/FSOFT v2/3</a:t>
            </a:r>
          </a:p>
        </p:txBody>
      </p:sp>
      <p:pic>
        <p:nvPicPr>
          <p:cNvPr id="1032"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fontAlgn="auto">
              <a:spcBef>
                <a:spcPts val="0"/>
              </a:spcBef>
              <a:spcAft>
                <a:spcPts val="0"/>
              </a:spcAft>
              <a:defRPr/>
            </a:pPr>
            <a:r>
              <a:rPr lang="en-US" altLang="ja-JP" sz="1000"/>
              <a:t>04e-BM/NS/HDCV/FSOFT v2/3</a:t>
            </a:r>
          </a:p>
        </p:txBody>
      </p:sp>
      <p:pic>
        <p:nvPicPr>
          <p:cNvPr id="1036"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0"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4081" r:id="rId14"/>
    <p:sldLayoutId id="2147483932" r:id="rId15"/>
    <p:sldLayoutId id="2147484082" r:id="rId16"/>
    <p:sldLayoutId id="2147483933" r:id="rId17"/>
    <p:sldLayoutId id="2147483934" r:id="rId18"/>
    <p:sldLayoutId id="2147483935" r:id="rId19"/>
    <p:sldLayoutId id="2147483936" r:id="rId20"/>
    <p:sldLayoutId id="2147483937" r:id="rId21"/>
    <p:sldLayoutId id="2147483938" r:id="rId22"/>
    <p:sldLayoutId id="2147483939" r:id="rId23"/>
    <p:sldLayoutId id="2147483940" r:id="rId24"/>
    <p:sldLayoutId id="2147483941" r:id="rId25"/>
    <p:sldLayoutId id="2147483942" r:id="rId26"/>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9600">
                <a:solidFill>
                  <a:schemeClr val="tx1"/>
                </a:solidFill>
                <a:latin typeface="+mn-lt"/>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fontAlgn="base">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fontAlgn="base">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fontAlgn="auto">
              <a:spcBef>
                <a:spcPts val="0"/>
              </a:spcBef>
              <a:spcAft>
                <a:spcPts val="0"/>
              </a:spcAft>
              <a:defRPr/>
            </a:pPr>
            <a:r>
              <a:rPr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815C3A98-FAC2-44A3-AD44-DE7B5AFBF882}"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fontAlgn="base">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fontAlgn="base">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kumimoji="0" sz="1000" b="1">
                <a:solidFill>
                  <a:schemeClr val="tx1"/>
                </a:solidFill>
                <a:latin typeface="+mn-lt"/>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ea typeface="MS PGothic" panose="020B0600070205080204" pitchFamily="34" charset="-128"/>
                <a:cs typeface="Arial" panose="020B0604020202020204" pitchFamily="34" charset="0"/>
              </a:defRPr>
            </a:lvl1pPr>
          </a:lstStyle>
          <a:p>
            <a:fld id="{E064F0C1-8E76-4CCD-84A6-E085ECC27F51}" type="slidenum">
              <a:rPr lang="en-US" altLang="ja-JP"/>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347"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0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fontAlgn="base">
        <a:spcBef>
          <a:spcPct val="0"/>
        </a:spcBef>
        <a:spcAft>
          <a:spcPct val="0"/>
        </a:spcAft>
        <a:defRPr kumimoji="1" sz="4000">
          <a:solidFill>
            <a:schemeClr val="tx2"/>
          </a:solidFill>
          <a:latin typeface="+mj-lt"/>
          <a:ea typeface="+mj-ea"/>
          <a:cs typeface="+mj-cs"/>
        </a:defRPr>
      </a:lvl1pPr>
      <a:lvl2pPr algn="l" rtl="0" fontAlgn="base">
        <a:spcBef>
          <a:spcPct val="0"/>
        </a:spcBef>
        <a:spcAft>
          <a:spcPct val="0"/>
        </a:spcAft>
        <a:defRPr kumimoji="1" sz="4000">
          <a:solidFill>
            <a:schemeClr val="tx2"/>
          </a:solidFill>
          <a:latin typeface="Arial" charset="0"/>
        </a:defRPr>
      </a:lvl2pPr>
      <a:lvl3pPr algn="l" rtl="0" fontAlgn="base">
        <a:spcBef>
          <a:spcPct val="0"/>
        </a:spcBef>
        <a:spcAft>
          <a:spcPct val="0"/>
        </a:spcAft>
        <a:defRPr kumimoji="1" sz="4000">
          <a:solidFill>
            <a:schemeClr val="tx2"/>
          </a:solidFill>
          <a:latin typeface="Arial" charset="0"/>
        </a:defRPr>
      </a:lvl3pPr>
      <a:lvl4pPr algn="l" rtl="0" fontAlgn="base">
        <a:spcBef>
          <a:spcPct val="0"/>
        </a:spcBef>
        <a:spcAft>
          <a:spcPct val="0"/>
        </a:spcAft>
        <a:defRPr kumimoji="1" sz="4000">
          <a:solidFill>
            <a:schemeClr val="tx2"/>
          </a:solidFill>
          <a:latin typeface="Arial" charset="0"/>
        </a:defRPr>
      </a:lvl4pPr>
      <a:lvl5pPr algn="l" rtl="0" fontAlgn="base">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fontAlgn="base">
        <a:spcBef>
          <a:spcPct val="20000"/>
        </a:spcBef>
        <a:spcAft>
          <a:spcPct val="0"/>
        </a:spcAft>
        <a:buClr>
          <a:schemeClr val="accent1"/>
        </a:buClr>
        <a:buSzPct val="70000"/>
        <a:buFont typeface="Wingdings" panose="05000000000000000000" pitchFamily="2" charset="2"/>
        <a:buChar char="n"/>
        <a:defRPr kumimoji="1" sz="3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anose="05000000000000000000" pitchFamily="2" charset="2"/>
        <a:buChar char="¡"/>
        <a:defRPr kumimoji="1" sz="2800">
          <a:solidFill>
            <a:schemeClr val="tx1"/>
          </a:solidFill>
          <a:latin typeface="+mn-lt"/>
        </a:defRPr>
      </a:lvl2pPr>
      <a:lvl3pPr marL="1293813" indent="-403225" algn="l" rtl="0" fontAlgn="base">
        <a:spcBef>
          <a:spcPct val="20000"/>
        </a:spcBef>
        <a:spcAft>
          <a:spcPct val="0"/>
        </a:spcAft>
        <a:buClr>
          <a:schemeClr val="accent1"/>
        </a:buClr>
        <a:buSzPct val="70000"/>
        <a:buFont typeface="Wingdings" panose="05000000000000000000" pitchFamily="2" charset="2"/>
        <a:buChar char="n"/>
        <a:defRPr kumimoji="1" sz="2400">
          <a:solidFill>
            <a:schemeClr val="tx1"/>
          </a:solidFill>
          <a:latin typeface="+mn-lt"/>
        </a:defRPr>
      </a:lvl3pPr>
      <a:lvl4pPr marL="1681163" indent="-385763" algn="l" rtl="0" fontAlgn="base">
        <a:spcBef>
          <a:spcPct val="20000"/>
        </a:spcBef>
        <a:spcAft>
          <a:spcPct val="0"/>
        </a:spcAft>
        <a:buClr>
          <a:schemeClr val="hlink"/>
        </a:buClr>
        <a:buSzPct val="75000"/>
        <a:buFont typeface="Wingdings" panose="05000000000000000000" pitchFamily="2" charset="2"/>
        <a:buChar char="¡"/>
        <a:defRPr kumimoji="1" sz="2000">
          <a:solidFill>
            <a:schemeClr val="tx1"/>
          </a:solidFill>
          <a:latin typeface="+mn-lt"/>
        </a:defRPr>
      </a:lvl4pPr>
      <a:lvl5pPr marL="2070100" indent="-387350" algn="l" rtl="0" fontAlgn="base">
        <a:spcBef>
          <a:spcPct val="20000"/>
        </a:spcBef>
        <a:spcAft>
          <a:spcPct val="0"/>
        </a:spcAft>
        <a:buClr>
          <a:schemeClr val="accent1"/>
        </a:buClr>
        <a:buSzPct val="70000"/>
        <a:buFont typeface="Wingdings" panose="05000000000000000000"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fontAlgn="auto" hangingPunct="1">
                  <a:spcBef>
                    <a:spcPts val="0"/>
                  </a:spcBef>
                  <a:spcAft>
                    <a:spcPts val="0"/>
                  </a:spcAft>
                  <a:defRPr/>
                </a:pPr>
                <a:endParaRPr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a:solidFill>
                  <a:schemeClr val="tx1"/>
                </a:solidFill>
                <a:latin typeface="+mn-lt"/>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a:solidFill>
                  <a:schemeClr val="tx1"/>
                </a:solidFill>
                <a:latin typeface="+mn-lt"/>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sz="2600" b="1">
                <a:solidFill>
                  <a:schemeClr val="bg1"/>
                </a:solidFill>
                <a:ea typeface="MS PGothic" panose="020B0600070205080204" pitchFamily="34" charset="-128"/>
                <a:cs typeface="Arial" panose="020B0604020202020204" pitchFamily="34" charset="0"/>
              </a:defRPr>
            </a:lvl1pPr>
          </a:lstStyle>
          <a:p>
            <a:fld id="{81157F81-4882-4D26-8625-0D180552ABEF}"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4109"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rtl="0" fontAlgn="base">
        <a:lnSpc>
          <a:spcPct val="90000"/>
        </a:lnSpc>
        <a:spcBef>
          <a:spcPct val="0"/>
        </a:spcBef>
        <a:spcAft>
          <a:spcPct val="0"/>
        </a:spcAft>
        <a:defRPr kumimoji="1" sz="3600" b="1">
          <a:solidFill>
            <a:schemeClr val="tx2"/>
          </a:solidFill>
          <a:latin typeface="+mj-lt"/>
          <a:ea typeface="+mj-ea"/>
          <a:cs typeface="+mj-cs"/>
        </a:defRPr>
      </a:lvl1pPr>
      <a:lvl2pPr algn="l" rtl="0" fontAlgn="base">
        <a:lnSpc>
          <a:spcPct val="90000"/>
        </a:lnSpc>
        <a:spcBef>
          <a:spcPct val="0"/>
        </a:spcBef>
        <a:spcAft>
          <a:spcPct val="0"/>
        </a:spcAft>
        <a:defRPr kumimoji="1" sz="3600" b="1">
          <a:solidFill>
            <a:schemeClr val="tx2"/>
          </a:solidFill>
          <a:latin typeface="Arial" charset="0"/>
        </a:defRPr>
      </a:lvl2pPr>
      <a:lvl3pPr algn="l" rtl="0" fontAlgn="base">
        <a:lnSpc>
          <a:spcPct val="90000"/>
        </a:lnSpc>
        <a:spcBef>
          <a:spcPct val="0"/>
        </a:spcBef>
        <a:spcAft>
          <a:spcPct val="0"/>
        </a:spcAft>
        <a:defRPr kumimoji="1" sz="3600" b="1">
          <a:solidFill>
            <a:schemeClr val="tx2"/>
          </a:solidFill>
          <a:latin typeface="Arial" charset="0"/>
        </a:defRPr>
      </a:lvl3pPr>
      <a:lvl4pPr algn="l" rtl="0" fontAlgn="base">
        <a:lnSpc>
          <a:spcPct val="90000"/>
        </a:lnSpc>
        <a:spcBef>
          <a:spcPct val="0"/>
        </a:spcBef>
        <a:spcAft>
          <a:spcPct val="0"/>
        </a:spcAft>
        <a:defRPr kumimoji="1" sz="3600" b="1">
          <a:solidFill>
            <a:schemeClr val="tx2"/>
          </a:solidFill>
          <a:latin typeface="Arial" charset="0"/>
        </a:defRPr>
      </a:lvl4pPr>
      <a:lvl5pPr algn="l" rtl="0" fontAlgn="base">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defRPr>
      </a:lvl3pPr>
      <a:lvl4pPr marL="1600200" indent="-228600" algn="l" rtl="0" fontAlgn="base">
        <a:spcBef>
          <a:spcPct val="20000"/>
        </a:spcBef>
        <a:spcAft>
          <a:spcPct val="0"/>
        </a:spcAft>
        <a:buClr>
          <a:schemeClr val="tx1"/>
        </a:buClr>
        <a:buSzPct val="80000"/>
        <a:buChar char="–"/>
        <a:defRPr kumimoji="1" sz="2000">
          <a:solidFill>
            <a:schemeClr val="tx1"/>
          </a:solidFill>
          <a:latin typeface="+mn-lt"/>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685800" indent="-325438" algn="l" rtl="0" fontAlgn="base">
        <a:spcBef>
          <a:spcPct val="20000"/>
        </a:spcBef>
        <a:spcAft>
          <a:spcPct val="0"/>
        </a:spcAft>
        <a:buClr>
          <a:schemeClr val="bg2"/>
        </a:buClr>
        <a:buFont typeface="Wingdings" panose="05000000000000000000" pitchFamily="2" charset="2"/>
        <a:buChar char="§"/>
        <a:defRPr kumimoji="1" sz="2800">
          <a:solidFill>
            <a:schemeClr val="bg2"/>
          </a:solidFill>
          <a:latin typeface="+mn-lt"/>
        </a:defRPr>
      </a:lvl2pPr>
      <a:lvl3pPr marL="1143000" indent="-325438" algn="l" rtl="0" fontAlgn="base">
        <a:spcBef>
          <a:spcPct val="20000"/>
        </a:spcBef>
        <a:spcAft>
          <a:spcPct val="0"/>
        </a:spcAft>
        <a:buClr>
          <a:schemeClr val="bg2"/>
        </a:buClr>
        <a:buFont typeface="Courier New" panose="02070309020205020404" pitchFamily="49"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78E76C7F-5923-4A80-B287-DFEE28DADFAA}" type="slidenum">
              <a:rPr lang="fr-FR" altLang="ja-JP" sz="800">
                <a:solidFill>
                  <a:schemeClr val="bg2"/>
                </a:solidFill>
                <a:latin typeface="SEOptimist"/>
                <a:ea typeface="MS PGothic" panose="020B0600070205080204" pitchFamily="34" charset="-128"/>
                <a:cs typeface="Arial" panose="020B0604020202020204" pitchFamily="34" charset="0"/>
              </a:rPr>
              <a:pPr eaLnBrk="0" hangingPunct="0"/>
              <a:t>‹#›</a:t>
            </a:fld>
            <a:endParaRPr lang="fr-FR" altLang="ja-JP" sz="800">
              <a:solidFill>
                <a:schemeClr val="bg2"/>
              </a:solidFill>
              <a:latin typeface="SEOptimist"/>
              <a:ea typeface="MS PGothic" panose="020B0600070205080204" pitchFamily="34" charset="-128"/>
              <a:cs typeface="Arial" panose="020B0604020202020204"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083"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iming>
    <p:tnLst>
      <p:par>
        <p:cTn id="1" dur="indefinite" restart="never" nodeType="tmRoot"/>
      </p:par>
    </p:tnLst>
  </p:timing>
  <p:hf hdr="0" ftr="0" dt="0"/>
  <p:txStyles>
    <p:titleStyle>
      <a:lvl1pPr algn="l" rtl="0" fontAlgn="base">
        <a:spcBef>
          <a:spcPct val="0"/>
        </a:spcBef>
        <a:spcAft>
          <a:spcPct val="0"/>
        </a:spcAft>
        <a:defRPr kumimoji="1" sz="3600" b="1">
          <a:solidFill>
            <a:schemeClr val="accent1"/>
          </a:solidFill>
          <a:latin typeface="+mj-lt"/>
          <a:ea typeface="+mj-ea"/>
          <a:cs typeface="+mj-cs"/>
        </a:defRPr>
      </a:lvl1pPr>
      <a:lvl2pPr algn="l" rtl="0" fontAlgn="base">
        <a:spcBef>
          <a:spcPct val="0"/>
        </a:spcBef>
        <a:spcAft>
          <a:spcPct val="0"/>
        </a:spcAft>
        <a:defRPr kumimoji="1" sz="3600" b="1">
          <a:solidFill>
            <a:schemeClr val="accent1"/>
          </a:solidFill>
          <a:latin typeface="Arial" charset="0"/>
        </a:defRPr>
      </a:lvl2pPr>
      <a:lvl3pPr algn="l" rtl="0" fontAlgn="base">
        <a:spcBef>
          <a:spcPct val="0"/>
        </a:spcBef>
        <a:spcAft>
          <a:spcPct val="0"/>
        </a:spcAft>
        <a:defRPr kumimoji="1" sz="3600" b="1">
          <a:solidFill>
            <a:schemeClr val="accent1"/>
          </a:solidFill>
          <a:latin typeface="Arial" charset="0"/>
        </a:defRPr>
      </a:lvl3pPr>
      <a:lvl4pPr algn="l" rtl="0" fontAlgn="base">
        <a:spcBef>
          <a:spcPct val="0"/>
        </a:spcBef>
        <a:spcAft>
          <a:spcPct val="0"/>
        </a:spcAft>
        <a:defRPr kumimoji="1" sz="3600" b="1">
          <a:solidFill>
            <a:schemeClr val="accent1"/>
          </a:solidFill>
          <a:latin typeface="Arial" charset="0"/>
        </a:defRPr>
      </a:lvl4pPr>
      <a:lvl5pPr algn="l" rtl="0" fontAlgn="base">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SEOptimist" pitchFamily="50" charset="0"/>
        </a:defRPr>
      </a:lvl4pPr>
      <a:lvl5pPr marL="2159000" indent="-228600" algn="l" rtl="0" fontAlgn="base">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52D07035-A2F2-4A5C-878D-23E1AC45097A}"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84"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B3D52B4A-35AC-44D3-8B19-70A8C7A845BB}"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085"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fontAlgn="auto">
              <a:spcBef>
                <a:spcPts val="0"/>
              </a:spcBef>
              <a:spcAft>
                <a:spcPts val="0"/>
              </a:spcAft>
              <a:defRPr/>
            </a:pPr>
            <a:r>
              <a:rPr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15AA3F0B-4AAE-427F-921F-08B78A4EAD78}"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fontAlgn="auto">
              <a:spcBef>
                <a:spcPts val="0"/>
              </a:spcBef>
              <a:spcAft>
                <a:spcPts val="0"/>
              </a:spcAft>
              <a:defRPr/>
            </a:pPr>
            <a:r>
              <a:rPr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86"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1400">
                <a:solidFill>
                  <a:schemeClr val="tx1"/>
                </a:solidFill>
                <a:latin typeface="+mn-lt"/>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ea typeface="MS PGothic" panose="020B0600070205080204" pitchFamily="34" charset="-128"/>
              </a:defRPr>
            </a:lvl1pPr>
          </a:lstStyle>
          <a:p>
            <a:fld id="{29A70053-8307-4432-8787-B82B68726CF0}"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4087" r:id="rId13"/>
    <p:sldLayoutId id="2147484088"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Lst>
  <p:timing>
    <p:tnLst>
      <p:par>
        <p:cTn id="1" dur="indefinite" restart="never" nodeType="tmRoot"/>
      </p:par>
    </p:tnLst>
  </p:timing>
  <p:hf hdr="0" ftr="0" dt="0"/>
  <p:txStyles>
    <p:titleStyle>
      <a:lvl1pPr algn="r" rtl="0" fontAlgn="base">
        <a:spcBef>
          <a:spcPct val="0"/>
        </a:spcBef>
        <a:spcAft>
          <a:spcPct val="0"/>
        </a:spcAft>
        <a:defRPr kumimoji="1" sz="2800" b="1">
          <a:solidFill>
            <a:srgbClr val="FF0066"/>
          </a:solidFill>
          <a:latin typeface="+mj-lt"/>
          <a:ea typeface="+mj-ea"/>
          <a:cs typeface="+mj-cs"/>
        </a:defRPr>
      </a:lvl1pPr>
      <a:lvl2pPr algn="r" rtl="0" fontAlgn="base">
        <a:spcBef>
          <a:spcPct val="0"/>
        </a:spcBef>
        <a:spcAft>
          <a:spcPct val="0"/>
        </a:spcAft>
        <a:defRPr kumimoji="1" sz="2800" b="1">
          <a:solidFill>
            <a:srgbClr val="FF0066"/>
          </a:solidFill>
          <a:latin typeface="Arial" charset="0"/>
          <a:cs typeface="Arial" charset="0"/>
        </a:defRPr>
      </a:lvl2pPr>
      <a:lvl3pPr algn="r" rtl="0" fontAlgn="base">
        <a:spcBef>
          <a:spcPct val="0"/>
        </a:spcBef>
        <a:spcAft>
          <a:spcPct val="0"/>
        </a:spcAft>
        <a:defRPr kumimoji="1" sz="2800" b="1">
          <a:solidFill>
            <a:srgbClr val="FF0066"/>
          </a:solidFill>
          <a:latin typeface="Arial" charset="0"/>
          <a:cs typeface="Arial" charset="0"/>
        </a:defRPr>
      </a:lvl3pPr>
      <a:lvl4pPr algn="r" rtl="0" fontAlgn="base">
        <a:spcBef>
          <a:spcPct val="0"/>
        </a:spcBef>
        <a:spcAft>
          <a:spcPct val="0"/>
        </a:spcAft>
        <a:defRPr kumimoji="1" sz="2800" b="1">
          <a:solidFill>
            <a:srgbClr val="FF0066"/>
          </a:solidFill>
          <a:latin typeface="Arial" charset="0"/>
          <a:cs typeface="Arial" charset="0"/>
        </a:defRPr>
      </a:lvl4pPr>
      <a:lvl5pPr algn="r" rtl="0" fontAlgn="base">
        <a:spcBef>
          <a:spcPct val="0"/>
        </a:spcBef>
        <a:spcAft>
          <a:spcPct val="0"/>
        </a:spcAft>
        <a:defRPr kumimoji="1" sz="2800" b="1">
          <a:solidFill>
            <a:srgbClr val="FF0066"/>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400">
          <a:solidFill>
            <a:schemeClr val="tx1"/>
          </a:solidFill>
          <a:latin typeface="+mn-lt"/>
          <a:cs typeface="+mn-cs"/>
        </a:defRPr>
      </a:lvl2pPr>
      <a:lvl3pPr marL="1143000" indent="-228600" algn="l" rtl="0" fontAlgn="base">
        <a:spcBef>
          <a:spcPct val="20000"/>
        </a:spcBef>
        <a:spcAft>
          <a:spcPct val="0"/>
        </a:spcAft>
        <a:buFont typeface="Wingdings" panose="05000000000000000000" pitchFamily="2" charset="2"/>
        <a:buChar char="ü"/>
        <a:defRPr kumimoji="1" sz="2000">
          <a:solidFill>
            <a:schemeClr val="tx1"/>
          </a:solidFill>
          <a:latin typeface="+mn-lt"/>
          <a:cs typeface="+mn-cs"/>
        </a:defRPr>
      </a:lvl3pPr>
      <a:lvl4pPr marL="1600200" indent="-228600" algn="l" rtl="0" fontAlgn="base">
        <a:spcBef>
          <a:spcPct val="20000"/>
        </a:spcBef>
        <a:spcAft>
          <a:spcPct val="0"/>
        </a:spcAft>
        <a:buFont typeface="Courier New" panose="02070309020205020404" pitchFamily="49" charset="0"/>
        <a:buChar char="o"/>
        <a:defRPr kumimoji="1">
          <a:solidFill>
            <a:schemeClr val="tx1"/>
          </a:solidFill>
          <a:latin typeface="+mn-lt"/>
          <a:cs typeface="+mn-cs"/>
        </a:defRPr>
      </a:lvl4pPr>
      <a:lvl5pPr marL="2057400" indent="-228600" algn="l" rtl="0" fontAlgn="base">
        <a:spcBef>
          <a:spcPct val="20000"/>
        </a:spcBef>
        <a:spcAft>
          <a:spcPct val="0"/>
        </a:spcAft>
        <a:buChar char="»"/>
        <a:defRPr kumimoji="1" sz="16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3050" y="63150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1400">
                <a:solidFill>
                  <a:schemeClr val="tx1"/>
                </a:solidFill>
                <a:latin typeface="+mn-lt"/>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kumimoji="0" sz="1400">
                <a:solidFill>
                  <a:schemeClr val="tx1"/>
                </a:solidFill>
                <a:latin typeface="+mn-lt"/>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S PGothic" panose="020B0600070205080204" pitchFamily="34" charset="-128"/>
              </a:defRPr>
            </a:lvl1pPr>
          </a:lstStyle>
          <a:p>
            <a:fld id="{AE96F9EA-CB7C-4FD5-B983-76C22FCB7D44}" type="slidenum">
              <a:rPr lang="en-US" altLang="ja-JP"/>
              <a:pPr/>
              <a:t>‹#›</a:t>
            </a:fld>
            <a:endParaRPr lang="en-US" altLang="ja-JP"/>
          </a:p>
        </p:txBody>
      </p:sp>
      <p:pic>
        <p:nvPicPr>
          <p:cNvPr id="7177"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5" r:id="rId1"/>
    <p:sldLayoutId id="2147484100"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101" r:id="rId14"/>
    <p:sldLayoutId id="2147484102" r:id="rId15"/>
    <p:sldLayoutId id="2147484103" r:id="rId16"/>
    <p:sldLayoutId id="2147484104" r:id="rId17"/>
    <p:sldLayoutId id="2147484105" r:id="rId18"/>
  </p:sldLayoutIdLst>
  <p:timing>
    <p:tnLst>
      <p:par>
        <p:cTn id="1" dur="indefinite" restart="never" nodeType="tmRoot"/>
      </p:par>
    </p:tnLst>
  </p:timing>
  <p:hf hdr="0" ftr="0" dt="0"/>
  <p:txStyles>
    <p:titleStyle>
      <a:lvl1pPr algn="r" rtl="0" fontAlgn="base">
        <a:spcBef>
          <a:spcPct val="0"/>
        </a:spcBef>
        <a:spcAft>
          <a:spcPct val="0"/>
        </a:spcAft>
        <a:defRPr kumimoji="1" sz="2700" b="1">
          <a:solidFill>
            <a:srgbClr val="FF0066"/>
          </a:solidFill>
          <a:latin typeface="+mj-lt"/>
          <a:ea typeface="+mj-ea"/>
          <a:cs typeface="+mj-cs"/>
        </a:defRPr>
      </a:lvl1pPr>
      <a:lvl2pPr algn="r" rtl="0" fontAlgn="base">
        <a:spcBef>
          <a:spcPct val="0"/>
        </a:spcBef>
        <a:spcAft>
          <a:spcPct val="0"/>
        </a:spcAft>
        <a:defRPr kumimoji="1" sz="2700" b="1">
          <a:solidFill>
            <a:srgbClr val="FF0066"/>
          </a:solidFill>
          <a:latin typeface="Arial" charset="0"/>
          <a:cs typeface="Arial" charset="0"/>
        </a:defRPr>
      </a:lvl2pPr>
      <a:lvl3pPr algn="r" rtl="0" fontAlgn="base">
        <a:spcBef>
          <a:spcPct val="0"/>
        </a:spcBef>
        <a:spcAft>
          <a:spcPct val="0"/>
        </a:spcAft>
        <a:defRPr kumimoji="1" sz="2700" b="1">
          <a:solidFill>
            <a:srgbClr val="FF0066"/>
          </a:solidFill>
          <a:latin typeface="Arial" charset="0"/>
          <a:cs typeface="Arial" charset="0"/>
        </a:defRPr>
      </a:lvl3pPr>
      <a:lvl4pPr algn="r" rtl="0" fontAlgn="base">
        <a:spcBef>
          <a:spcPct val="0"/>
        </a:spcBef>
        <a:spcAft>
          <a:spcPct val="0"/>
        </a:spcAft>
        <a:defRPr kumimoji="1" sz="2700" b="1">
          <a:solidFill>
            <a:srgbClr val="FF0066"/>
          </a:solidFill>
          <a:latin typeface="Arial" charset="0"/>
          <a:cs typeface="Arial" charset="0"/>
        </a:defRPr>
      </a:lvl4pPr>
      <a:lvl5pPr algn="r" rtl="0" fontAlgn="base">
        <a:spcBef>
          <a:spcPct val="0"/>
        </a:spcBef>
        <a:spcAft>
          <a:spcPct val="0"/>
        </a:spcAft>
        <a:defRPr kumimoji="1" sz="2700" b="1">
          <a:solidFill>
            <a:srgbClr val="FF0066"/>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fontAlgn="base">
        <a:spcBef>
          <a:spcPct val="20000"/>
        </a:spcBef>
        <a:spcAft>
          <a:spcPct val="0"/>
        </a:spcAft>
        <a:buChar char="•"/>
        <a:defRPr kumimoji="1" sz="25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cs typeface="+mn-cs"/>
        </a:defRPr>
      </a:lvl2pPr>
      <a:lvl3pPr marL="1143000" indent="-228600" algn="l" rtl="0" fontAlgn="base">
        <a:spcBef>
          <a:spcPct val="20000"/>
        </a:spcBef>
        <a:spcAft>
          <a:spcPct val="0"/>
        </a:spcAft>
        <a:buChar char="•"/>
        <a:defRPr kumimoji="1" sz="2000">
          <a:solidFill>
            <a:schemeClr val="tx1"/>
          </a:solidFill>
          <a:latin typeface="+mn-lt"/>
          <a:cs typeface="+mn-cs"/>
        </a:defRPr>
      </a:lvl3pPr>
      <a:lvl4pPr marL="1600200" indent="-228600" algn="l" rtl="0" fontAlgn="base">
        <a:spcBef>
          <a:spcPct val="20000"/>
        </a:spcBef>
        <a:spcAft>
          <a:spcPct val="0"/>
        </a:spcAft>
        <a:buChar char="–"/>
        <a:defRPr kumimoji="1" sz="2000">
          <a:solidFill>
            <a:schemeClr val="tx1"/>
          </a:solidFill>
          <a:latin typeface="+mn-lt"/>
          <a:cs typeface="+mn-cs"/>
        </a:defRPr>
      </a:lvl4pPr>
      <a:lvl5pPr marL="2057400" indent="-228600" algn="l" rtl="0" fontAlgn="base">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9100F075-B2A3-470F-9BBD-6FC49E1C1815}"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1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a:solidFill>
                  <a:schemeClr val="tx1"/>
                </a:solidFill>
                <a:latin typeface="Arial" panose="020B0604020202020204" pitchFamily="34" charset="0"/>
              </a:defRPr>
            </a:lvl1pPr>
            <a:lvl2pPr marL="742950" indent="-285750" defTabSz="661988">
              <a:defRPr>
                <a:solidFill>
                  <a:schemeClr val="tx1"/>
                </a:solidFill>
                <a:latin typeface="Arial" panose="020B0604020202020204" pitchFamily="34" charset="0"/>
              </a:defRPr>
            </a:lvl2pPr>
            <a:lvl3pPr marL="1143000" indent="-228600" defTabSz="661988">
              <a:defRPr>
                <a:solidFill>
                  <a:schemeClr val="tx1"/>
                </a:solidFill>
                <a:latin typeface="Arial" panose="020B0604020202020204" pitchFamily="34" charset="0"/>
              </a:defRPr>
            </a:lvl3pPr>
            <a:lvl4pPr marL="1600200" indent="-228600" defTabSz="661988">
              <a:defRPr>
                <a:solidFill>
                  <a:schemeClr val="tx1"/>
                </a:solidFill>
                <a:latin typeface="Arial" panose="020B0604020202020204" pitchFamily="34" charset="0"/>
              </a:defRPr>
            </a:lvl4pPr>
            <a:lvl5pPr marL="2057400" indent="-228600" defTabSz="661988">
              <a:defRPr>
                <a:solidFill>
                  <a:schemeClr val="tx1"/>
                </a:solidFill>
                <a:latin typeface="Arial" panose="020B0604020202020204" pitchFamily="34" charset="0"/>
              </a:defRPr>
            </a:lvl5pPr>
            <a:lvl6pPr marL="2514600" indent="-228600" defTabSz="661988" fontAlgn="base">
              <a:spcBef>
                <a:spcPct val="0"/>
              </a:spcBef>
              <a:spcAft>
                <a:spcPct val="0"/>
              </a:spcAft>
              <a:defRPr>
                <a:solidFill>
                  <a:schemeClr val="tx1"/>
                </a:solidFill>
                <a:latin typeface="Arial" panose="020B0604020202020204" pitchFamily="34" charset="0"/>
              </a:defRPr>
            </a:lvl6pPr>
            <a:lvl7pPr marL="2971800" indent="-228600" defTabSz="661988" fontAlgn="base">
              <a:spcBef>
                <a:spcPct val="0"/>
              </a:spcBef>
              <a:spcAft>
                <a:spcPct val="0"/>
              </a:spcAft>
              <a:defRPr>
                <a:solidFill>
                  <a:schemeClr val="tx1"/>
                </a:solidFill>
                <a:latin typeface="Arial" panose="020B0604020202020204" pitchFamily="34" charset="0"/>
              </a:defRPr>
            </a:lvl7pPr>
            <a:lvl8pPr marL="3429000" indent="-228600" defTabSz="661988" fontAlgn="base">
              <a:spcBef>
                <a:spcPct val="0"/>
              </a:spcBef>
              <a:spcAft>
                <a:spcPct val="0"/>
              </a:spcAft>
              <a:defRPr>
                <a:solidFill>
                  <a:schemeClr val="tx1"/>
                </a:solidFill>
                <a:latin typeface="Arial" panose="020B0604020202020204" pitchFamily="34" charset="0"/>
              </a:defRPr>
            </a:lvl8pPr>
            <a:lvl9pPr marL="3886200" indent="-228600" defTabSz="661988" fontAlgn="base">
              <a:spcBef>
                <a:spcPct val="0"/>
              </a:spcBef>
              <a:spcAft>
                <a:spcPct val="0"/>
              </a:spcAft>
              <a:defRPr>
                <a:solidFill>
                  <a:schemeClr val="tx1"/>
                </a:solidFill>
                <a:latin typeface="Arial" panose="020B0604020202020204" pitchFamily="34" charset="0"/>
              </a:defRPr>
            </a:lvl9pPr>
          </a:lstStyle>
          <a:p>
            <a:pPr eaLnBrk="0" hangingPunct="0"/>
            <a:fld id="{E4C01873-21D9-453F-9F5B-02D14CF9FA63}" type="slidenum">
              <a:rPr lang="fr-FR" altLang="ja-JP" sz="800">
                <a:solidFill>
                  <a:schemeClr val="bg2"/>
                </a:solidFill>
                <a:ea typeface="MS PGothic" panose="020B0600070205080204" pitchFamily="34" charset="-128"/>
                <a:cs typeface="Arial" panose="020B0604020202020204" pitchFamily="34" charset="0"/>
              </a:rPr>
              <a:pPr eaLnBrk="0" hangingPunct="0"/>
              <a:t>‹#›</a:t>
            </a:fld>
            <a:endParaRPr lang="fr-FR" altLang="ja-JP" sz="800">
              <a:solidFill>
                <a:schemeClr val="bg2"/>
              </a:solidFill>
              <a:ea typeface="MS PGothic" panose="020B0600070205080204" pitchFamily="34" charset="-128"/>
              <a:cs typeface="Arial" panose="020B0604020202020204"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ja-JP" sz="1400">
                <a:solidFill>
                  <a:schemeClr val="bg2"/>
                </a:solidFill>
                <a:ea typeface="MS PGothic" panose="020B0600070205080204" pitchFamily="34" charset="-128"/>
                <a:cs typeface="Arial" panose="020B0604020202020204" pitchFamily="34" charset="0"/>
              </a:rPr>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07"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iming>
    <p:tnLst>
      <p:par>
        <p:cTn id="1" dur="indefinite" restart="never" nodeType="tmRoot"/>
      </p:par>
    </p:tnLst>
  </p:timing>
  <p:hf hdr="0" ftr="0" dt="0"/>
  <p:txStyles>
    <p:titleStyle>
      <a:lvl1pPr algn="l" rtl="0" fontAlgn="base">
        <a:spcBef>
          <a:spcPct val="0"/>
        </a:spcBef>
        <a:spcAft>
          <a:spcPct val="0"/>
        </a:spcAft>
        <a:defRPr kumimoji="1" sz="3600">
          <a:solidFill>
            <a:schemeClr val="accent1"/>
          </a:solidFill>
          <a:latin typeface="+mj-lt"/>
          <a:ea typeface="+mj-ea"/>
          <a:cs typeface="+mj-cs"/>
        </a:defRPr>
      </a:lvl1pPr>
      <a:lvl2pPr algn="l" rtl="0" fontAlgn="base">
        <a:spcBef>
          <a:spcPct val="0"/>
        </a:spcBef>
        <a:spcAft>
          <a:spcPct val="0"/>
        </a:spcAft>
        <a:defRPr kumimoji="1" sz="3600">
          <a:solidFill>
            <a:schemeClr val="accent1"/>
          </a:solidFill>
          <a:latin typeface="Arial" charset="0"/>
        </a:defRPr>
      </a:lvl2pPr>
      <a:lvl3pPr algn="l" rtl="0" fontAlgn="base">
        <a:spcBef>
          <a:spcPct val="0"/>
        </a:spcBef>
        <a:spcAft>
          <a:spcPct val="0"/>
        </a:spcAft>
        <a:defRPr kumimoji="1" sz="3600">
          <a:solidFill>
            <a:schemeClr val="accent1"/>
          </a:solidFill>
          <a:latin typeface="Arial" charset="0"/>
        </a:defRPr>
      </a:lvl3pPr>
      <a:lvl4pPr algn="l" rtl="0" fontAlgn="base">
        <a:spcBef>
          <a:spcPct val="0"/>
        </a:spcBef>
        <a:spcAft>
          <a:spcPct val="0"/>
        </a:spcAft>
        <a:defRPr kumimoji="1" sz="3600">
          <a:solidFill>
            <a:schemeClr val="accent1"/>
          </a:solidFill>
          <a:latin typeface="Arial" charset="0"/>
        </a:defRPr>
      </a:lvl4pPr>
      <a:lvl5pPr algn="l" rtl="0" fontAlgn="base">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fontAlgn="base">
        <a:spcBef>
          <a:spcPct val="20000"/>
        </a:spcBef>
        <a:spcAft>
          <a:spcPct val="0"/>
        </a:spcAft>
        <a:buClr>
          <a:schemeClr val="accent1"/>
        </a:buClr>
        <a:buFont typeface="Arial" panose="020B0604020202020204" pitchFamily="34" charset="0"/>
        <a:buChar char="●"/>
        <a:defRPr kumimoji="1" sz="2000">
          <a:solidFill>
            <a:schemeClr val="accent1"/>
          </a:solidFill>
          <a:latin typeface="+mn-lt"/>
          <a:ea typeface="+mn-ea"/>
          <a:cs typeface="+mn-cs"/>
        </a:defRPr>
      </a:lvl1pPr>
      <a:lvl2pPr marL="541338" indent="-180975" algn="l" rtl="0" fontAlgn="base">
        <a:spcBef>
          <a:spcPct val="20000"/>
        </a:spcBef>
        <a:spcAft>
          <a:spcPct val="0"/>
        </a:spcAft>
        <a:buClr>
          <a:schemeClr val="bg2"/>
        </a:buClr>
        <a:buFont typeface="Arial" panose="020B0604020202020204" pitchFamily="34" charset="0"/>
        <a:buChar char="●"/>
        <a:defRPr kumimoji="1" sz="2800">
          <a:solidFill>
            <a:schemeClr val="bg2"/>
          </a:solidFill>
          <a:latin typeface="+mn-lt"/>
        </a:defRPr>
      </a:lvl2pPr>
      <a:lvl3pPr marL="901700" indent="-84138" algn="l" rtl="0" fontAlgn="base">
        <a:spcBef>
          <a:spcPct val="20000"/>
        </a:spcBef>
        <a:spcAft>
          <a:spcPct val="0"/>
        </a:spcAft>
        <a:buClr>
          <a:schemeClr val="bg2"/>
        </a:buClr>
        <a:buFont typeface="Arial" panose="020B0604020202020204" pitchFamily="34" charset="0"/>
        <a:buChar char="●"/>
        <a:defRPr kumimoji="1" sz="2400">
          <a:solidFill>
            <a:schemeClr val="bg2"/>
          </a:solidFill>
          <a:latin typeface="+mn-lt"/>
        </a:defRPr>
      </a:lvl3pPr>
      <a:lvl4pPr marL="1751013" indent="-228600" algn="l" rtl="0" fontAlgn="base">
        <a:spcBef>
          <a:spcPct val="20000"/>
        </a:spcBef>
        <a:spcAft>
          <a:spcPct val="0"/>
        </a:spcAft>
        <a:buChar char="–"/>
        <a:defRPr kumimoji="1" sz="2000">
          <a:solidFill>
            <a:schemeClr val="tx1"/>
          </a:solidFill>
          <a:latin typeface="+mn-lt"/>
        </a:defRPr>
      </a:lvl4pPr>
      <a:lvl5pPr marL="2159000" indent="-228600" algn="l" rtl="0" fontAlgn="base">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97.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1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97.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9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9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9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9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9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9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9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0.xml.rels><?xml version="1.0" encoding="UTF-8" standalone="yes"?>
<Relationships xmlns="http://schemas.openxmlformats.org/package/2006/relationships"><Relationship Id="rId3" Type="http://schemas.openxmlformats.org/officeDocument/2006/relationships/hyperlink" Target="http://istqbexamcertification.com/" TargetMode="External"/><Relationship Id="rId2" Type="http://schemas.openxmlformats.org/officeDocument/2006/relationships/notesSlide" Target="../notesSlides/notesSlide17.xml"/><Relationship Id="rId1" Type="http://schemas.openxmlformats.org/officeDocument/2006/relationships/slideLayout" Target="../slideLayouts/slideLayout96.xml"/><Relationship Id="rId4" Type="http://schemas.openxmlformats.org/officeDocument/2006/relationships/hyperlink" Target="http://istqb.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p:txBody>
          <a:bodyPr/>
          <a:lstStyle/>
          <a:p>
            <a:r>
              <a:rPr lang="en-US" sz="3600" smtClean="0"/>
              <a:t>Review Concepts &amp; Process</a:t>
            </a:r>
          </a:p>
        </p:txBody>
      </p:sp>
      <p:sp>
        <p:nvSpPr>
          <p:cNvPr id="46083" name="Subtitle 2"/>
          <p:cNvSpPr>
            <a:spLocks noGrp="1"/>
          </p:cNvSpPr>
          <p:nvPr>
            <p:ph type="subTitle" idx="1"/>
          </p:nvPr>
        </p:nvSpPr>
        <p:spPr/>
        <p:txBody>
          <a:bodyPr/>
          <a:lstStyle/>
          <a:p>
            <a:pPr algn="r"/>
            <a:r>
              <a:rPr lang="en-US" dirty="0" smtClean="0"/>
              <a:t>Instructor: </a:t>
            </a:r>
            <a:r>
              <a:rPr lang="en-US" dirty="0" err="1" smtClean="0"/>
              <a:t>ThS</a:t>
            </a:r>
            <a:r>
              <a:rPr lang="en-US" dirty="0" smtClean="0"/>
              <a:t>. </a:t>
            </a:r>
            <a:r>
              <a:rPr lang="en-US" dirty="0" err="1" smtClean="0"/>
              <a:t>Vũ</a:t>
            </a:r>
            <a:r>
              <a:rPr lang="en-US" dirty="0" smtClean="0"/>
              <a:t> </a:t>
            </a:r>
            <a:r>
              <a:rPr lang="en-US" dirty="0" err="1" smtClean="0"/>
              <a:t>Đình</a:t>
            </a:r>
            <a:r>
              <a:rPr lang="en-US" dirty="0" smtClean="0"/>
              <a:t> </a:t>
            </a:r>
            <a:r>
              <a:rPr lang="en-US" dirty="0" err="1" smtClean="0"/>
              <a:t>Hồng</a:t>
            </a:r>
            <a:endParaRPr lang="en-US" dirty="0" smtClean="0"/>
          </a:p>
        </p:txBody>
      </p:sp>
      <p:sp>
        <p:nvSpPr>
          <p:cNvPr id="4608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0225DA3-4063-499E-924D-FB045B087AD1}" type="slidenum">
              <a:rPr lang="en-US" altLang="ja-JP"/>
              <a:pPr/>
              <a:t>1</a:t>
            </a:fld>
            <a:endParaRPr lang="en-US" altLang="ja-JP"/>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2. Verification (cont)</a:t>
            </a:r>
          </a:p>
        </p:txBody>
      </p:sp>
      <p:sp>
        <p:nvSpPr>
          <p:cNvPr id="55299" name="Content Placeholder 2"/>
          <p:cNvSpPr>
            <a:spLocks noGrp="1"/>
          </p:cNvSpPr>
          <p:nvPr>
            <p:ph idx="1"/>
          </p:nvPr>
        </p:nvSpPr>
        <p:spPr/>
        <p:txBody>
          <a:bodyPr/>
          <a:lstStyle/>
          <a:p>
            <a:r>
              <a:rPr lang="en-US" i="1" smtClean="0"/>
              <a:t>Step 1 - Prepare for Verification</a:t>
            </a:r>
          </a:p>
          <a:p>
            <a:pPr lvl="1"/>
            <a:r>
              <a:rPr lang="en-US" smtClean="0"/>
              <a:t>Select Work Products for Verification</a:t>
            </a:r>
          </a:p>
          <a:p>
            <a:pPr lvl="1"/>
            <a:r>
              <a:rPr lang="en-US" smtClean="0"/>
              <a:t>Establish the Verification Environment</a:t>
            </a:r>
          </a:p>
          <a:p>
            <a:pPr lvl="1"/>
            <a:r>
              <a:rPr lang="en-US" smtClean="0"/>
              <a:t>Establish Verification Procedures and Criteria</a:t>
            </a:r>
          </a:p>
          <a:p>
            <a:r>
              <a:rPr lang="en-US" i="1" smtClean="0"/>
              <a:t>Step 2 – P</a:t>
            </a:r>
            <a:r>
              <a:rPr lang="vi-VN" i="1" smtClean="0"/>
              <a:t>erform Verification on selected</a:t>
            </a:r>
            <a:r>
              <a:rPr lang="en-US" i="1" smtClean="0"/>
              <a:t> Work Products</a:t>
            </a:r>
          </a:p>
          <a:p>
            <a:pPr lvl="1"/>
            <a:r>
              <a:rPr lang="en-US" smtClean="0"/>
              <a:t>Perform Verification</a:t>
            </a:r>
            <a:endParaRPr lang="vi-VN" smtClean="0"/>
          </a:p>
          <a:p>
            <a:r>
              <a:rPr lang="vi-VN" i="1" smtClean="0"/>
              <a:t>Step 3 - </a:t>
            </a:r>
            <a:r>
              <a:rPr lang="en-US" i="1" smtClean="0"/>
              <a:t>Analyze Verification Results</a:t>
            </a:r>
          </a:p>
          <a:p>
            <a:pPr lvl="1"/>
            <a:r>
              <a:rPr lang="en-US" smtClean="0"/>
              <a:t>Analyze Verification Results</a:t>
            </a:r>
            <a:endParaRPr lang="vi-VN" smtClean="0"/>
          </a:p>
          <a:p>
            <a:pPr lvl="1"/>
            <a:r>
              <a:rPr lang="vi-VN" smtClean="0"/>
              <a:t>Follow up</a:t>
            </a:r>
            <a:endParaRPr lang="en-US" smtClean="0"/>
          </a:p>
          <a:p>
            <a:pPr lvl="1"/>
            <a:endParaRPr lang="en-US" smtClean="0"/>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976EB119-655B-4442-A466-E7C8617F63F9}" type="slidenum">
              <a:rPr lang="en-US" altLang="ja-JP"/>
              <a:pPr/>
              <a:t>10</a:t>
            </a:fld>
            <a:endParaRPr lang="en-US"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z="2800" smtClean="0"/>
              <a:t>2. Verification (cont)</a:t>
            </a:r>
            <a:br>
              <a:rPr lang="en-US" sz="2800" smtClean="0"/>
            </a:br>
            <a:r>
              <a:rPr lang="en-US" sz="2800" smtClean="0"/>
              <a:t>Verification Products</a:t>
            </a:r>
          </a:p>
        </p:txBody>
      </p:sp>
      <p:graphicFrame>
        <p:nvGraphicFramePr>
          <p:cNvPr id="4" name="Table Placeholder 3"/>
          <p:cNvGraphicFramePr>
            <a:graphicFrameLocks noGrp="1"/>
          </p:cNvGraphicFramePr>
          <p:nvPr>
            <p:ph idx="1"/>
            <p:extLst>
              <p:ext uri="{D42A27DB-BD31-4B8C-83A1-F6EECF244321}">
                <p14:modId xmlns:p14="http://schemas.microsoft.com/office/powerpoint/2010/main" val="1243372219"/>
              </p:ext>
            </p:extLst>
          </p:nvPr>
        </p:nvGraphicFramePr>
        <p:xfrm>
          <a:off x="457200" y="1219200"/>
          <a:ext cx="8229600" cy="5105400"/>
        </p:xfrm>
        <a:graphic>
          <a:graphicData uri="http://schemas.openxmlformats.org/drawingml/2006/table">
            <a:tbl>
              <a:tblPr firstRow="1" bandRow="1">
                <a:tableStyleId>{5C22544A-7EE6-4342-B048-85BDC9FD1C3A}</a:tableStyleId>
              </a:tblPr>
              <a:tblGrid>
                <a:gridCol w="8229600"/>
              </a:tblGrid>
              <a:tr h="5105400">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cap="none" normalizeH="0" baseline="0" dirty="0" smtClean="0">
                          <a:ln>
                            <a:noFill/>
                          </a:ln>
                          <a:solidFill>
                            <a:schemeClr val="tx2"/>
                          </a:solidFill>
                          <a:effectLst/>
                          <a:latin typeface="+mn-lt"/>
                        </a:rPr>
                        <a:t>Typical Work Product: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Verification methods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Verification environment, procedures, criteria</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Peer review schedule and checklist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Entry and exit criteria for work products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Criteria for requiring another peer review</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Peer review training material</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Selected work products to be reviewed</a:t>
                      </a:r>
                    </a:p>
                  </a:txBody>
                  <a:tcPr marL="88968" marR="88968">
                    <a:lnL w="12700" cmpd="sng">
                      <a:noFill/>
                    </a:lnL>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2800" smtClean="0"/>
              <a:t>2. Verification (cont)</a:t>
            </a:r>
            <a:br>
              <a:rPr lang="en-US" sz="2800" smtClean="0"/>
            </a:br>
            <a:r>
              <a:rPr lang="en-US" sz="2800" smtClean="0"/>
              <a:t>Verification Products</a:t>
            </a:r>
          </a:p>
        </p:txBody>
      </p:sp>
      <p:graphicFrame>
        <p:nvGraphicFramePr>
          <p:cNvPr id="4" name="Table Placeholder 3"/>
          <p:cNvGraphicFramePr>
            <a:graphicFrameLocks noGrp="1"/>
          </p:cNvGraphicFramePr>
          <p:nvPr>
            <p:ph idx="1"/>
            <p:extLst>
              <p:ext uri="{D42A27DB-BD31-4B8C-83A1-F6EECF244321}">
                <p14:modId xmlns:p14="http://schemas.microsoft.com/office/powerpoint/2010/main" val="1703639304"/>
              </p:ext>
            </p:extLst>
          </p:nvPr>
        </p:nvGraphicFramePr>
        <p:xfrm>
          <a:off x="457200" y="1143000"/>
          <a:ext cx="8229600" cy="5126724"/>
        </p:xfrm>
        <a:graphic>
          <a:graphicData uri="http://schemas.openxmlformats.org/drawingml/2006/table">
            <a:tbl>
              <a:tblPr firstRow="1" bandRow="1">
                <a:tableStyleId>{5C22544A-7EE6-4342-B048-85BDC9FD1C3A}</a:tableStyleId>
              </a:tblPr>
              <a:tblGrid>
                <a:gridCol w="8229600"/>
              </a:tblGrid>
              <a:tr h="5126038">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cap="none" normalizeH="0" baseline="0" dirty="0" smtClean="0">
                          <a:ln>
                            <a:noFill/>
                          </a:ln>
                          <a:solidFill>
                            <a:schemeClr val="tx2"/>
                          </a:solidFill>
                          <a:effectLst/>
                          <a:latin typeface="+mn-lt"/>
                        </a:rPr>
                        <a:t>Typical Work Product (</a:t>
                      </a:r>
                      <a:r>
                        <a:rPr kumimoji="0" lang="en-US" sz="2800" b="0" i="0" u="none" strike="noStrike" cap="none" normalizeH="0" baseline="0" dirty="0" err="1" smtClean="0">
                          <a:ln>
                            <a:noFill/>
                          </a:ln>
                          <a:solidFill>
                            <a:schemeClr val="tx2"/>
                          </a:solidFill>
                          <a:effectLst/>
                          <a:latin typeface="+mn-lt"/>
                        </a:rPr>
                        <a:t>cont</a:t>
                      </a:r>
                      <a:r>
                        <a:rPr kumimoji="0" lang="en-US" sz="2800" b="0" i="0" u="none" strike="noStrike" cap="none" normalizeH="0" baseline="0" dirty="0" smtClean="0">
                          <a:ln>
                            <a:noFill/>
                          </a:ln>
                          <a:solidFill>
                            <a:schemeClr val="tx2"/>
                          </a:solidFill>
                          <a:effectLst/>
                          <a:latin typeface="+mn-lt"/>
                        </a:rPr>
                        <a: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Peer review results, issues, data, action items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Verification results, reports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Demonstrations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As- run procedure log</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Analysis reports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Trouble reports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Change requests for the verification method, criteria and environment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cap="none" normalizeH="0" baseline="0" dirty="0" smtClean="0">
                          <a:ln>
                            <a:noFill/>
                          </a:ln>
                          <a:solidFill>
                            <a:schemeClr val="tx2"/>
                          </a:solidFill>
                          <a:effectLst/>
                          <a:latin typeface="+mn-lt"/>
                        </a:rPr>
                        <a:t>Corrective actions to verification methods, criteria and environment</a:t>
                      </a:r>
                    </a:p>
                  </a:txBody>
                  <a:tcPr marL="88969" marR="88969" marT="45714" marB="45714">
                    <a:lnL w="12700" cmpd="sng">
                      <a:noFill/>
                    </a:lnL>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title"/>
          </p:nvPr>
        </p:nvSpPr>
        <p:spPr>
          <a:xfrm>
            <a:off x="2057400" y="-76200"/>
            <a:ext cx="7010400" cy="1143000"/>
          </a:xfrm>
        </p:spPr>
        <p:txBody>
          <a:bodyPr/>
          <a:lstStyle/>
          <a:p>
            <a:r>
              <a:rPr lang="en-US" smtClean="0"/>
              <a:t>2. Validation</a:t>
            </a:r>
          </a:p>
        </p:txBody>
      </p:sp>
      <p:sp>
        <p:nvSpPr>
          <p:cNvPr id="58371" name="Rectangle 8"/>
          <p:cNvSpPr>
            <a:spLocks noGrp="1" noChangeArrowheads="1"/>
          </p:cNvSpPr>
          <p:nvPr>
            <p:ph type="body" sz="half" idx="1"/>
          </p:nvPr>
        </p:nvSpPr>
        <p:spPr>
          <a:xfrm>
            <a:off x="152400" y="1143000"/>
            <a:ext cx="8915400" cy="2514600"/>
          </a:xfrm>
        </p:spPr>
        <p:txBody>
          <a:bodyPr/>
          <a:lstStyle/>
          <a:p>
            <a:pPr>
              <a:lnSpc>
                <a:spcPct val="90000"/>
              </a:lnSpc>
            </a:pPr>
            <a:r>
              <a:rPr lang="en-US" sz="2800" dirty="0" smtClean="0"/>
              <a:t>Validation check whether a function needed and expected by customers is present in a software product </a:t>
            </a:r>
          </a:p>
          <a:p>
            <a:pPr>
              <a:lnSpc>
                <a:spcPct val="90000"/>
              </a:lnSpc>
            </a:pPr>
            <a:r>
              <a:rPr lang="en-US" sz="2800" dirty="0" smtClean="0"/>
              <a:t>Did we build the right </a:t>
            </a:r>
            <a:r>
              <a:rPr lang="en-US" sz="2800" dirty="0" err="1" smtClean="0"/>
              <a:t>system,appropriate</a:t>
            </a:r>
            <a:r>
              <a:rPr lang="en-US" sz="2800" dirty="0" smtClean="0"/>
              <a:t>, fit-for-use?</a:t>
            </a:r>
          </a:p>
          <a:p>
            <a:pPr lvl="1">
              <a:lnSpc>
                <a:spcPct val="90000"/>
              </a:lnSpc>
            </a:pPr>
            <a:r>
              <a:rPr lang="en-US" sz="2400" dirty="0" smtClean="0"/>
              <a:t>Example: SRS, Requirement prototype review by customer, acceptance test, beta test, operational support</a:t>
            </a:r>
          </a:p>
        </p:txBody>
      </p:sp>
      <p:sp>
        <p:nvSpPr>
          <p:cNvPr id="5837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941BCCB-7290-43D2-9B5B-086648A7A4A7}" type="slidenum">
              <a:rPr lang="en-US"/>
              <a:pPr/>
              <a:t>13</a:t>
            </a:fld>
            <a:endParaRPr lang="en-US" dirty="0"/>
          </a:p>
        </p:txBody>
      </p:sp>
      <p:pic>
        <p:nvPicPr>
          <p:cNvPr id="58411"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622970"/>
            <a:ext cx="4136259" cy="2625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t>2. Validation (</a:t>
            </a:r>
            <a:r>
              <a:rPr lang="en-US" dirty="0" err="1" smtClean="0"/>
              <a:t>cont</a:t>
            </a:r>
            <a:r>
              <a:rPr lang="en-US" dirty="0" smtClean="0"/>
              <a:t>)</a:t>
            </a:r>
          </a:p>
        </p:txBody>
      </p:sp>
      <p:sp>
        <p:nvSpPr>
          <p:cNvPr id="3" name="Content Placeholder 2"/>
          <p:cNvSpPr>
            <a:spLocks noGrp="1"/>
          </p:cNvSpPr>
          <p:nvPr>
            <p:ph idx="1"/>
          </p:nvPr>
        </p:nvSpPr>
        <p:spPr>
          <a:xfrm>
            <a:off x="457200" y="1219200"/>
            <a:ext cx="8382000" cy="5257800"/>
          </a:xfrm>
        </p:spPr>
        <p:txBody>
          <a:bodyPr/>
          <a:lstStyle/>
          <a:p>
            <a:pPr>
              <a:defRPr/>
            </a:pPr>
            <a:r>
              <a:rPr lang="en-US" i="1" dirty="0" smtClean="0"/>
              <a:t>Step 1 - Prepare for Validation</a:t>
            </a:r>
          </a:p>
          <a:p>
            <a:pPr lvl="1">
              <a:defRPr/>
            </a:pPr>
            <a:r>
              <a:rPr lang="en-US" dirty="0" smtClean="0"/>
              <a:t>Select Product for Validation</a:t>
            </a:r>
          </a:p>
          <a:p>
            <a:pPr lvl="1">
              <a:defRPr/>
            </a:pPr>
            <a:r>
              <a:rPr lang="en-US" dirty="0" smtClean="0"/>
              <a:t>Establish the Validation Environment</a:t>
            </a:r>
          </a:p>
          <a:p>
            <a:pPr lvl="1">
              <a:defRPr/>
            </a:pPr>
            <a:r>
              <a:rPr lang="en-US" dirty="0" smtClean="0"/>
              <a:t>Define Validation Procedures and Criteria</a:t>
            </a:r>
            <a:endParaRPr lang="en-US" i="1" dirty="0" smtClean="0"/>
          </a:p>
          <a:p>
            <a:pPr>
              <a:defRPr/>
            </a:pPr>
            <a:r>
              <a:rPr lang="en-US" i="1" dirty="0" smtClean="0"/>
              <a:t>Step 2 - Validate Product/Product Component</a:t>
            </a:r>
          </a:p>
          <a:p>
            <a:pPr lvl="1">
              <a:buFont typeface="Arial" panose="020B0604020202020204" pitchFamily="34" charset="0"/>
              <a:buChar char="–"/>
              <a:defRPr/>
            </a:pPr>
            <a:r>
              <a:rPr lang="en-US" dirty="0"/>
              <a:t>Perform Validation</a:t>
            </a:r>
            <a:endParaRPr lang="vi-VN" dirty="0"/>
          </a:p>
          <a:p>
            <a:pPr marL="342900" lvl="1" indent="-342900">
              <a:buFontTx/>
              <a:buChar char="•"/>
              <a:defRPr/>
            </a:pPr>
            <a:r>
              <a:rPr lang="en-US" sz="2800" i="1" dirty="0" smtClean="0"/>
              <a:t>Step </a:t>
            </a:r>
            <a:r>
              <a:rPr lang="vi-VN" sz="2800" i="1" dirty="0"/>
              <a:t>3</a:t>
            </a:r>
            <a:r>
              <a:rPr lang="en-US" sz="2800" i="1" dirty="0"/>
              <a:t> - Analyze Validation Results</a:t>
            </a:r>
          </a:p>
          <a:p>
            <a:pPr lvl="1">
              <a:buFont typeface="Arial" panose="020B0604020202020204" pitchFamily="34" charset="0"/>
              <a:buChar char="–"/>
              <a:defRPr/>
            </a:pPr>
            <a:r>
              <a:rPr lang="en-US" dirty="0"/>
              <a:t>Analyze Validation Results</a:t>
            </a:r>
            <a:endParaRPr lang="vi-VN" dirty="0"/>
          </a:p>
          <a:p>
            <a:pPr lvl="1">
              <a:buFont typeface="Arial" panose="020B0604020202020204" pitchFamily="34" charset="0"/>
              <a:buChar char="–"/>
              <a:defRPr/>
            </a:pPr>
            <a:r>
              <a:rPr lang="vi-VN" dirty="0"/>
              <a:t>Follow up</a:t>
            </a:r>
            <a:endParaRPr lang="en-US" dirty="0"/>
          </a:p>
          <a:p>
            <a:pPr>
              <a:defRPr/>
            </a:pPr>
            <a:endParaRPr lang="en-US" dirty="0" smtClean="0"/>
          </a:p>
          <a:p>
            <a:pPr lvl="1">
              <a:defRPr/>
            </a:pPr>
            <a:endParaRPr lang="en-US" i="1" dirty="0" smtClean="0"/>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76AEB715-0545-4649-9359-5F0A05444A87}" type="slidenum">
              <a:rPr lang="en-US" altLang="ja-JP"/>
              <a:pPr/>
              <a:t>14</a:t>
            </a:fld>
            <a:endParaRPr lang="en-US" altLang="ja-JP"/>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895600" y="152400"/>
            <a:ext cx="6096000" cy="838200"/>
          </a:xfrm>
        </p:spPr>
        <p:txBody>
          <a:bodyPr/>
          <a:lstStyle/>
          <a:p>
            <a:r>
              <a:rPr lang="en-US" sz="2800" smtClean="0"/>
              <a:t>2. Validation</a:t>
            </a:r>
            <a:br>
              <a:rPr lang="en-US" sz="2800" smtClean="0"/>
            </a:br>
            <a:r>
              <a:rPr lang="en-US" sz="2800" smtClean="0"/>
              <a:t>Validation Products</a:t>
            </a:r>
          </a:p>
        </p:txBody>
      </p:sp>
      <p:graphicFrame>
        <p:nvGraphicFramePr>
          <p:cNvPr id="10" name="Table 9"/>
          <p:cNvGraphicFramePr>
            <a:graphicFrameLocks noGrp="1"/>
          </p:cNvGraphicFramePr>
          <p:nvPr>
            <p:extLst>
              <p:ext uri="{D42A27DB-BD31-4B8C-83A1-F6EECF244321}">
                <p14:modId xmlns:p14="http://schemas.microsoft.com/office/powerpoint/2010/main" val="2484652160"/>
              </p:ext>
            </p:extLst>
          </p:nvPr>
        </p:nvGraphicFramePr>
        <p:xfrm>
          <a:off x="457200" y="1195388"/>
          <a:ext cx="8382000" cy="4900612"/>
        </p:xfrm>
        <a:graphic>
          <a:graphicData uri="http://schemas.openxmlformats.org/drawingml/2006/table">
            <a:tbl>
              <a:tblPr firstRow="1" bandRow="1">
                <a:tableStyleId>{5C22544A-7EE6-4342-B048-85BDC9FD1C3A}</a:tableStyleId>
              </a:tblPr>
              <a:tblGrid>
                <a:gridCol w="8382000"/>
              </a:tblGrid>
              <a:tr h="4900612">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normalizeH="0" baseline="0" dirty="0" smtClean="0">
                          <a:ln>
                            <a:noFill/>
                          </a:ln>
                          <a:solidFill>
                            <a:schemeClr val="tx2"/>
                          </a:solidFill>
                          <a:effectLst/>
                          <a:latin typeface="+mn-lt"/>
                          <a:ea typeface="+mn-ea"/>
                          <a:cs typeface="+mn-cs"/>
                        </a:rPr>
                        <a:t>Typical Work Product: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Verification methods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To-be validated requirements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Validation constraints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Validation environment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Validation procedures, criteria</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Test and evaluation procedures for maintenance, training &amp; support.</a:t>
                      </a:r>
                    </a:p>
                  </a:txBody>
                  <a:tcPr marT="45721" marB="45721">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895600" y="152400"/>
            <a:ext cx="6096000" cy="838200"/>
          </a:xfrm>
        </p:spPr>
        <p:txBody>
          <a:bodyPr/>
          <a:lstStyle/>
          <a:p>
            <a:r>
              <a:rPr lang="en-US" sz="2800" dirty="0" smtClean="0"/>
              <a:t>2. Validation</a:t>
            </a:r>
            <a:br>
              <a:rPr lang="en-US" sz="2800" dirty="0" smtClean="0"/>
            </a:br>
            <a:r>
              <a:rPr lang="en-US" sz="2800" dirty="0" err="1" smtClean="0"/>
              <a:t>Validation</a:t>
            </a:r>
            <a:r>
              <a:rPr lang="en-US" sz="2800" dirty="0" smtClean="0"/>
              <a:t> </a:t>
            </a:r>
            <a:r>
              <a:rPr lang="en-US" sz="2800" dirty="0"/>
              <a:t>Products (</a:t>
            </a:r>
            <a:r>
              <a:rPr lang="en-US" sz="2800" dirty="0" err="1"/>
              <a:t>cont</a:t>
            </a:r>
            <a:r>
              <a:rPr lang="en-US" sz="2800" dirty="0"/>
              <a:t>)</a:t>
            </a:r>
            <a:endParaRPr lang="en-US" sz="2800" dirty="0" smtClean="0"/>
          </a:p>
        </p:txBody>
      </p:sp>
      <p:graphicFrame>
        <p:nvGraphicFramePr>
          <p:cNvPr id="10" name="Table 9"/>
          <p:cNvGraphicFramePr>
            <a:graphicFrameLocks noGrp="1"/>
          </p:cNvGraphicFramePr>
          <p:nvPr>
            <p:extLst>
              <p:ext uri="{D42A27DB-BD31-4B8C-83A1-F6EECF244321}">
                <p14:modId xmlns:p14="http://schemas.microsoft.com/office/powerpoint/2010/main" val="425627189"/>
              </p:ext>
            </p:extLst>
          </p:nvPr>
        </p:nvGraphicFramePr>
        <p:xfrm>
          <a:off x="533400" y="1195388"/>
          <a:ext cx="8305800" cy="2462212"/>
        </p:xfrm>
        <a:graphic>
          <a:graphicData uri="http://schemas.openxmlformats.org/drawingml/2006/table">
            <a:tbl>
              <a:tblPr firstRow="1" bandRow="1">
                <a:tableStyleId>{5C22544A-7EE6-4342-B048-85BDC9FD1C3A}</a:tableStyleId>
              </a:tblPr>
              <a:tblGrid>
                <a:gridCol w="8305800"/>
              </a:tblGrid>
              <a:tr h="2462212">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normalizeH="0" baseline="0" dirty="0" smtClean="0">
                          <a:ln>
                            <a:noFill/>
                          </a:ln>
                          <a:solidFill>
                            <a:schemeClr val="tx2"/>
                          </a:solidFill>
                          <a:effectLst/>
                          <a:latin typeface="+mn-lt"/>
                          <a:ea typeface="+mn-ea"/>
                          <a:cs typeface="+mn-cs"/>
                        </a:rPr>
                        <a:t>Typical Work Product:</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Validation results, reports, cross-reference matrix</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 Validation deficiency reports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 Validation issues</a:t>
                      </a:r>
                    </a:p>
                    <a:p>
                      <a:pPr marL="742950" marR="0" lvl="1" indent="-285750" algn="l" defTabSz="914400" rtl="0" eaLnBrk="0" fontAlgn="base" latinLnBrk="0" hangingPunct="0">
                        <a:lnSpc>
                          <a:spcPct val="110000"/>
                        </a:lnSpc>
                        <a:spcBef>
                          <a:spcPct val="20000"/>
                        </a:spcBef>
                        <a:spcAft>
                          <a:spcPct val="0"/>
                        </a:spcAft>
                        <a:buClr>
                          <a:schemeClr val="tx1"/>
                        </a:buClr>
                        <a:buSzTx/>
                        <a:buFont typeface="Arial" panose="020B0604020202020204" pitchFamily="34" charset="0"/>
                        <a:buChar char="–"/>
                        <a:tabLst/>
                      </a:pPr>
                      <a:r>
                        <a:rPr kumimoji="0" lang="en-US" sz="2400" b="0" i="0" u="none" strike="noStrike" kern="1200" cap="none" normalizeH="0" baseline="0" dirty="0" smtClean="0">
                          <a:ln>
                            <a:noFill/>
                          </a:ln>
                          <a:solidFill>
                            <a:schemeClr val="tx2"/>
                          </a:solidFill>
                          <a:effectLst/>
                          <a:latin typeface="+mn-lt"/>
                          <a:ea typeface="+mn-ea"/>
                          <a:cs typeface="+mn-cs"/>
                        </a:rPr>
                        <a:t> Procedure change request</a:t>
                      </a:r>
                      <a:endParaRPr kumimoji="0" lang="en-US" sz="2400" b="0" i="0" u="none" strike="noStrike" kern="1200" cap="none" normalizeH="0" baseline="0" dirty="0">
                        <a:ln>
                          <a:noFill/>
                        </a:ln>
                        <a:solidFill>
                          <a:schemeClr val="tx2"/>
                        </a:solidFill>
                        <a:effectLst/>
                        <a:latin typeface="+mn-lt"/>
                        <a:ea typeface="+mn-ea"/>
                        <a:cs typeface="+mn-cs"/>
                      </a:endParaRPr>
                    </a:p>
                  </a:txBody>
                  <a:tcPr marT="45706" marB="45706">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09600" y="-76200"/>
            <a:ext cx="8229600" cy="1143000"/>
          </a:xfrm>
        </p:spPr>
        <p:txBody>
          <a:bodyPr/>
          <a:lstStyle/>
          <a:p>
            <a:r>
              <a:rPr lang="en-US" smtClean="0"/>
              <a:t>3. Review Concepts</a:t>
            </a:r>
            <a:br>
              <a:rPr lang="en-US" smtClean="0"/>
            </a:br>
            <a:r>
              <a:rPr lang="en-US" altLang="en-US" smtClean="0"/>
              <a:t>Static Testing - Review</a:t>
            </a:r>
            <a:endParaRPr lang="en-US" smtClean="0"/>
          </a:p>
        </p:txBody>
      </p:sp>
      <p:sp>
        <p:nvSpPr>
          <p:cNvPr id="24579" name="Content Placeholder 2"/>
          <p:cNvSpPr>
            <a:spLocks noGrp="1"/>
          </p:cNvSpPr>
          <p:nvPr>
            <p:ph idx="1"/>
          </p:nvPr>
        </p:nvSpPr>
        <p:spPr>
          <a:xfrm>
            <a:off x="457200" y="1143000"/>
            <a:ext cx="8229600" cy="5181600"/>
          </a:xfrm>
        </p:spPr>
        <p:txBody>
          <a:bodyPr/>
          <a:lstStyle/>
          <a:p>
            <a:pPr>
              <a:spcBef>
                <a:spcPts val="0"/>
              </a:spcBef>
              <a:buFont typeface="Arial" panose="020B0604020202020204" pitchFamily="34" charset="0"/>
              <a:buChar char="•"/>
              <a:defRPr/>
            </a:pPr>
            <a:r>
              <a:rPr lang="en-GB" altLang="en-US" dirty="0"/>
              <a:t>Static </a:t>
            </a:r>
            <a:r>
              <a:rPr lang="en-GB" altLang="en-US" dirty="0" smtClean="0"/>
              <a:t>testing (Review):</a:t>
            </a:r>
          </a:p>
          <a:p>
            <a:pPr marL="400050" lvl="1" indent="0">
              <a:spcBef>
                <a:spcPts val="0"/>
              </a:spcBef>
              <a:buFontTx/>
              <a:buNone/>
              <a:defRPr/>
            </a:pPr>
            <a:r>
              <a:rPr lang="en-GB" altLang="en-US" dirty="0" smtClean="0"/>
              <a:t>Testing of a component or system at specification or implementation level </a:t>
            </a:r>
            <a:r>
              <a:rPr lang="en-GB" altLang="en-US" b="1" dirty="0" smtClean="0"/>
              <a:t>without execution</a:t>
            </a:r>
            <a:r>
              <a:rPr lang="en-GB" altLang="en-US" dirty="0" smtClean="0"/>
              <a:t> of that software, e.g. reviews or static code analysis.</a:t>
            </a:r>
          </a:p>
          <a:p>
            <a:r>
              <a:rPr lang="en-GB" altLang="en-US" dirty="0" smtClean="0"/>
              <a:t>Purpose: </a:t>
            </a:r>
            <a:r>
              <a:rPr lang="en-US" dirty="0"/>
              <a:t>identifying defects</a:t>
            </a:r>
            <a:endParaRPr lang="en-GB" altLang="en-US" dirty="0" smtClean="0"/>
          </a:p>
          <a:p>
            <a:pPr marL="400050" lvl="1" indent="0">
              <a:buNone/>
            </a:pPr>
            <a:r>
              <a:rPr lang="en-US" dirty="0" smtClean="0"/>
              <a:t>Static </a:t>
            </a:r>
            <a:r>
              <a:rPr lang="en-US" dirty="0"/>
              <a:t>techniques find causes of failures </a:t>
            </a:r>
            <a:r>
              <a:rPr lang="en-US" dirty="0" smtClean="0"/>
              <a:t>(</a:t>
            </a:r>
            <a:r>
              <a:rPr lang="en-US" dirty="0"/>
              <a:t>defects) </a:t>
            </a:r>
            <a:r>
              <a:rPr lang="en-US" dirty="0" smtClean="0"/>
              <a:t>rather than </a:t>
            </a:r>
            <a:r>
              <a:rPr lang="en-US" dirty="0"/>
              <a:t>the failures themselves</a:t>
            </a:r>
            <a:endParaRPr lang="en-GB" altLang="en-US" dirty="0"/>
          </a:p>
          <a:p>
            <a:pPr lvl="1">
              <a:defRPr/>
            </a:pPr>
            <a:r>
              <a:rPr lang="en-US" altLang="en-US" dirty="0"/>
              <a:t>Review should be done </a:t>
            </a:r>
            <a:r>
              <a:rPr lang="en-US" altLang="en-US" dirty="0" smtClean="0"/>
              <a:t>from </a:t>
            </a:r>
            <a:r>
              <a:rPr lang="en-GB" altLang="en-US" dirty="0" smtClean="0"/>
              <a:t>early of </a:t>
            </a:r>
            <a:r>
              <a:rPr lang="en-GB" altLang="en-US" dirty="0"/>
              <a:t>life cycle</a:t>
            </a:r>
            <a:r>
              <a:rPr lang="en-GB" altLang="en-US" dirty="0" smtClean="0"/>
              <a:t>.</a:t>
            </a:r>
            <a:endParaRPr lang="en-GB" altLang="en-US" dirty="0"/>
          </a:p>
        </p:txBody>
      </p:sp>
      <p:sp>
        <p:nvSpPr>
          <p:cNvPr id="624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120A74EB-17F4-4A78-8A35-479996F5BEF6}" type="slidenum">
              <a:rPr lang="en-US" altLang="ja-JP"/>
              <a:pPr/>
              <a:t>17</a:t>
            </a:fld>
            <a:endParaRPr lang="en-US" altLang="ja-JP"/>
          </a:p>
        </p:txBody>
      </p:sp>
      <p:pic>
        <p:nvPicPr>
          <p:cNvPr id="62469" name="Picture 4" descr="sw_test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0"/>
            <a:ext cx="43021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a:xfrm>
            <a:off x="304800" y="228600"/>
            <a:ext cx="8458200" cy="762000"/>
          </a:xfrm>
        </p:spPr>
        <p:txBody>
          <a:bodyPr lIns="92075" tIns="46038" rIns="92075" bIns="46038"/>
          <a:lstStyle/>
          <a:p>
            <a:r>
              <a:rPr lang="en-US" sz="2800" smtClean="0"/>
              <a:t>3. Review Concepts</a:t>
            </a:r>
            <a:br>
              <a:rPr lang="en-US" sz="2800" smtClean="0"/>
            </a:br>
            <a:r>
              <a:rPr lang="en-AU" sz="2800" smtClean="0"/>
              <a:t>Why is Review necessary ?</a:t>
            </a:r>
            <a:endParaRPr lang="en-US" sz="2800" smtClean="0"/>
          </a:p>
        </p:txBody>
      </p:sp>
      <p:sp>
        <p:nvSpPr>
          <p:cNvPr id="37890" name="Rectangle 2"/>
          <p:cNvSpPr>
            <a:spLocks noGrp="1" noChangeArrowheads="1"/>
          </p:cNvSpPr>
          <p:nvPr>
            <p:ph type="body" sz="half" idx="1"/>
          </p:nvPr>
        </p:nvSpPr>
        <p:spPr>
          <a:xfrm>
            <a:off x="381000" y="1066800"/>
            <a:ext cx="8610600" cy="5181600"/>
          </a:xfrm>
        </p:spPr>
        <p:txBody>
          <a:bodyPr/>
          <a:lstStyle/>
          <a:p>
            <a:pPr>
              <a:spcBef>
                <a:spcPct val="100000"/>
              </a:spcBef>
              <a:buFont typeface="Arial" panose="020B0604020202020204" pitchFamily="34" charset="0"/>
              <a:buChar char="•"/>
              <a:defRPr/>
            </a:pPr>
            <a:r>
              <a:rPr lang="en-US" sz="2800" dirty="0" smtClean="0"/>
              <a:t>Benefits </a:t>
            </a:r>
            <a:r>
              <a:rPr lang="en-US" sz="2800" dirty="0"/>
              <a:t>of </a:t>
            </a:r>
            <a:r>
              <a:rPr lang="en-US" sz="2800" dirty="0" smtClean="0"/>
              <a:t>reviews:</a:t>
            </a:r>
            <a:r>
              <a:rPr lang="en-AU" sz="2200" dirty="0" smtClean="0">
                <a:cs typeface="Times New Roman" pitchFamily="18" charset="0"/>
              </a:rPr>
              <a:t>	</a:t>
            </a:r>
            <a:endParaRPr lang="en-AU" sz="2200" dirty="0">
              <a:cs typeface="Times New Roman" pitchFamily="18" charset="0"/>
            </a:endParaRPr>
          </a:p>
          <a:p>
            <a:pPr lvl="1">
              <a:defRPr/>
            </a:pPr>
            <a:r>
              <a:rPr lang="en-US" sz="2400" dirty="0"/>
              <a:t>E</a:t>
            </a:r>
            <a:r>
              <a:rPr lang="en-US" sz="2400" dirty="0" smtClean="0"/>
              <a:t>arly </a:t>
            </a:r>
            <a:r>
              <a:rPr lang="en-US" sz="2400" dirty="0"/>
              <a:t>defect detection and </a:t>
            </a:r>
            <a:r>
              <a:rPr lang="en-US" sz="2400" dirty="0" smtClean="0"/>
              <a:t>correction,</a:t>
            </a:r>
          </a:p>
          <a:p>
            <a:pPr marL="457200" lvl="1" indent="0">
              <a:buFontTx/>
              <a:buNone/>
              <a:defRPr/>
            </a:pPr>
            <a:r>
              <a:rPr lang="en-US" sz="2400" dirty="0" smtClean="0"/>
              <a:t>    development </a:t>
            </a:r>
            <a:r>
              <a:rPr lang="en-US" sz="2400" dirty="0"/>
              <a:t>productivity</a:t>
            </a:r>
          </a:p>
          <a:p>
            <a:pPr lvl="1">
              <a:defRPr/>
            </a:pPr>
            <a:r>
              <a:rPr lang="en-US" sz="2400" dirty="0"/>
              <a:t>I</a:t>
            </a:r>
            <a:r>
              <a:rPr lang="en-US" sz="2400" dirty="0" smtClean="0"/>
              <a:t>mprovements</a:t>
            </a:r>
            <a:r>
              <a:rPr lang="en-US" sz="2400" dirty="0"/>
              <a:t>, reduced development </a:t>
            </a:r>
            <a:endParaRPr lang="en-US" sz="2400" dirty="0" smtClean="0"/>
          </a:p>
          <a:p>
            <a:pPr marL="457200" lvl="1" indent="0">
              <a:buFontTx/>
              <a:buNone/>
              <a:defRPr/>
            </a:pPr>
            <a:r>
              <a:rPr lang="en-US" sz="2400" dirty="0" smtClean="0"/>
              <a:t>    timescales</a:t>
            </a:r>
            <a:r>
              <a:rPr lang="en-US" sz="2400" dirty="0"/>
              <a:t>, reduced testing cost and time, lifetime cost</a:t>
            </a:r>
          </a:p>
          <a:p>
            <a:pPr lvl="1">
              <a:defRPr/>
            </a:pPr>
            <a:r>
              <a:rPr lang="en-US" sz="2400" dirty="0"/>
              <a:t>R</a:t>
            </a:r>
            <a:r>
              <a:rPr lang="en-US" sz="2400" dirty="0" smtClean="0"/>
              <a:t>eductions</a:t>
            </a:r>
            <a:r>
              <a:rPr lang="en-US" sz="2400" dirty="0"/>
              <a:t>, fewer defects and improved communication. Reviews can find </a:t>
            </a:r>
            <a:r>
              <a:rPr lang="en-US" sz="2400" dirty="0" smtClean="0"/>
              <a:t>omissions.</a:t>
            </a:r>
          </a:p>
          <a:p>
            <a:pPr marL="857250" lvl="2" indent="0">
              <a:buFontTx/>
              <a:buNone/>
              <a:defRPr/>
            </a:pPr>
            <a:r>
              <a:rPr lang="en-US" dirty="0" smtClean="0"/>
              <a:t>Example, in </a:t>
            </a:r>
            <a:r>
              <a:rPr lang="en-US" dirty="0"/>
              <a:t>requirements, which are unlikely to be found in dynamic testing</a:t>
            </a:r>
            <a:r>
              <a:rPr lang="en-US" dirty="0" smtClean="0"/>
              <a:t>.</a:t>
            </a:r>
          </a:p>
          <a:p>
            <a:pPr lvl="1">
              <a:defRPr/>
            </a:pPr>
            <a:r>
              <a:rPr lang="en-US" sz="2400" dirty="0"/>
              <a:t>Through reviews, team members can develop their skills and senior people can mentor less-experienced colleagues.</a:t>
            </a:r>
          </a:p>
          <a:p>
            <a:pPr marL="457200" lvl="1" indent="0">
              <a:buFontTx/>
              <a:buNone/>
              <a:defRPr/>
            </a:pPr>
            <a:endParaRPr lang="en-AU" sz="2400" dirty="0" smtClean="0">
              <a:cs typeface="Times New Roman" pitchFamily="18" charset="0"/>
            </a:endParaRPr>
          </a:p>
        </p:txBody>
      </p:sp>
      <p:sp>
        <p:nvSpPr>
          <p:cNvPr id="634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t> </a:t>
            </a:r>
            <a:fld id="{2DB499BC-17A3-4672-9CEB-62CAE6EC6260}" type="slidenum">
              <a:rPr lang="en-US">
                <a:latin typeface="Tahoma" panose="020B0604030504040204" pitchFamily="34" charset="0"/>
              </a:rPr>
              <a:pPr/>
              <a:t>18</a:t>
            </a:fld>
            <a:endParaRPr lang="en-US">
              <a:latin typeface="Tahoma" panose="020B0604030504040204" pitchFamily="34" charset="0"/>
            </a:endParaRPr>
          </a:p>
        </p:txBody>
      </p:sp>
      <p:pic>
        <p:nvPicPr>
          <p:cNvPr id="63493" name="Picture 4" descr="C:\Program Files\Common Files\Microsoft Shared\Clipart\cagcat50\pe01460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1198563"/>
            <a:ext cx="17526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09600" y="-76200"/>
            <a:ext cx="8229600" cy="1143000"/>
          </a:xfrm>
        </p:spPr>
        <p:txBody>
          <a:bodyPr/>
          <a:lstStyle/>
          <a:p>
            <a:r>
              <a:rPr lang="en-US" smtClean="0"/>
              <a:t>3. Review Concepts</a:t>
            </a:r>
            <a:br>
              <a:rPr lang="en-US" smtClean="0"/>
            </a:br>
            <a:r>
              <a:rPr lang="en-US" altLang="en-US" smtClean="0"/>
              <a:t>What can be reviewed ?</a:t>
            </a:r>
            <a:endParaRPr lang="en-US" smtClean="0"/>
          </a:p>
        </p:txBody>
      </p:sp>
      <p:sp>
        <p:nvSpPr>
          <p:cNvPr id="64515" name="Content Placeholder 2"/>
          <p:cNvSpPr>
            <a:spLocks noGrp="1"/>
          </p:cNvSpPr>
          <p:nvPr>
            <p:ph idx="1"/>
          </p:nvPr>
        </p:nvSpPr>
        <p:spPr>
          <a:xfrm>
            <a:off x="457200" y="1143000"/>
            <a:ext cx="8229600" cy="5181600"/>
          </a:xfrm>
        </p:spPr>
        <p:txBody>
          <a:bodyPr/>
          <a:lstStyle/>
          <a:p>
            <a:r>
              <a:rPr lang="en-US" altLang="en-US" smtClean="0"/>
              <a:t>Any software work </a:t>
            </a:r>
            <a:r>
              <a:rPr lang="en-GB" altLang="en-US" smtClean="0"/>
              <a:t>product can be reviewed, including:</a:t>
            </a:r>
          </a:p>
          <a:p>
            <a:pPr lvl="1"/>
            <a:r>
              <a:rPr lang="en-GB" altLang="en-US" sz="2600" smtClean="0"/>
              <a:t>Requirements specifications</a:t>
            </a:r>
          </a:p>
          <a:p>
            <a:pPr lvl="1"/>
            <a:r>
              <a:rPr lang="en-GB" altLang="en-US" sz="2600" smtClean="0"/>
              <a:t>Design specifications</a:t>
            </a:r>
          </a:p>
          <a:p>
            <a:pPr lvl="1"/>
            <a:r>
              <a:rPr lang="en-GB" altLang="en-US" sz="2600" smtClean="0"/>
              <a:t>Code</a:t>
            </a:r>
          </a:p>
          <a:p>
            <a:pPr lvl="1"/>
            <a:r>
              <a:rPr lang="en-GB" altLang="en-US" sz="2600" smtClean="0"/>
              <a:t>Test plans</a:t>
            </a:r>
          </a:p>
          <a:p>
            <a:pPr lvl="1"/>
            <a:r>
              <a:rPr lang="en-GB" altLang="en-US" sz="2600" smtClean="0"/>
              <a:t>Test specifications</a:t>
            </a:r>
          </a:p>
          <a:p>
            <a:pPr lvl="1"/>
            <a:r>
              <a:rPr lang="en-GB" altLang="en-US" sz="2600" smtClean="0"/>
              <a:t>Test cases</a:t>
            </a:r>
          </a:p>
          <a:p>
            <a:pPr lvl="1"/>
            <a:r>
              <a:rPr lang="en-GB" altLang="en-US" sz="2600" smtClean="0"/>
              <a:t>Test scripts</a:t>
            </a:r>
          </a:p>
          <a:p>
            <a:pPr lvl="1"/>
            <a:r>
              <a:rPr lang="en-GB" altLang="en-US" sz="2600" smtClean="0"/>
              <a:t>User guides or web pages.</a:t>
            </a:r>
          </a:p>
          <a:p>
            <a:pPr>
              <a:spcBef>
                <a:spcPct val="100000"/>
              </a:spcBef>
            </a:pPr>
            <a:endParaRPr lang="vi-VN" smtClean="0"/>
          </a:p>
        </p:txBody>
      </p:sp>
      <p:sp>
        <p:nvSpPr>
          <p:cNvPr id="645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F616461D-644C-415A-BE75-3E6C51A24EE1}" type="slidenum">
              <a:rPr lang="en-US" altLang="ja-JP"/>
              <a:pPr/>
              <a:t>19</a:t>
            </a:fld>
            <a:endParaRPr lang="en-US" altLang="ja-JP"/>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a:lstStyle/>
          <a:p>
            <a:pPr marL="0" indent="0">
              <a:buFontTx/>
              <a:buNone/>
              <a:defRPr/>
            </a:pPr>
            <a:r>
              <a:rPr lang="en-US" dirty="0" smtClean="0"/>
              <a:t>After this course, students can:</a:t>
            </a:r>
          </a:p>
          <a:p>
            <a:pPr>
              <a:buFontTx/>
              <a:buChar char="-"/>
              <a:defRPr/>
            </a:pPr>
            <a:r>
              <a:rPr lang="en-US" dirty="0" smtClean="0"/>
              <a:t>Understand and apply Verification vs Validation activities in testing</a:t>
            </a:r>
          </a:p>
          <a:p>
            <a:pPr>
              <a:buFontTx/>
              <a:buChar char="-"/>
              <a:defRPr/>
            </a:pPr>
            <a:r>
              <a:rPr lang="en-US" dirty="0" smtClean="0"/>
              <a:t>Understand and apply Review activities in testing</a:t>
            </a:r>
          </a:p>
          <a:p>
            <a:pPr>
              <a:buFontTx/>
              <a:buChar char="-"/>
              <a:defRPr/>
            </a:pPr>
            <a:endParaRPr lang="en-US" dirty="0" smtClean="0"/>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558C53C2-A6CB-434A-9E7F-88BC63FBD740}" type="slidenum">
              <a:rPr lang="en-US" altLang="ja-JP"/>
              <a:pPr/>
              <a:t>2</a:t>
            </a:fld>
            <a:endParaRPr lang="en-US" altLang="ja-JP"/>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09600" y="-76200"/>
            <a:ext cx="8229600" cy="1143000"/>
          </a:xfrm>
        </p:spPr>
        <p:txBody>
          <a:bodyPr/>
          <a:lstStyle/>
          <a:p>
            <a:r>
              <a:rPr lang="en-US" smtClean="0"/>
              <a:t>3. Review Concepts</a:t>
            </a:r>
            <a:br>
              <a:rPr lang="en-US" smtClean="0"/>
            </a:br>
            <a:r>
              <a:rPr lang="en-US" altLang="en-US" smtClean="0"/>
              <a:t>Defect Types found by Review</a:t>
            </a:r>
            <a:endParaRPr lang="en-US" smtClean="0"/>
          </a:p>
        </p:txBody>
      </p:sp>
      <p:sp>
        <p:nvSpPr>
          <p:cNvPr id="65539" name="Content Placeholder 2"/>
          <p:cNvSpPr>
            <a:spLocks noGrp="1"/>
          </p:cNvSpPr>
          <p:nvPr>
            <p:ph idx="1"/>
          </p:nvPr>
        </p:nvSpPr>
        <p:spPr>
          <a:xfrm>
            <a:off x="457200" y="1143000"/>
            <a:ext cx="8229600" cy="5181600"/>
          </a:xfrm>
        </p:spPr>
        <p:txBody>
          <a:bodyPr/>
          <a:lstStyle/>
          <a:p>
            <a:r>
              <a:rPr lang="en-GB" altLang="en-US" dirty="0" smtClean="0"/>
              <a:t>Some types of defect can be detects by review easier than dynamic testing (and vice versa).</a:t>
            </a:r>
          </a:p>
          <a:p>
            <a:r>
              <a:rPr lang="en-GB" altLang="en-US" dirty="0" smtClean="0"/>
              <a:t>Typical defects that are easier to find in reviews than in dynamic testing are:</a:t>
            </a:r>
            <a:endParaRPr lang="en-US" altLang="en-US" dirty="0" smtClean="0"/>
          </a:p>
          <a:p>
            <a:pPr lvl="1" indent="-342900">
              <a:buClr>
                <a:schemeClr val="tx1"/>
              </a:buClr>
              <a:buSzPct val="62000"/>
              <a:buFont typeface="Arial" panose="020B0604020202020204" pitchFamily="34" charset="0"/>
              <a:buChar char="―"/>
            </a:pPr>
            <a:r>
              <a:rPr lang="en-GB" altLang="en-US" dirty="0"/>
              <a:t>D</a:t>
            </a:r>
            <a:r>
              <a:rPr lang="en-GB" altLang="en-US" dirty="0" smtClean="0"/>
              <a:t>eviations from standards</a:t>
            </a:r>
            <a:endParaRPr lang="en-US" altLang="en-US" dirty="0" smtClean="0"/>
          </a:p>
          <a:p>
            <a:pPr lvl="1" indent="-342900">
              <a:buClr>
                <a:schemeClr val="tx1"/>
              </a:buClr>
              <a:buSzPct val="62000"/>
              <a:buFont typeface="Arial" panose="020B0604020202020204" pitchFamily="34" charset="0"/>
              <a:buChar char="―"/>
            </a:pPr>
            <a:r>
              <a:rPr lang="en-GB" altLang="en-US" dirty="0"/>
              <a:t>R</a:t>
            </a:r>
            <a:r>
              <a:rPr lang="en-GB" altLang="en-US" dirty="0" smtClean="0"/>
              <a:t>equirement defects </a:t>
            </a:r>
          </a:p>
          <a:p>
            <a:pPr lvl="1" indent="-342900">
              <a:buClr>
                <a:schemeClr val="tx1"/>
              </a:buClr>
              <a:buSzPct val="62000"/>
              <a:buFont typeface="Arial" panose="020B0604020202020204" pitchFamily="34" charset="0"/>
              <a:buChar char="―"/>
            </a:pPr>
            <a:r>
              <a:rPr lang="en-GB" altLang="en-US" dirty="0"/>
              <a:t>D</a:t>
            </a:r>
            <a:r>
              <a:rPr lang="en-GB" altLang="en-US" dirty="0" smtClean="0"/>
              <a:t>esign defects </a:t>
            </a:r>
          </a:p>
          <a:p>
            <a:pPr lvl="1" indent="-342900">
              <a:buClr>
                <a:schemeClr val="tx1"/>
              </a:buClr>
              <a:buSzPct val="62000"/>
              <a:buFont typeface="Arial" panose="020B0604020202020204" pitchFamily="34" charset="0"/>
              <a:buChar char="―"/>
            </a:pPr>
            <a:r>
              <a:rPr lang="en-GB" altLang="en-US" dirty="0"/>
              <a:t>I</a:t>
            </a:r>
            <a:r>
              <a:rPr lang="en-GB" altLang="en-US" dirty="0" smtClean="0"/>
              <a:t>nsufficient maintainability</a:t>
            </a:r>
          </a:p>
          <a:p>
            <a:pPr lvl="1" indent="-342900">
              <a:buClr>
                <a:schemeClr val="tx1"/>
              </a:buClr>
              <a:buSzPct val="62000"/>
              <a:buFont typeface="Arial" panose="020B0604020202020204" pitchFamily="34" charset="0"/>
              <a:buChar char="―"/>
            </a:pPr>
            <a:r>
              <a:rPr lang="en-GB" altLang="en-US" dirty="0"/>
              <a:t>I</a:t>
            </a:r>
            <a:r>
              <a:rPr lang="en-GB" altLang="en-US" dirty="0" smtClean="0"/>
              <a:t>ncorrect interface </a:t>
            </a:r>
            <a:r>
              <a:rPr lang="en-US" altLang="en-US" dirty="0" smtClean="0"/>
              <a:t>specifications</a:t>
            </a:r>
            <a:endParaRPr lang="en-GB" altLang="en-US" dirty="0" smtClean="0"/>
          </a:p>
          <a:p>
            <a:endParaRPr lang="en-GB" altLang="en-US" dirty="0" smtClean="0"/>
          </a:p>
        </p:txBody>
      </p:sp>
      <p:sp>
        <p:nvSpPr>
          <p:cNvPr id="6554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C09116E8-9950-47F0-9C77-938DD56CAD30}" type="slidenum">
              <a:rPr lang="en-US" altLang="ja-JP"/>
              <a:pPr/>
              <a:t>20</a:t>
            </a:fld>
            <a:endParaRPr lang="en-US" altLang="ja-JP"/>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2743200"/>
            <a:ext cx="3027363"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09600" y="-76200"/>
            <a:ext cx="8229600" cy="1143000"/>
          </a:xfrm>
        </p:spPr>
        <p:txBody>
          <a:bodyPr/>
          <a:lstStyle/>
          <a:p>
            <a:r>
              <a:rPr lang="en-US" smtClean="0"/>
              <a:t>4. Review Process</a:t>
            </a:r>
          </a:p>
        </p:txBody>
      </p:sp>
      <p:sp>
        <p:nvSpPr>
          <p:cNvPr id="66563" name="Content Placeholder 2"/>
          <p:cNvSpPr>
            <a:spLocks noGrp="1"/>
          </p:cNvSpPr>
          <p:nvPr>
            <p:ph idx="1"/>
          </p:nvPr>
        </p:nvSpPr>
        <p:spPr>
          <a:xfrm>
            <a:off x="457200" y="1143000"/>
            <a:ext cx="8229600" cy="5181600"/>
          </a:xfrm>
        </p:spPr>
        <p:txBody>
          <a:bodyPr/>
          <a:lstStyle/>
          <a:p>
            <a:r>
              <a:rPr lang="en-GB" altLang="en-US" smtClean="0"/>
              <a:t>Phases of a formal review:</a:t>
            </a:r>
          </a:p>
          <a:p>
            <a:pPr marL="914400" lvl="1" indent="-457200">
              <a:buFontTx/>
              <a:buAutoNum type="arabicPeriod"/>
            </a:pPr>
            <a:r>
              <a:rPr lang="en-US" altLang="en-US" smtClean="0"/>
              <a:t>Planning</a:t>
            </a:r>
          </a:p>
          <a:p>
            <a:pPr marL="914400" lvl="1" indent="-457200">
              <a:buFontTx/>
              <a:buAutoNum type="arabicPeriod"/>
            </a:pPr>
            <a:r>
              <a:rPr lang="en-US" altLang="en-US" smtClean="0"/>
              <a:t>Kick-off</a:t>
            </a:r>
          </a:p>
          <a:p>
            <a:pPr marL="914400" lvl="1" indent="-457200">
              <a:buFontTx/>
              <a:buAutoNum type="arabicPeriod"/>
            </a:pPr>
            <a:r>
              <a:rPr lang="en-US" altLang="en-US" smtClean="0"/>
              <a:t>Preparation</a:t>
            </a:r>
          </a:p>
          <a:p>
            <a:pPr marL="914400" lvl="1" indent="-457200">
              <a:buFontTx/>
              <a:buAutoNum type="arabicPeriod"/>
            </a:pPr>
            <a:r>
              <a:rPr lang="en-US" altLang="en-US" smtClean="0"/>
              <a:t>Review meeting</a:t>
            </a:r>
          </a:p>
          <a:p>
            <a:pPr marL="914400" lvl="1" indent="-457200">
              <a:buFontTx/>
              <a:buAutoNum type="arabicPeriod"/>
            </a:pPr>
            <a:r>
              <a:rPr lang="en-US" altLang="en-US" smtClean="0"/>
              <a:t>Rework</a:t>
            </a:r>
          </a:p>
          <a:p>
            <a:pPr marL="914400" lvl="1" indent="-457200">
              <a:buFontTx/>
              <a:buAutoNum type="arabicPeriod"/>
            </a:pPr>
            <a:r>
              <a:rPr lang="en-US" altLang="en-US" smtClean="0"/>
              <a:t>Follow-up</a:t>
            </a:r>
          </a:p>
          <a:p>
            <a:endParaRPr lang="en-GB" altLang="en-US" smtClean="0"/>
          </a:p>
        </p:txBody>
      </p:sp>
      <p:sp>
        <p:nvSpPr>
          <p:cNvPr id="665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7B4130ED-B7E6-4421-908F-E8FF7A5104B8}" type="slidenum">
              <a:rPr lang="en-US" altLang="ja-JP"/>
              <a:pPr/>
              <a:t>21</a:t>
            </a:fld>
            <a:endParaRPr lang="en-US" altLang="ja-JP"/>
          </a:p>
        </p:txBody>
      </p:sp>
      <p:pic>
        <p:nvPicPr>
          <p:cNvPr id="6656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752600"/>
            <a:ext cx="40544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38200" y="76200"/>
            <a:ext cx="8001000" cy="838200"/>
          </a:xfrm>
        </p:spPr>
        <p:txBody>
          <a:bodyPr lIns="92075" tIns="46038" rIns="92075" bIns="46038"/>
          <a:lstStyle/>
          <a:p>
            <a:r>
              <a:rPr lang="en-US" smtClean="0"/>
              <a:t>4. Review Process</a:t>
            </a:r>
            <a:br>
              <a:rPr lang="en-US" smtClean="0"/>
            </a:br>
            <a:r>
              <a:rPr lang="en-US" smtClean="0"/>
              <a:t>Roles and Responsibilities</a:t>
            </a:r>
          </a:p>
        </p:txBody>
      </p:sp>
      <p:grpSp>
        <p:nvGrpSpPr>
          <p:cNvPr id="67587" name="Group 10"/>
          <p:cNvGrpSpPr>
            <a:grpSpLocks/>
          </p:cNvGrpSpPr>
          <p:nvPr/>
        </p:nvGrpSpPr>
        <p:grpSpPr bwMode="auto">
          <a:xfrm>
            <a:off x="3290888" y="4759325"/>
            <a:ext cx="1682750" cy="1436688"/>
            <a:chOff x="115887" y="4856165"/>
            <a:chExt cx="1682750" cy="1437286"/>
          </a:xfrm>
        </p:grpSpPr>
        <p:pic>
          <p:nvPicPr>
            <p:cNvPr id="67606" name="Picture 1232" descr="C:\Program Files\Common Files\Microsoft Shared\Clipart\cagcat50\pe01561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87" y="4856165"/>
              <a:ext cx="16827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7" name="Text Box 1249"/>
            <p:cNvSpPr txBox="1">
              <a:spLocks noChangeArrowheads="1"/>
            </p:cNvSpPr>
            <p:nvPr/>
          </p:nvSpPr>
          <p:spPr bwMode="auto">
            <a:xfrm>
              <a:off x="390525" y="5985674"/>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400" b="1">
                  <a:latin typeface="Tahoma" panose="020B0604030504040204" pitchFamily="34" charset="0"/>
                </a:rPr>
                <a:t>Reviewer(s)</a:t>
              </a:r>
            </a:p>
          </p:txBody>
        </p:sp>
      </p:grpSp>
      <p:grpSp>
        <p:nvGrpSpPr>
          <p:cNvPr id="67588" name="Group 7"/>
          <p:cNvGrpSpPr>
            <a:grpSpLocks/>
          </p:cNvGrpSpPr>
          <p:nvPr/>
        </p:nvGrpSpPr>
        <p:grpSpPr bwMode="auto">
          <a:xfrm>
            <a:off x="5883275" y="3444875"/>
            <a:ext cx="1462088" cy="1931988"/>
            <a:chOff x="7037387" y="3635637"/>
            <a:chExt cx="1462088" cy="1932422"/>
          </a:xfrm>
        </p:grpSpPr>
        <p:pic>
          <p:nvPicPr>
            <p:cNvPr id="67604" name="Picture 1227" descr="C:\Program Files\Common Files\Microsoft Shared\Clipart\cagcat50\bd07153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7387" y="3635637"/>
              <a:ext cx="14620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5" name="Text Box 1250"/>
            <p:cNvSpPr txBox="1">
              <a:spLocks noChangeArrowheads="1"/>
            </p:cNvSpPr>
            <p:nvPr/>
          </p:nvSpPr>
          <p:spPr bwMode="auto">
            <a:xfrm>
              <a:off x="7335044" y="5260282"/>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400" b="1">
                  <a:latin typeface="Tahoma" panose="020B0604030504040204" pitchFamily="34" charset="0"/>
                </a:rPr>
                <a:t>Manager</a:t>
              </a:r>
            </a:p>
          </p:txBody>
        </p:sp>
      </p:grpSp>
      <p:grpSp>
        <p:nvGrpSpPr>
          <p:cNvPr id="67589" name="Group 8"/>
          <p:cNvGrpSpPr>
            <a:grpSpLocks/>
          </p:cNvGrpSpPr>
          <p:nvPr/>
        </p:nvGrpSpPr>
        <p:grpSpPr bwMode="auto">
          <a:xfrm>
            <a:off x="3276600" y="1150938"/>
            <a:ext cx="1143000" cy="1285875"/>
            <a:chOff x="381000" y="1689098"/>
            <a:chExt cx="1143000" cy="1285679"/>
          </a:xfrm>
        </p:grpSpPr>
        <p:pic>
          <p:nvPicPr>
            <p:cNvPr id="67602" name="Picture 1229" descr="C:\Program Files\Common Files\Microsoft Shared\Clipart\cagcat50\bd06784_.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689098"/>
              <a:ext cx="10620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3" name="Text Box 1246"/>
            <p:cNvSpPr txBox="1">
              <a:spLocks noChangeArrowheads="1"/>
            </p:cNvSpPr>
            <p:nvPr/>
          </p:nvSpPr>
          <p:spPr bwMode="auto">
            <a:xfrm>
              <a:off x="390525" y="2667000"/>
              <a:ext cx="1133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GB" altLang="en-US" sz="1400" b="1"/>
                <a:t>Moderator</a:t>
              </a:r>
              <a:endParaRPr lang="en-US" sz="1400" b="1">
                <a:latin typeface="Tahoma" panose="020B0604030504040204" pitchFamily="34" charset="0"/>
              </a:endParaRPr>
            </a:p>
          </p:txBody>
        </p:sp>
      </p:grpSp>
      <p:sp>
        <p:nvSpPr>
          <p:cNvPr id="24805" name="AutoShape 1253"/>
          <p:cNvSpPr>
            <a:spLocks noChangeArrowheads="1"/>
          </p:cNvSpPr>
          <p:nvPr/>
        </p:nvSpPr>
        <p:spPr bwMode="auto">
          <a:xfrm>
            <a:off x="2301875" y="2740025"/>
            <a:ext cx="3581400" cy="1781175"/>
          </a:xfrm>
          <a:prstGeom prst="wedgeRoundRectCallout">
            <a:avLst>
              <a:gd name="adj1" fmla="val -4176"/>
              <a:gd name="adj2" fmla="val -72310"/>
              <a:gd name="adj3" fmla="val 16667"/>
            </a:avLst>
          </a:prstGeom>
          <a:solidFill>
            <a:srgbClr val="00B0F0"/>
          </a:solidFill>
          <a:ln w="9525">
            <a:solidFill>
              <a:schemeClr val="tx1"/>
            </a:solidFill>
            <a:miter lim="800000"/>
            <a:headEnd/>
            <a:tailEnd/>
          </a:ln>
        </p:spPr>
        <p:txBody>
          <a:bodyPr anchor="ct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ü"/>
            </a:pPr>
            <a:r>
              <a:rPr lang="en-US" sz="1400" i="1"/>
              <a:t>Also known as review leader</a:t>
            </a:r>
            <a:endParaRPr lang="en-US" sz="1400"/>
          </a:p>
          <a:p>
            <a:pPr>
              <a:buFont typeface="Wingdings" panose="05000000000000000000" pitchFamily="2" charset="2"/>
              <a:buChar char="ü"/>
            </a:pPr>
            <a:r>
              <a:rPr lang="en-US" sz="1400" i="1"/>
              <a:t>Performs entry check </a:t>
            </a:r>
            <a:br>
              <a:rPr lang="en-US" sz="1400" i="1"/>
            </a:br>
            <a:r>
              <a:rPr lang="en-US" sz="1400" i="1"/>
              <a:t>Follow-up on the rework</a:t>
            </a:r>
            <a:endParaRPr lang="en-US" sz="1400"/>
          </a:p>
          <a:p>
            <a:pPr>
              <a:buFont typeface="Wingdings" panose="05000000000000000000" pitchFamily="2" charset="2"/>
              <a:buChar char="ü"/>
            </a:pPr>
            <a:r>
              <a:rPr lang="en-US" sz="1400" i="1"/>
              <a:t>Schedules the meeting</a:t>
            </a:r>
            <a:endParaRPr lang="en-US" sz="1400"/>
          </a:p>
          <a:p>
            <a:pPr>
              <a:buFont typeface="Wingdings" panose="05000000000000000000" pitchFamily="2" charset="2"/>
              <a:buChar char="ü"/>
            </a:pPr>
            <a:r>
              <a:rPr lang="en-US" sz="1400" i="1"/>
              <a:t>Coaches other team</a:t>
            </a:r>
            <a:endParaRPr lang="en-US" sz="1400"/>
          </a:p>
          <a:p>
            <a:pPr>
              <a:buFont typeface="Wingdings" panose="05000000000000000000" pitchFamily="2" charset="2"/>
              <a:buChar char="ü"/>
            </a:pPr>
            <a:r>
              <a:rPr lang="en-US" sz="1400" i="1"/>
              <a:t>Leads the possible discussion and stores the data that is collected</a:t>
            </a:r>
            <a:endParaRPr lang="en-US" sz="1400"/>
          </a:p>
        </p:txBody>
      </p:sp>
      <p:sp>
        <p:nvSpPr>
          <p:cNvPr id="6759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563B2E01-16CB-49BB-AFE1-B395A6FB7EE3}" type="slidenum">
              <a:rPr lang="en-US" altLang="ja-JP"/>
              <a:pPr/>
              <a:t>22</a:t>
            </a:fld>
            <a:endParaRPr lang="en-US" altLang="ja-JP"/>
          </a:p>
        </p:txBody>
      </p:sp>
      <p:grpSp>
        <p:nvGrpSpPr>
          <p:cNvPr id="67592" name="Group 9"/>
          <p:cNvGrpSpPr>
            <a:grpSpLocks/>
          </p:cNvGrpSpPr>
          <p:nvPr/>
        </p:nvGrpSpPr>
        <p:grpSpPr bwMode="auto">
          <a:xfrm>
            <a:off x="1025525" y="2722563"/>
            <a:ext cx="1089025" cy="1366837"/>
            <a:chOff x="234949" y="3205619"/>
            <a:chExt cx="1089025" cy="1366381"/>
          </a:xfrm>
        </p:grpSpPr>
        <p:pic>
          <p:nvPicPr>
            <p:cNvPr id="67600" name="Picture 1228" descr="C:\Program Files\Common Files\Microsoft Shared\Clipart\cagcat50\bs02064_.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949" y="3205619"/>
              <a:ext cx="10890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1" name="Text Box 1244"/>
            <p:cNvSpPr txBox="1">
              <a:spLocks noChangeArrowheads="1"/>
            </p:cNvSpPr>
            <p:nvPr/>
          </p:nvSpPr>
          <p:spPr bwMode="auto">
            <a:xfrm>
              <a:off x="381000" y="4267200"/>
              <a:ext cx="79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400" b="1">
                  <a:latin typeface="Tahoma" panose="020B0604030504040204" pitchFamily="34" charset="0"/>
                </a:rPr>
                <a:t>Author</a:t>
              </a:r>
            </a:p>
          </p:txBody>
        </p:sp>
      </p:grpSp>
      <p:sp>
        <p:nvSpPr>
          <p:cNvPr id="27" name="AutoShape 1253"/>
          <p:cNvSpPr>
            <a:spLocks noChangeArrowheads="1"/>
          </p:cNvSpPr>
          <p:nvPr/>
        </p:nvSpPr>
        <p:spPr bwMode="auto">
          <a:xfrm>
            <a:off x="2354263" y="2876550"/>
            <a:ext cx="3719512" cy="1343025"/>
          </a:xfrm>
          <a:prstGeom prst="wedgeRoundRectCallout">
            <a:avLst>
              <a:gd name="adj1" fmla="val -74458"/>
              <a:gd name="adj2" fmla="val 4565"/>
              <a:gd name="adj3" fmla="val 16667"/>
            </a:avLst>
          </a:prstGeom>
          <a:solidFill>
            <a:srgbClr val="00B0F0"/>
          </a:solidFill>
          <a:ln w="9525">
            <a:solidFill>
              <a:schemeClr val="tx1"/>
            </a:solidFill>
            <a:miter lim="800000"/>
            <a:headEnd/>
            <a:tailEnd/>
          </a:ln>
        </p:spPr>
        <p:txBody>
          <a:bodyPr anchor="ct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ü"/>
            </a:pPr>
            <a:endParaRPr lang="en-US" sz="1400"/>
          </a:p>
          <a:p>
            <a:pPr>
              <a:buFont typeface="Wingdings" panose="05000000000000000000" pitchFamily="2" charset="2"/>
              <a:buChar char="ü"/>
            </a:pPr>
            <a:r>
              <a:rPr lang="en-US" sz="1400"/>
              <a:t>Illuminate the unclear areas and understand the defects found</a:t>
            </a:r>
          </a:p>
          <a:p>
            <a:pPr>
              <a:buFont typeface="Wingdings" panose="05000000000000000000" pitchFamily="2" charset="2"/>
              <a:buChar char="ü"/>
            </a:pPr>
            <a:r>
              <a:rPr lang="en-US" sz="1400"/>
              <a:t>Basic goal should be to learn as much as possible with regard to improving the quality of the document.</a:t>
            </a:r>
          </a:p>
          <a:p>
            <a:pPr>
              <a:buFont typeface="Wingdings" panose="05000000000000000000" pitchFamily="2" charset="2"/>
              <a:buChar char="ü"/>
            </a:pPr>
            <a:endParaRPr lang="en-US" sz="1400"/>
          </a:p>
        </p:txBody>
      </p:sp>
      <p:grpSp>
        <p:nvGrpSpPr>
          <p:cNvPr id="67594" name="Group 6"/>
          <p:cNvGrpSpPr>
            <a:grpSpLocks/>
          </p:cNvGrpSpPr>
          <p:nvPr/>
        </p:nvGrpSpPr>
        <p:grpSpPr bwMode="auto">
          <a:xfrm>
            <a:off x="6110288" y="1735138"/>
            <a:ext cx="1101725" cy="1403350"/>
            <a:chOff x="7239000" y="1305716"/>
            <a:chExt cx="1100932" cy="1402694"/>
          </a:xfrm>
        </p:grpSpPr>
        <p:sp>
          <p:nvSpPr>
            <p:cNvPr id="67598" name="Text Box 1245"/>
            <p:cNvSpPr txBox="1">
              <a:spLocks noChangeArrowheads="1"/>
            </p:cNvSpPr>
            <p:nvPr/>
          </p:nvSpPr>
          <p:spPr bwMode="auto">
            <a:xfrm>
              <a:off x="7239000" y="2185190"/>
              <a:ext cx="11009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400" b="1"/>
                <a:t>Scribe</a:t>
              </a:r>
            </a:p>
            <a:p>
              <a:pPr algn="ctr"/>
              <a:r>
                <a:rPr lang="en-US" sz="1400">
                  <a:latin typeface="Tahoma" panose="020B0604030504040204" pitchFamily="34" charset="0"/>
                </a:rPr>
                <a:t>(</a:t>
              </a:r>
              <a:r>
                <a:rPr lang="en-GB" altLang="en-US" sz="1400" b="1"/>
                <a:t>recorder</a:t>
              </a:r>
              <a:r>
                <a:rPr lang="en-US" sz="1400">
                  <a:latin typeface="Tahoma" panose="020B0604030504040204" pitchFamily="34" charset="0"/>
                </a:rPr>
                <a:t>)</a:t>
              </a:r>
            </a:p>
          </p:txBody>
        </p:sp>
        <p:pic>
          <p:nvPicPr>
            <p:cNvPr id="67599" name="Picture 1230" descr="C:\Program Files\Common Files\Microsoft Shared\Clipart\cagcat50\bd06790_.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9000" y="1305716"/>
              <a:ext cx="1058863"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AutoShape 1253"/>
          <p:cNvSpPr>
            <a:spLocks noChangeArrowheads="1"/>
          </p:cNvSpPr>
          <p:nvPr/>
        </p:nvSpPr>
        <p:spPr bwMode="auto">
          <a:xfrm>
            <a:off x="2397125" y="3187700"/>
            <a:ext cx="3581400" cy="885825"/>
          </a:xfrm>
          <a:prstGeom prst="wedgeRoundRectCallout">
            <a:avLst>
              <a:gd name="adj1" fmla="val 53806"/>
              <a:gd name="adj2" fmla="val -122009"/>
              <a:gd name="adj3" fmla="val 16667"/>
            </a:avLst>
          </a:prstGeom>
          <a:solidFill>
            <a:srgbClr val="00B0F0"/>
          </a:solidFill>
          <a:ln w="9525">
            <a:solidFill>
              <a:schemeClr val="tx1"/>
            </a:solidFill>
            <a:miter lim="800000"/>
            <a:headEnd/>
            <a:tailEnd/>
          </a:ln>
        </p:spPr>
        <p:txBody>
          <a:bodyPr anchor="ct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ü"/>
            </a:pPr>
            <a:r>
              <a:rPr lang="en-US" sz="1400" i="1"/>
              <a:t>A separate person to do the logging of the defects found during the review.</a:t>
            </a:r>
            <a:endParaRPr lang="en-US" sz="1400"/>
          </a:p>
          <a:p>
            <a:pPr>
              <a:buFont typeface="Wingdings" panose="05000000000000000000" pitchFamily="2" charset="2"/>
              <a:buChar char="ü"/>
            </a:pPr>
            <a:endParaRPr lang="en-US" sz="1400"/>
          </a:p>
        </p:txBody>
      </p:sp>
      <p:sp>
        <p:nvSpPr>
          <p:cNvPr id="29" name="AutoShape 1253"/>
          <p:cNvSpPr>
            <a:spLocks noChangeArrowheads="1"/>
          </p:cNvSpPr>
          <p:nvPr/>
        </p:nvSpPr>
        <p:spPr bwMode="auto">
          <a:xfrm>
            <a:off x="2320925" y="3187700"/>
            <a:ext cx="3505200" cy="1295400"/>
          </a:xfrm>
          <a:prstGeom prst="wedgeRoundRectCallout">
            <a:avLst>
              <a:gd name="adj1" fmla="val 15477"/>
              <a:gd name="adj2" fmla="val 87981"/>
              <a:gd name="adj3" fmla="val 16667"/>
            </a:avLst>
          </a:prstGeom>
          <a:solidFill>
            <a:srgbClr val="00B0F0"/>
          </a:solidFill>
          <a:ln w="9525">
            <a:solidFill>
              <a:schemeClr val="tx1"/>
            </a:solidFill>
            <a:miter lim="800000"/>
            <a:headEnd/>
            <a:tailEnd/>
          </a:ln>
        </p:spPr>
        <p:txBody>
          <a:bodyPr anchor="ct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ü"/>
            </a:pPr>
            <a:r>
              <a:rPr lang="en-US" sz="1400" i="1"/>
              <a:t>Also known as checkers or inspectors</a:t>
            </a:r>
            <a:endParaRPr lang="en-US" sz="1400"/>
          </a:p>
          <a:p>
            <a:pPr>
              <a:buFont typeface="Wingdings" panose="05000000000000000000" pitchFamily="2" charset="2"/>
              <a:buChar char="ü"/>
            </a:pPr>
            <a:r>
              <a:rPr lang="en-GB" altLang="en-US" sz="1400" i="1"/>
              <a:t>Identify and describe findings (e.g. defects) in the product under review</a:t>
            </a:r>
            <a:endParaRPr lang="en-US" sz="1400" i="1"/>
          </a:p>
        </p:txBody>
      </p:sp>
      <p:sp>
        <p:nvSpPr>
          <p:cNvPr id="30" name="AutoShape 1253"/>
          <p:cNvSpPr>
            <a:spLocks noChangeArrowheads="1"/>
          </p:cNvSpPr>
          <p:nvPr/>
        </p:nvSpPr>
        <p:spPr bwMode="auto">
          <a:xfrm>
            <a:off x="2239963" y="2900363"/>
            <a:ext cx="3667125" cy="1319212"/>
          </a:xfrm>
          <a:prstGeom prst="wedgeRoundRectCallout">
            <a:avLst>
              <a:gd name="adj1" fmla="val 64398"/>
              <a:gd name="adj2" fmla="val 42352"/>
              <a:gd name="adj3" fmla="val 16667"/>
            </a:avLst>
          </a:prstGeom>
          <a:solidFill>
            <a:srgbClr val="00B0F0"/>
          </a:solidFill>
          <a:ln w="9525">
            <a:solidFill>
              <a:schemeClr val="tx1"/>
            </a:solidFill>
            <a:miter lim="800000"/>
            <a:headEnd/>
            <a:tailEnd/>
          </a:ln>
        </p:spPr>
        <p:txBody>
          <a:bodyPr anchor="ct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ü"/>
            </a:pPr>
            <a:r>
              <a:rPr lang="en-US" sz="1400" i="1"/>
              <a:t>Manager decides on the execution of reviews</a:t>
            </a:r>
            <a:endParaRPr lang="en-US" sz="1400"/>
          </a:p>
          <a:p>
            <a:pPr>
              <a:buFont typeface="Wingdings" panose="05000000000000000000" pitchFamily="2" charset="2"/>
              <a:buChar char="ü"/>
            </a:pPr>
            <a:r>
              <a:rPr lang="en-US" sz="1400" i="1"/>
              <a:t>Allocates time in project schedules and determines whether review process objectives have been met</a:t>
            </a:r>
            <a:endParaRPr lang="en-US" sz="1400"/>
          </a:p>
          <a:p>
            <a:pPr>
              <a:buFont typeface="Wingdings" panose="05000000000000000000" pitchFamily="2" charset="2"/>
              <a:buChar char="ü"/>
            </a:pPr>
            <a:endParaRPr lang="en-US" sz="14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05"/>
                                        </p:tgtEl>
                                        <p:attrNameLst>
                                          <p:attrName>style.visibility</p:attrName>
                                        </p:attrNameLst>
                                      </p:cBhvr>
                                      <p:to>
                                        <p:strVal val="visible"/>
                                      </p:to>
                                    </p:set>
                                    <p:anim calcmode="lin" valueType="num">
                                      <p:cBhvr additive="base">
                                        <p:cTn id="7" dur="500" fill="hold"/>
                                        <p:tgtEl>
                                          <p:spTgt spid="24805"/>
                                        </p:tgtEl>
                                        <p:attrNameLst>
                                          <p:attrName>ppt_x</p:attrName>
                                        </p:attrNameLst>
                                      </p:cBhvr>
                                      <p:tavLst>
                                        <p:tav tm="0">
                                          <p:val>
                                            <p:strVal val="#ppt_x"/>
                                          </p:val>
                                        </p:tav>
                                        <p:tav tm="100000">
                                          <p:val>
                                            <p:strVal val="#ppt_x"/>
                                          </p:val>
                                        </p:tav>
                                      </p:tavLst>
                                    </p:anim>
                                    <p:anim calcmode="lin" valueType="num">
                                      <p:cBhvr additive="base">
                                        <p:cTn id="8" dur="500" fill="hold"/>
                                        <p:tgtEl>
                                          <p:spTgt spid="2480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4805"/>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05" grpId="0" animBg="1"/>
      <p:bldP spid="27" grpId="0" animBg="1"/>
      <p:bldP spid="28" grpId="0" animBg="1"/>
      <p:bldP spid="2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09600" y="-76200"/>
            <a:ext cx="8229600" cy="1143000"/>
          </a:xfrm>
        </p:spPr>
        <p:txBody>
          <a:bodyPr/>
          <a:lstStyle/>
          <a:p>
            <a:r>
              <a:rPr lang="en-US" smtClean="0"/>
              <a:t>4. Review Process</a:t>
            </a:r>
          </a:p>
        </p:txBody>
      </p:sp>
      <p:sp>
        <p:nvSpPr>
          <p:cNvPr id="24579" name="Content Placeholder 2"/>
          <p:cNvSpPr>
            <a:spLocks noGrp="1"/>
          </p:cNvSpPr>
          <p:nvPr>
            <p:ph idx="1"/>
          </p:nvPr>
        </p:nvSpPr>
        <p:spPr>
          <a:xfrm>
            <a:off x="457200" y="1143000"/>
            <a:ext cx="8229600" cy="5181600"/>
          </a:xfrm>
        </p:spPr>
        <p:txBody>
          <a:bodyPr/>
          <a:lstStyle/>
          <a:p>
            <a:pPr>
              <a:buFont typeface="Arial" panose="020B0604020202020204" pitchFamily="34" charset="0"/>
              <a:buChar char="•"/>
              <a:defRPr/>
            </a:pPr>
            <a:r>
              <a:rPr lang="en-US" altLang="en-US" dirty="0"/>
              <a:t>Types of </a:t>
            </a:r>
            <a:r>
              <a:rPr lang="en-US" altLang="en-US" dirty="0" smtClean="0"/>
              <a:t>review:</a:t>
            </a:r>
          </a:p>
          <a:p>
            <a:pPr lvl="1">
              <a:buFont typeface="Arial" panose="020B0604020202020204" pitchFamily="34" charset="0"/>
              <a:buChar char="–"/>
              <a:defRPr/>
            </a:pPr>
            <a:r>
              <a:rPr lang="en-US" altLang="en-US" dirty="0"/>
              <a:t>Informal </a:t>
            </a:r>
            <a:r>
              <a:rPr lang="en-US" altLang="en-US" dirty="0" smtClean="0"/>
              <a:t>review</a:t>
            </a:r>
          </a:p>
          <a:p>
            <a:pPr lvl="1">
              <a:buFont typeface="Arial" panose="020B0604020202020204" pitchFamily="34" charset="0"/>
              <a:buChar char="–"/>
              <a:defRPr/>
            </a:pPr>
            <a:r>
              <a:rPr lang="en-US" altLang="en-US" dirty="0"/>
              <a:t>Walkthrough</a:t>
            </a:r>
          </a:p>
          <a:p>
            <a:pPr lvl="1">
              <a:buFont typeface="Arial" panose="020B0604020202020204" pitchFamily="34" charset="0"/>
              <a:buChar char="–"/>
              <a:defRPr/>
            </a:pPr>
            <a:r>
              <a:rPr lang="en-US" altLang="en-US" dirty="0"/>
              <a:t>Technical review</a:t>
            </a:r>
          </a:p>
          <a:p>
            <a:pPr lvl="1">
              <a:buFont typeface="Arial" panose="020B0604020202020204" pitchFamily="34" charset="0"/>
              <a:buChar char="–"/>
              <a:defRPr/>
            </a:pPr>
            <a:r>
              <a:rPr lang="en-US" altLang="en-US" dirty="0" smtClean="0"/>
              <a:t>Inspection</a:t>
            </a:r>
            <a:endParaRPr lang="en-US" altLang="en-US" dirty="0"/>
          </a:p>
          <a:p>
            <a:pPr marL="0" indent="0">
              <a:buFontTx/>
              <a:buNone/>
              <a:defRPr/>
            </a:pPr>
            <a:endParaRPr lang="en-GB" altLang="en-US" sz="2400" dirty="0" smtClean="0"/>
          </a:p>
          <a:p>
            <a:pPr marL="0" indent="0">
              <a:buFontTx/>
              <a:buNone/>
              <a:defRPr/>
            </a:pPr>
            <a:r>
              <a:rPr lang="en-GB" altLang="en-US" sz="2400" dirty="0" smtClean="0"/>
              <a:t>Walkthroughs,</a:t>
            </a:r>
          </a:p>
          <a:p>
            <a:pPr marL="0" indent="0">
              <a:buFontTx/>
              <a:buNone/>
              <a:defRPr/>
            </a:pPr>
            <a:r>
              <a:rPr lang="en-GB" altLang="en-US" sz="2400" dirty="0" smtClean="0"/>
              <a:t>technical reviews</a:t>
            </a:r>
          </a:p>
          <a:p>
            <a:pPr marL="0" indent="0">
              <a:buFontTx/>
              <a:buNone/>
              <a:defRPr/>
            </a:pPr>
            <a:r>
              <a:rPr lang="en-GB" altLang="en-US" sz="2400" dirty="0" smtClean="0"/>
              <a:t>and </a:t>
            </a:r>
            <a:r>
              <a:rPr lang="en-GB" altLang="en-US" sz="2400" dirty="0"/>
              <a:t>inspections called a “</a:t>
            </a:r>
            <a:r>
              <a:rPr lang="en-GB" altLang="en-US" sz="2400" b="1" dirty="0">
                <a:solidFill>
                  <a:srgbClr val="FF0000"/>
                </a:solidFill>
              </a:rPr>
              <a:t>peer review</a:t>
            </a:r>
            <a:r>
              <a:rPr lang="en-GB" altLang="en-US" sz="2400" dirty="0"/>
              <a:t>”</a:t>
            </a:r>
          </a:p>
        </p:txBody>
      </p:sp>
      <p:sp>
        <p:nvSpPr>
          <p:cNvPr id="686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98AF21C9-4441-4138-8EBA-FA7FDA60E06F}" type="slidenum">
              <a:rPr lang="en-US" altLang="ja-JP"/>
              <a:pPr/>
              <a:t>23</a:t>
            </a:fld>
            <a:endParaRPr lang="en-US" altLang="ja-JP"/>
          </a:p>
        </p:txBody>
      </p:sp>
      <p:pic>
        <p:nvPicPr>
          <p:cNvPr id="68613" name="Picture 3" descr="peer_review.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76400"/>
            <a:ext cx="39068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09600" y="-76200"/>
            <a:ext cx="8229600" cy="1143000"/>
          </a:xfrm>
        </p:spPr>
        <p:txBody>
          <a:bodyPr/>
          <a:lstStyle/>
          <a:p>
            <a:r>
              <a:rPr lang="en-US" smtClean="0"/>
              <a:t>4. Review Process</a:t>
            </a:r>
          </a:p>
        </p:txBody>
      </p:sp>
      <p:sp>
        <p:nvSpPr>
          <p:cNvPr id="69635" name="Content Placeholder 2"/>
          <p:cNvSpPr>
            <a:spLocks noGrp="1"/>
          </p:cNvSpPr>
          <p:nvPr>
            <p:ph idx="1"/>
          </p:nvPr>
        </p:nvSpPr>
        <p:spPr>
          <a:xfrm>
            <a:off x="457200" y="1143000"/>
            <a:ext cx="8229600" cy="5181600"/>
          </a:xfrm>
        </p:spPr>
        <p:txBody>
          <a:bodyPr/>
          <a:lstStyle/>
          <a:p>
            <a:r>
              <a:rPr lang="en-US" altLang="en-US" smtClean="0"/>
              <a:t>Success factors for reviews:</a:t>
            </a:r>
          </a:p>
          <a:p>
            <a:pPr lvl="1">
              <a:buClr>
                <a:schemeClr val="tx1"/>
              </a:buClr>
              <a:buSzPct val="62000"/>
            </a:pPr>
            <a:r>
              <a:rPr lang="en-GB" altLang="en-US" sz="2200" smtClean="0"/>
              <a:t>Each review has a clear predefined objective.</a:t>
            </a:r>
          </a:p>
          <a:p>
            <a:pPr lvl="1">
              <a:buClr>
                <a:schemeClr val="tx1"/>
              </a:buClr>
              <a:buSzPct val="62000"/>
            </a:pPr>
            <a:r>
              <a:rPr lang="en-GB" altLang="en-US" sz="2200" smtClean="0"/>
              <a:t>The right people are involved.</a:t>
            </a:r>
          </a:p>
          <a:p>
            <a:pPr lvl="1">
              <a:buClr>
                <a:schemeClr val="tx1"/>
              </a:buClr>
              <a:buSzPct val="62000"/>
            </a:pPr>
            <a:r>
              <a:rPr lang="en-GB" altLang="en-US" sz="2200" smtClean="0"/>
              <a:t>Defects found are welcomed.</a:t>
            </a:r>
          </a:p>
          <a:p>
            <a:pPr lvl="1">
              <a:buClr>
                <a:schemeClr val="tx1"/>
              </a:buClr>
              <a:buSzPct val="62000"/>
            </a:pPr>
            <a:r>
              <a:rPr lang="en-GB" altLang="en-US" sz="2200" smtClean="0"/>
              <a:t>People issues and psychological aspects are dealt with.</a:t>
            </a:r>
            <a:endParaRPr lang="en-US" altLang="en-US" sz="2200" smtClean="0"/>
          </a:p>
          <a:p>
            <a:pPr lvl="1">
              <a:buClr>
                <a:schemeClr val="tx1"/>
              </a:buClr>
              <a:buSzPct val="62000"/>
            </a:pPr>
            <a:r>
              <a:rPr lang="en-GB" altLang="en-US" sz="2200" smtClean="0"/>
              <a:t>Review techniques are applied that are suitable to the type and level of software work products </a:t>
            </a:r>
            <a:r>
              <a:rPr lang="en-US" altLang="en-US" sz="2200" smtClean="0"/>
              <a:t>and reviewers.</a:t>
            </a:r>
          </a:p>
          <a:p>
            <a:pPr lvl="1">
              <a:buClr>
                <a:schemeClr val="tx1"/>
              </a:buClr>
              <a:buSzPct val="62000"/>
            </a:pPr>
            <a:r>
              <a:rPr lang="en-GB" altLang="en-US" sz="2200" smtClean="0"/>
              <a:t>Checklists or roles are used to increase effectiveness.</a:t>
            </a:r>
          </a:p>
          <a:p>
            <a:pPr lvl="1">
              <a:buClr>
                <a:schemeClr val="tx1"/>
              </a:buClr>
              <a:buSzPct val="62000"/>
            </a:pPr>
            <a:r>
              <a:rPr lang="en-GB" altLang="en-US" sz="2200" smtClean="0"/>
              <a:t>Training is given in review techniques</a:t>
            </a:r>
            <a:r>
              <a:rPr lang="en-US" altLang="en-US" sz="2200" smtClean="0"/>
              <a:t>.</a:t>
            </a:r>
          </a:p>
          <a:p>
            <a:pPr lvl="1">
              <a:buClr>
                <a:schemeClr val="tx1"/>
              </a:buClr>
              <a:buSzPct val="62000"/>
            </a:pPr>
            <a:r>
              <a:rPr lang="en-GB" altLang="en-US" sz="2200" smtClean="0"/>
              <a:t>Management supports a good review process</a:t>
            </a:r>
            <a:r>
              <a:rPr lang="en-US" altLang="en-US" sz="2200" smtClean="0"/>
              <a:t>.</a:t>
            </a:r>
          </a:p>
          <a:p>
            <a:pPr lvl="1">
              <a:buClr>
                <a:schemeClr val="tx1"/>
              </a:buClr>
              <a:buSzPct val="62000"/>
            </a:pPr>
            <a:r>
              <a:rPr lang="en-GB" altLang="en-US" sz="2200" smtClean="0"/>
              <a:t>There is an emphasis on learning and process improvement.</a:t>
            </a:r>
          </a:p>
          <a:p>
            <a:endParaRPr lang="en-GB" altLang="en-US" smtClean="0"/>
          </a:p>
        </p:txBody>
      </p:sp>
      <p:sp>
        <p:nvSpPr>
          <p:cNvPr id="696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483A91E4-4454-4320-A7E7-6225DD682DED}" type="slidenum">
              <a:rPr lang="en-US" altLang="ja-JP"/>
              <a:pPr/>
              <a:t>24</a:t>
            </a:fld>
            <a:endParaRPr lang="en-US" altLang="ja-JP"/>
          </a:p>
        </p:txBody>
      </p:sp>
      <p:pic>
        <p:nvPicPr>
          <p:cNvPr id="696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5562600"/>
            <a:ext cx="685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09600" y="-76200"/>
            <a:ext cx="8229600" cy="1143000"/>
          </a:xfrm>
        </p:spPr>
        <p:txBody>
          <a:bodyPr/>
          <a:lstStyle/>
          <a:p>
            <a:r>
              <a:rPr lang="en-US" dirty="0"/>
              <a:t>5</a:t>
            </a:r>
            <a:r>
              <a:rPr lang="en-US" dirty="0" smtClean="0"/>
              <a:t>. Types of Review</a:t>
            </a:r>
          </a:p>
        </p:txBody>
      </p:sp>
      <p:sp>
        <p:nvSpPr>
          <p:cNvPr id="24579" name="Content Placeholder 2"/>
          <p:cNvSpPr>
            <a:spLocks noGrp="1"/>
          </p:cNvSpPr>
          <p:nvPr>
            <p:ph idx="1"/>
          </p:nvPr>
        </p:nvSpPr>
        <p:spPr>
          <a:xfrm>
            <a:off x="457200" y="1143000"/>
            <a:ext cx="8229600" cy="5181600"/>
          </a:xfrm>
        </p:spPr>
        <p:txBody>
          <a:bodyPr/>
          <a:lstStyle/>
          <a:p>
            <a:pPr marL="342900" lvl="1" indent="-342900">
              <a:buFont typeface="Arial" panose="020B0604020202020204" pitchFamily="34" charset="0"/>
              <a:buChar char="•"/>
              <a:defRPr/>
            </a:pPr>
            <a:r>
              <a:rPr lang="en-US" altLang="en-US" sz="2800" dirty="0"/>
              <a:t>Informal </a:t>
            </a:r>
            <a:r>
              <a:rPr lang="en-US" altLang="en-US" sz="2800" dirty="0" smtClean="0"/>
              <a:t>review:</a:t>
            </a:r>
          </a:p>
          <a:p>
            <a:pPr lvl="1">
              <a:buClr>
                <a:schemeClr val="tx1"/>
              </a:buClr>
              <a:buSzPct val="62000"/>
              <a:buFont typeface="Arial" panose="020B0604020202020204" pitchFamily="34" charset="0"/>
              <a:buChar char="–"/>
              <a:defRPr/>
            </a:pPr>
            <a:r>
              <a:rPr lang="en-US" altLang="en-US" dirty="0">
                <a:solidFill>
                  <a:srgbClr val="0070C0"/>
                </a:solidFill>
              </a:rPr>
              <a:t>N</a:t>
            </a:r>
            <a:r>
              <a:rPr lang="en-US" altLang="en-US" dirty="0" smtClean="0">
                <a:solidFill>
                  <a:srgbClr val="0070C0"/>
                </a:solidFill>
              </a:rPr>
              <a:t>o </a:t>
            </a:r>
            <a:r>
              <a:rPr lang="en-US" altLang="en-US" dirty="0">
                <a:solidFill>
                  <a:srgbClr val="0070C0"/>
                </a:solidFill>
              </a:rPr>
              <a:t>formal </a:t>
            </a:r>
            <a:r>
              <a:rPr lang="en-US" altLang="en-US" dirty="0" smtClean="0">
                <a:solidFill>
                  <a:srgbClr val="0070C0"/>
                </a:solidFill>
              </a:rPr>
              <a:t>process</a:t>
            </a:r>
          </a:p>
          <a:p>
            <a:pPr lvl="1">
              <a:buClr>
                <a:schemeClr val="tx1"/>
              </a:buClr>
              <a:buSzPct val="62000"/>
              <a:buFont typeface="Arial" panose="020B0604020202020204" pitchFamily="34" charset="0"/>
              <a:buChar char="–"/>
              <a:defRPr/>
            </a:pPr>
            <a:r>
              <a:rPr lang="en-GB" altLang="en-US" dirty="0"/>
              <a:t>O</a:t>
            </a:r>
            <a:r>
              <a:rPr lang="en-GB" altLang="en-US" dirty="0" smtClean="0"/>
              <a:t>ptionally </a:t>
            </a:r>
            <a:r>
              <a:rPr lang="en-GB" altLang="en-US" dirty="0"/>
              <a:t>may be documented</a:t>
            </a:r>
          </a:p>
          <a:p>
            <a:pPr lvl="1">
              <a:buClr>
                <a:schemeClr val="tx1"/>
              </a:buClr>
              <a:buSzPct val="62000"/>
              <a:buFont typeface="Arial" panose="020B0604020202020204" pitchFamily="34" charset="0"/>
              <a:buChar char="–"/>
              <a:defRPr/>
            </a:pPr>
            <a:r>
              <a:rPr lang="en-GB" altLang="en-US" dirty="0" smtClean="0"/>
              <a:t>May </a:t>
            </a:r>
            <a:r>
              <a:rPr lang="en-GB" altLang="en-US" dirty="0"/>
              <a:t>vary in usefulness </a:t>
            </a:r>
            <a:endParaRPr lang="en-GB" altLang="en-US" dirty="0" smtClean="0"/>
          </a:p>
          <a:p>
            <a:pPr marL="457200" lvl="1" indent="0">
              <a:buClr>
                <a:schemeClr val="tx1"/>
              </a:buClr>
              <a:buSzPct val="62000"/>
              <a:buFontTx/>
              <a:buNone/>
              <a:defRPr/>
            </a:pPr>
            <a:r>
              <a:rPr lang="en-GB" altLang="en-US" dirty="0" smtClean="0"/>
              <a:t>   depending </a:t>
            </a:r>
            <a:r>
              <a:rPr lang="en-GB" altLang="en-US" dirty="0"/>
              <a:t>on the reviewer</a:t>
            </a:r>
          </a:p>
          <a:p>
            <a:pPr lvl="1">
              <a:buClr>
                <a:schemeClr val="tx1"/>
              </a:buClr>
              <a:buSzPct val="62000"/>
              <a:buFont typeface="Arial" panose="020B0604020202020204" pitchFamily="34" charset="0"/>
              <a:buChar char="–"/>
              <a:defRPr/>
            </a:pPr>
            <a:r>
              <a:rPr lang="en-GB" altLang="en-US" dirty="0"/>
              <a:t>T</a:t>
            </a:r>
            <a:r>
              <a:rPr lang="en-GB" altLang="en-US" dirty="0" smtClean="0"/>
              <a:t>here </a:t>
            </a:r>
            <a:r>
              <a:rPr lang="en-GB" altLang="en-US" dirty="0"/>
              <a:t>may be pair programming </a:t>
            </a:r>
            <a:endParaRPr lang="en-GB" altLang="en-US" dirty="0" smtClean="0"/>
          </a:p>
          <a:p>
            <a:pPr marL="457200" lvl="1" indent="0">
              <a:buClr>
                <a:schemeClr val="tx1"/>
              </a:buClr>
              <a:buSzPct val="62000"/>
              <a:buFontTx/>
              <a:buNone/>
              <a:defRPr/>
            </a:pPr>
            <a:r>
              <a:rPr lang="en-GB" altLang="en-US" dirty="0" smtClean="0"/>
              <a:t>   or </a:t>
            </a:r>
            <a:r>
              <a:rPr lang="en-GB" altLang="en-US" dirty="0"/>
              <a:t>a technical lead reviewing designs and code</a:t>
            </a:r>
          </a:p>
          <a:p>
            <a:pPr lvl="1">
              <a:buClr>
                <a:schemeClr val="tx1"/>
              </a:buClr>
              <a:buSzPct val="62000"/>
              <a:buFont typeface="Arial" panose="020B0604020202020204" pitchFamily="34" charset="0"/>
              <a:buChar char="–"/>
              <a:defRPr/>
            </a:pPr>
            <a:r>
              <a:rPr lang="en-GB" altLang="en-US" dirty="0"/>
              <a:t>M</a:t>
            </a:r>
            <a:r>
              <a:rPr lang="en-GB" altLang="en-US" dirty="0" smtClean="0"/>
              <a:t>ain </a:t>
            </a:r>
            <a:r>
              <a:rPr lang="en-GB" altLang="en-US" dirty="0"/>
              <a:t>purpose: </a:t>
            </a:r>
            <a:r>
              <a:rPr lang="en-GB" altLang="en-US" dirty="0">
                <a:solidFill>
                  <a:srgbClr val="0070C0"/>
                </a:solidFill>
              </a:rPr>
              <a:t>inexpensive way to get some </a:t>
            </a:r>
            <a:r>
              <a:rPr lang="en-GB" altLang="en-US" dirty="0" smtClean="0">
                <a:solidFill>
                  <a:srgbClr val="0070C0"/>
                </a:solidFill>
              </a:rPr>
              <a:t>benefit</a:t>
            </a:r>
            <a:endParaRPr lang="en-US" altLang="en-US" b="1" dirty="0">
              <a:solidFill>
                <a:srgbClr val="0070C0"/>
              </a:solidFill>
            </a:endParaRPr>
          </a:p>
          <a:p>
            <a:pPr>
              <a:buFont typeface="Arial" panose="020B0604020202020204" pitchFamily="34" charset="0"/>
              <a:buChar char="•"/>
              <a:defRPr/>
            </a:pPr>
            <a:endParaRPr lang="en-GB" altLang="en-US" dirty="0"/>
          </a:p>
        </p:txBody>
      </p:sp>
      <p:sp>
        <p:nvSpPr>
          <p:cNvPr id="706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E6755B56-58E3-470F-86C9-C10DAD2F71A7}" type="slidenum">
              <a:rPr lang="en-US" altLang="ja-JP"/>
              <a:pPr/>
              <a:t>25</a:t>
            </a:fld>
            <a:endParaRPr lang="en-US" altLang="ja-JP"/>
          </a:p>
        </p:txBody>
      </p:sp>
      <p:pic>
        <p:nvPicPr>
          <p:cNvPr id="706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95400"/>
            <a:ext cx="31718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76200"/>
            <a:ext cx="8229600" cy="1143000"/>
          </a:xfrm>
        </p:spPr>
        <p:txBody>
          <a:bodyPr/>
          <a:lstStyle/>
          <a:p>
            <a:r>
              <a:rPr lang="en-US" smtClean="0"/>
              <a:t>4. Types of Review</a:t>
            </a:r>
          </a:p>
        </p:txBody>
      </p:sp>
      <p:sp>
        <p:nvSpPr>
          <p:cNvPr id="24579" name="Content Placeholder 2"/>
          <p:cNvSpPr>
            <a:spLocks noGrp="1"/>
          </p:cNvSpPr>
          <p:nvPr>
            <p:ph idx="1"/>
          </p:nvPr>
        </p:nvSpPr>
        <p:spPr>
          <a:xfrm>
            <a:off x="457200" y="1143000"/>
            <a:ext cx="8305800" cy="5181600"/>
          </a:xfrm>
        </p:spPr>
        <p:txBody>
          <a:bodyPr/>
          <a:lstStyle/>
          <a:p>
            <a:pPr marL="342900" lvl="1" indent="-342900">
              <a:buFont typeface="Arial" panose="020B0604020202020204" pitchFamily="34" charset="0"/>
              <a:buChar char="•"/>
              <a:defRPr/>
            </a:pPr>
            <a:r>
              <a:rPr lang="en-US" altLang="en-US" sz="2800" dirty="0" smtClean="0"/>
              <a:t>Walkthrough:</a:t>
            </a:r>
          </a:p>
          <a:p>
            <a:pPr lvl="1">
              <a:buClr>
                <a:schemeClr val="tx1"/>
              </a:buClr>
              <a:buSzPct val="62000"/>
              <a:buFont typeface="Arial" panose="020B0604020202020204" pitchFamily="34" charset="0"/>
              <a:buChar char="–"/>
              <a:defRPr/>
            </a:pPr>
            <a:r>
              <a:rPr lang="en-US" altLang="en-US" dirty="0"/>
              <a:t>M</a:t>
            </a:r>
            <a:r>
              <a:rPr lang="en-US" altLang="en-US" dirty="0" smtClean="0"/>
              <a:t>eeting </a:t>
            </a:r>
            <a:r>
              <a:rPr lang="en-US" altLang="en-US" dirty="0">
                <a:solidFill>
                  <a:srgbClr val="0070C0"/>
                </a:solidFill>
              </a:rPr>
              <a:t>led by author</a:t>
            </a:r>
          </a:p>
          <a:p>
            <a:pPr lvl="1">
              <a:buClr>
                <a:schemeClr val="tx1"/>
              </a:buClr>
              <a:buSzPct val="62000"/>
              <a:buFont typeface="Arial" panose="020B0604020202020204" pitchFamily="34" charset="0"/>
              <a:buChar char="–"/>
              <a:defRPr/>
            </a:pPr>
            <a:r>
              <a:rPr lang="pt-BR" altLang="en-US" dirty="0"/>
              <a:t>S</a:t>
            </a:r>
            <a:r>
              <a:rPr lang="pt-BR" altLang="en-US" dirty="0" smtClean="0"/>
              <a:t>cenarios</a:t>
            </a:r>
            <a:r>
              <a:rPr lang="pt-BR" altLang="en-US" dirty="0"/>
              <a:t>, dry runs, peer group</a:t>
            </a:r>
          </a:p>
          <a:p>
            <a:pPr lvl="1">
              <a:buClr>
                <a:schemeClr val="tx1"/>
              </a:buClr>
              <a:buSzPct val="62000"/>
              <a:buFont typeface="Arial" panose="020B0604020202020204" pitchFamily="34" charset="0"/>
              <a:buChar char="–"/>
              <a:defRPr/>
            </a:pPr>
            <a:r>
              <a:rPr lang="en-US" altLang="en-US" dirty="0"/>
              <a:t>O</a:t>
            </a:r>
            <a:r>
              <a:rPr lang="en-US" altLang="en-US" dirty="0" smtClean="0"/>
              <a:t>pen-ended </a:t>
            </a:r>
            <a:r>
              <a:rPr lang="en-US" altLang="en-US" dirty="0"/>
              <a:t>sessions</a:t>
            </a:r>
          </a:p>
          <a:p>
            <a:pPr lvl="1">
              <a:buClr>
                <a:schemeClr val="tx1"/>
              </a:buClr>
              <a:buSzPct val="62000"/>
              <a:buFont typeface="Arial" panose="020B0604020202020204" pitchFamily="34" charset="0"/>
              <a:buChar char="–"/>
              <a:defRPr/>
            </a:pPr>
            <a:r>
              <a:rPr lang="en-GB" altLang="en-US" dirty="0"/>
              <a:t>O</a:t>
            </a:r>
            <a:r>
              <a:rPr lang="en-GB" altLang="en-US" dirty="0" smtClean="0"/>
              <a:t>ptionally </a:t>
            </a:r>
            <a:r>
              <a:rPr lang="en-GB" altLang="en-US" dirty="0"/>
              <a:t>a pre-meeting preparation of reviewers, review report, list of findings and scribe (who </a:t>
            </a:r>
            <a:r>
              <a:rPr lang="en-US" altLang="en-US" dirty="0"/>
              <a:t>is not the author)</a:t>
            </a:r>
          </a:p>
          <a:p>
            <a:pPr lvl="1">
              <a:buClr>
                <a:schemeClr val="tx1"/>
              </a:buClr>
              <a:buSzPct val="62000"/>
              <a:buFont typeface="Arial" panose="020B0604020202020204" pitchFamily="34" charset="0"/>
              <a:buChar char="–"/>
              <a:defRPr/>
            </a:pPr>
            <a:r>
              <a:rPr lang="en-GB" altLang="en-US" dirty="0"/>
              <a:t>M</a:t>
            </a:r>
            <a:r>
              <a:rPr lang="en-GB" altLang="en-US" dirty="0" smtClean="0"/>
              <a:t>ay </a:t>
            </a:r>
            <a:r>
              <a:rPr lang="en-GB" altLang="en-US" dirty="0"/>
              <a:t>vary in practice from quite informal to very formal</a:t>
            </a:r>
          </a:p>
          <a:p>
            <a:pPr lvl="1">
              <a:buClr>
                <a:schemeClr val="tx1"/>
              </a:buClr>
              <a:buSzPct val="62000"/>
              <a:buFont typeface="Arial" panose="020B0604020202020204" pitchFamily="34" charset="0"/>
              <a:buChar char="–"/>
              <a:defRPr/>
            </a:pPr>
            <a:r>
              <a:rPr lang="en-GB" altLang="en-US" dirty="0"/>
              <a:t>M</a:t>
            </a:r>
            <a:r>
              <a:rPr lang="en-GB" altLang="en-US" dirty="0" smtClean="0"/>
              <a:t>ain </a:t>
            </a:r>
            <a:r>
              <a:rPr lang="en-GB" altLang="en-US" dirty="0"/>
              <a:t>purposes: learning, </a:t>
            </a:r>
            <a:r>
              <a:rPr lang="en-GB" altLang="en-US" dirty="0">
                <a:solidFill>
                  <a:srgbClr val="0070C0"/>
                </a:solidFill>
              </a:rPr>
              <a:t>gaining understanding</a:t>
            </a:r>
            <a:r>
              <a:rPr lang="en-GB" altLang="en-US" dirty="0"/>
              <a:t>, defect finding.</a:t>
            </a:r>
          </a:p>
          <a:p>
            <a:pPr marL="342900" lvl="1" indent="-342900">
              <a:buFont typeface="Arial" panose="020B0604020202020204" pitchFamily="34" charset="0"/>
              <a:buChar char="•"/>
              <a:defRPr/>
            </a:pPr>
            <a:endParaRPr lang="en-US" altLang="en-US" sz="2800" dirty="0"/>
          </a:p>
          <a:p>
            <a:pPr>
              <a:buFont typeface="Arial" panose="020B0604020202020204" pitchFamily="34" charset="0"/>
              <a:buChar char="•"/>
              <a:defRPr/>
            </a:pPr>
            <a:endParaRPr lang="en-GB" altLang="en-US" dirty="0"/>
          </a:p>
        </p:txBody>
      </p:sp>
      <p:sp>
        <p:nvSpPr>
          <p:cNvPr id="716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5F6BE8E6-E78E-419F-AFFA-565EA249744E}" type="slidenum">
              <a:rPr lang="en-US" altLang="ja-JP"/>
              <a:pPr/>
              <a:t>26</a:t>
            </a:fld>
            <a:endParaRPr lang="en-US" altLang="ja-JP"/>
          </a:p>
        </p:txBody>
      </p:sp>
      <p:pic>
        <p:nvPicPr>
          <p:cNvPr id="71685" name="Picture 3" descr="reviewing08102006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1219200"/>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09600" y="-76200"/>
            <a:ext cx="8229600" cy="1143000"/>
          </a:xfrm>
        </p:spPr>
        <p:txBody>
          <a:bodyPr/>
          <a:lstStyle/>
          <a:p>
            <a:r>
              <a:rPr lang="en-US" smtClean="0"/>
              <a:t>4. Types of Review</a:t>
            </a:r>
          </a:p>
        </p:txBody>
      </p:sp>
      <p:sp>
        <p:nvSpPr>
          <p:cNvPr id="24579" name="Content Placeholder 2"/>
          <p:cNvSpPr>
            <a:spLocks noGrp="1"/>
          </p:cNvSpPr>
          <p:nvPr>
            <p:ph idx="1"/>
          </p:nvPr>
        </p:nvSpPr>
        <p:spPr>
          <a:xfrm>
            <a:off x="457200" y="1143000"/>
            <a:ext cx="8528050" cy="5181600"/>
          </a:xfrm>
        </p:spPr>
        <p:txBody>
          <a:bodyPr/>
          <a:lstStyle/>
          <a:p>
            <a:pPr marL="342900" lvl="1" indent="-342900">
              <a:buFont typeface="Arial" panose="020B0604020202020204" pitchFamily="34" charset="0"/>
              <a:buChar char="•"/>
              <a:defRPr/>
            </a:pPr>
            <a:r>
              <a:rPr lang="en-US" altLang="en-US" sz="2800" dirty="0"/>
              <a:t>Technical </a:t>
            </a:r>
            <a:r>
              <a:rPr lang="en-US" altLang="en-US" sz="2800" dirty="0" smtClean="0"/>
              <a:t>review:</a:t>
            </a:r>
          </a:p>
          <a:p>
            <a:pPr lvl="1">
              <a:buClr>
                <a:schemeClr val="tx1"/>
              </a:buClr>
              <a:buSzPct val="62000"/>
              <a:buFont typeface="Arial" panose="020B0604020202020204" pitchFamily="34" charset="0"/>
              <a:buChar char="–"/>
              <a:defRPr/>
            </a:pPr>
            <a:r>
              <a:rPr lang="en-GB" altLang="en-US" sz="2000" dirty="0"/>
              <a:t>D</a:t>
            </a:r>
            <a:r>
              <a:rPr lang="en-GB" altLang="en-US" sz="2000" dirty="0" smtClean="0"/>
              <a:t>ocumented</a:t>
            </a:r>
            <a:r>
              <a:rPr lang="en-GB" altLang="en-US" sz="2000" dirty="0"/>
              <a:t>, defined defect-detection process that includes peers and </a:t>
            </a:r>
            <a:r>
              <a:rPr lang="en-GB" altLang="en-US" sz="2000" dirty="0">
                <a:solidFill>
                  <a:srgbClr val="0070C0"/>
                </a:solidFill>
              </a:rPr>
              <a:t>technical experts</a:t>
            </a:r>
          </a:p>
          <a:p>
            <a:pPr lvl="1">
              <a:buClr>
                <a:schemeClr val="tx1"/>
              </a:buClr>
              <a:buSzPct val="62000"/>
              <a:buFont typeface="Arial" panose="020B0604020202020204" pitchFamily="34" charset="0"/>
              <a:buChar char="–"/>
              <a:defRPr/>
            </a:pPr>
            <a:r>
              <a:rPr lang="en-GB" altLang="en-US" sz="2000" dirty="0"/>
              <a:t>M</a:t>
            </a:r>
            <a:r>
              <a:rPr lang="en-GB" altLang="en-US" sz="2000" dirty="0" smtClean="0"/>
              <a:t>ay </a:t>
            </a:r>
            <a:r>
              <a:rPr lang="en-GB" altLang="en-US" sz="2000" dirty="0"/>
              <a:t>be performed as a peer review without management participation</a:t>
            </a:r>
          </a:p>
          <a:p>
            <a:pPr lvl="1">
              <a:buClr>
                <a:schemeClr val="tx1"/>
              </a:buClr>
              <a:buSzPct val="62000"/>
              <a:buFont typeface="Arial" panose="020B0604020202020204" pitchFamily="34" charset="0"/>
              <a:buChar char="–"/>
              <a:defRPr/>
            </a:pPr>
            <a:r>
              <a:rPr lang="en-GB" altLang="en-US" sz="2000" dirty="0"/>
              <a:t>I</a:t>
            </a:r>
            <a:r>
              <a:rPr lang="en-GB" altLang="en-US" sz="2000" dirty="0" smtClean="0"/>
              <a:t>deally </a:t>
            </a:r>
            <a:r>
              <a:rPr lang="en-GB" altLang="en-US" sz="2000" dirty="0">
                <a:solidFill>
                  <a:srgbClr val="0070C0"/>
                </a:solidFill>
              </a:rPr>
              <a:t>led by trained moderator </a:t>
            </a:r>
            <a:r>
              <a:rPr lang="en-GB" altLang="en-US" sz="2000" dirty="0"/>
              <a:t>(not the author)</a:t>
            </a:r>
          </a:p>
          <a:p>
            <a:pPr lvl="1">
              <a:buClr>
                <a:schemeClr val="tx1"/>
              </a:buClr>
              <a:buSzPct val="62000"/>
              <a:buFont typeface="Arial" panose="020B0604020202020204" pitchFamily="34" charset="0"/>
              <a:buChar char="–"/>
              <a:defRPr/>
            </a:pPr>
            <a:r>
              <a:rPr lang="en-US" altLang="en-US" sz="2000" dirty="0" smtClean="0"/>
              <a:t>Pre-meeting </a:t>
            </a:r>
            <a:r>
              <a:rPr lang="en-US" altLang="en-US" sz="2000" dirty="0"/>
              <a:t>preparation</a:t>
            </a:r>
          </a:p>
          <a:p>
            <a:pPr lvl="1">
              <a:buClr>
                <a:schemeClr val="tx1"/>
              </a:buClr>
              <a:buSzPct val="62000"/>
              <a:buFont typeface="Arial" panose="020B0604020202020204" pitchFamily="34" charset="0"/>
              <a:buChar char="–"/>
              <a:defRPr/>
            </a:pPr>
            <a:r>
              <a:rPr lang="en-GB" altLang="en-US" sz="2000" dirty="0"/>
              <a:t>O</a:t>
            </a:r>
            <a:r>
              <a:rPr lang="en-GB" altLang="en-US" sz="2000" dirty="0" smtClean="0"/>
              <a:t>ptionally </a:t>
            </a:r>
            <a:r>
              <a:rPr lang="en-GB" altLang="en-US" sz="2000" dirty="0"/>
              <a:t>the use of checklists, review report, list of findings and management participation</a:t>
            </a:r>
          </a:p>
          <a:p>
            <a:pPr lvl="1">
              <a:buClr>
                <a:schemeClr val="tx1"/>
              </a:buClr>
              <a:buSzPct val="62000"/>
              <a:buFont typeface="Arial" panose="020B0604020202020204" pitchFamily="34" charset="0"/>
              <a:buChar char="–"/>
              <a:defRPr/>
            </a:pPr>
            <a:r>
              <a:rPr lang="en-GB" altLang="en-US" sz="2000" dirty="0"/>
              <a:t>M</a:t>
            </a:r>
            <a:r>
              <a:rPr lang="en-GB" altLang="en-US" sz="2000" dirty="0" smtClean="0"/>
              <a:t>ay </a:t>
            </a:r>
            <a:r>
              <a:rPr lang="en-GB" altLang="en-US" sz="2000" dirty="0"/>
              <a:t>vary in practice from </a:t>
            </a:r>
            <a:r>
              <a:rPr lang="en-GB" altLang="en-US" sz="2000" dirty="0">
                <a:solidFill>
                  <a:srgbClr val="0070C0"/>
                </a:solidFill>
              </a:rPr>
              <a:t>quite informal to very formal</a:t>
            </a:r>
          </a:p>
          <a:p>
            <a:pPr lvl="1">
              <a:buClr>
                <a:schemeClr val="tx1"/>
              </a:buClr>
              <a:buSzPct val="62000"/>
              <a:buFont typeface="Arial" panose="020B0604020202020204" pitchFamily="34" charset="0"/>
              <a:buChar char="–"/>
              <a:defRPr/>
            </a:pPr>
            <a:r>
              <a:rPr lang="en-GB" altLang="en-US" sz="2000" dirty="0" smtClean="0"/>
              <a:t>Main </a:t>
            </a:r>
            <a:r>
              <a:rPr lang="en-GB" altLang="en-US" sz="2000" dirty="0"/>
              <a:t>purposes: discuss, make decisions, evaluate alternatives, find defects, solve technical problems and check conformance to specifications and standards.</a:t>
            </a:r>
          </a:p>
          <a:p>
            <a:pPr marL="342900" lvl="1" indent="-342900">
              <a:buFont typeface="Arial" panose="020B0604020202020204" pitchFamily="34" charset="0"/>
              <a:buChar char="•"/>
              <a:defRPr/>
            </a:pPr>
            <a:endParaRPr lang="en-US" altLang="en-US" sz="2000" dirty="0"/>
          </a:p>
          <a:p>
            <a:pPr>
              <a:buFont typeface="Arial" panose="020B0604020202020204" pitchFamily="34" charset="0"/>
              <a:buChar char="•"/>
              <a:defRPr/>
            </a:pPr>
            <a:endParaRPr lang="en-GB" altLang="en-US" sz="2000" dirty="0"/>
          </a:p>
        </p:txBody>
      </p:sp>
      <p:sp>
        <p:nvSpPr>
          <p:cNvPr id="7270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D720AC83-22A6-4219-9FE9-8DA29114F918}" type="slidenum">
              <a:rPr lang="en-US" altLang="ja-JP"/>
              <a:pPr/>
              <a:t>27</a:t>
            </a:fld>
            <a:endParaRPr lang="en-US" altLang="ja-JP"/>
          </a:p>
        </p:txBody>
      </p:sp>
      <p:pic>
        <p:nvPicPr>
          <p:cNvPr id="727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981200"/>
            <a:ext cx="1212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09600" y="-76200"/>
            <a:ext cx="8229600" cy="1143000"/>
          </a:xfrm>
        </p:spPr>
        <p:txBody>
          <a:bodyPr/>
          <a:lstStyle/>
          <a:p>
            <a:r>
              <a:rPr lang="en-US" smtClean="0"/>
              <a:t>4. Types of Review</a:t>
            </a:r>
          </a:p>
        </p:txBody>
      </p:sp>
      <p:sp>
        <p:nvSpPr>
          <p:cNvPr id="24579" name="Content Placeholder 2"/>
          <p:cNvSpPr>
            <a:spLocks noGrp="1"/>
          </p:cNvSpPr>
          <p:nvPr>
            <p:ph idx="1"/>
          </p:nvPr>
        </p:nvSpPr>
        <p:spPr>
          <a:xfrm>
            <a:off x="457200" y="1143000"/>
            <a:ext cx="8229600" cy="5181600"/>
          </a:xfrm>
        </p:spPr>
        <p:txBody>
          <a:bodyPr/>
          <a:lstStyle/>
          <a:p>
            <a:pPr marL="342900" lvl="1" indent="-342900">
              <a:buFont typeface="Arial" panose="020B0604020202020204" pitchFamily="34" charset="0"/>
              <a:buChar char="•"/>
              <a:defRPr/>
            </a:pPr>
            <a:r>
              <a:rPr lang="en-US" altLang="en-US" sz="2800" dirty="0" smtClean="0"/>
              <a:t>Inspection:</a:t>
            </a:r>
          </a:p>
          <a:p>
            <a:pPr lvl="1">
              <a:buClr>
                <a:schemeClr val="tx1"/>
              </a:buClr>
              <a:buSzPct val="62000"/>
              <a:buFont typeface="Arial" panose="020B0604020202020204" pitchFamily="34" charset="0"/>
              <a:buChar char="–"/>
              <a:defRPr/>
            </a:pPr>
            <a:r>
              <a:rPr lang="en-GB" altLang="en-US" sz="2200" dirty="0" smtClean="0">
                <a:solidFill>
                  <a:srgbClr val="0070C0"/>
                </a:solidFill>
              </a:rPr>
              <a:t>Led </a:t>
            </a:r>
            <a:r>
              <a:rPr lang="en-GB" altLang="en-US" sz="2200" dirty="0">
                <a:solidFill>
                  <a:srgbClr val="0070C0"/>
                </a:solidFill>
              </a:rPr>
              <a:t>by trained moderator </a:t>
            </a:r>
            <a:r>
              <a:rPr lang="en-GB" altLang="en-US" sz="2200" dirty="0"/>
              <a:t>(not the author)</a:t>
            </a:r>
          </a:p>
          <a:p>
            <a:pPr lvl="1">
              <a:buClr>
                <a:schemeClr val="tx1"/>
              </a:buClr>
              <a:buSzPct val="62000"/>
              <a:buFont typeface="Arial" panose="020B0604020202020204" pitchFamily="34" charset="0"/>
              <a:buChar char="–"/>
              <a:defRPr/>
            </a:pPr>
            <a:r>
              <a:rPr lang="en-US" altLang="en-US" sz="2200" dirty="0"/>
              <a:t>U</a:t>
            </a:r>
            <a:r>
              <a:rPr lang="en-US" altLang="en-US" sz="2200" dirty="0" smtClean="0"/>
              <a:t>sually </a:t>
            </a:r>
            <a:r>
              <a:rPr lang="en-US" altLang="en-US" sz="2200" dirty="0"/>
              <a:t>peer examination</a:t>
            </a:r>
          </a:p>
          <a:p>
            <a:pPr lvl="1">
              <a:buClr>
                <a:schemeClr val="tx1"/>
              </a:buClr>
              <a:buSzPct val="62000"/>
              <a:buFont typeface="Arial" panose="020B0604020202020204" pitchFamily="34" charset="0"/>
              <a:buChar char="–"/>
              <a:defRPr/>
            </a:pPr>
            <a:r>
              <a:rPr lang="en-US" altLang="en-US" sz="2200" dirty="0"/>
              <a:t>D</a:t>
            </a:r>
            <a:r>
              <a:rPr lang="en-US" altLang="en-US" sz="2200" dirty="0" smtClean="0"/>
              <a:t>efined </a:t>
            </a:r>
            <a:r>
              <a:rPr lang="en-US" altLang="en-US" sz="2200" dirty="0"/>
              <a:t>roles</a:t>
            </a:r>
          </a:p>
          <a:p>
            <a:pPr lvl="1">
              <a:buClr>
                <a:schemeClr val="tx1"/>
              </a:buClr>
              <a:buSzPct val="62000"/>
              <a:buFont typeface="Arial" panose="020B0604020202020204" pitchFamily="34" charset="0"/>
              <a:buChar char="–"/>
              <a:defRPr/>
            </a:pPr>
            <a:r>
              <a:rPr lang="en-US" altLang="en-US" sz="2200" dirty="0">
                <a:solidFill>
                  <a:srgbClr val="0070C0"/>
                </a:solidFill>
              </a:rPr>
              <a:t>I</a:t>
            </a:r>
            <a:r>
              <a:rPr lang="en-US" altLang="en-US" sz="2200" dirty="0" smtClean="0">
                <a:solidFill>
                  <a:srgbClr val="0070C0"/>
                </a:solidFill>
              </a:rPr>
              <a:t>ncludes </a:t>
            </a:r>
            <a:r>
              <a:rPr lang="en-US" altLang="en-US" sz="2200" dirty="0">
                <a:solidFill>
                  <a:srgbClr val="0070C0"/>
                </a:solidFill>
              </a:rPr>
              <a:t>metrics</a:t>
            </a:r>
          </a:p>
          <a:p>
            <a:pPr lvl="1">
              <a:buClr>
                <a:schemeClr val="tx1"/>
              </a:buClr>
              <a:buSzPct val="62000"/>
              <a:buFont typeface="Arial" panose="020B0604020202020204" pitchFamily="34" charset="0"/>
              <a:buChar char="–"/>
              <a:defRPr/>
            </a:pPr>
            <a:r>
              <a:rPr lang="en-GB" altLang="en-US" sz="2200" dirty="0"/>
              <a:t>F</a:t>
            </a:r>
            <a:r>
              <a:rPr lang="en-GB" altLang="en-US" sz="2200" dirty="0" smtClean="0"/>
              <a:t>ormal </a:t>
            </a:r>
            <a:r>
              <a:rPr lang="en-GB" altLang="en-US" sz="2200" dirty="0"/>
              <a:t>process based on rules and </a:t>
            </a:r>
            <a:endParaRPr lang="en-GB" altLang="en-US" sz="2200" dirty="0" smtClean="0"/>
          </a:p>
          <a:p>
            <a:pPr marL="457200" lvl="1" indent="0">
              <a:buClr>
                <a:schemeClr val="tx1"/>
              </a:buClr>
              <a:buSzPct val="62000"/>
              <a:buFontTx/>
              <a:buNone/>
              <a:defRPr/>
            </a:pPr>
            <a:r>
              <a:rPr lang="en-GB" altLang="en-US" sz="2200" dirty="0" smtClean="0"/>
              <a:t>    checklists with </a:t>
            </a:r>
            <a:r>
              <a:rPr lang="en-GB" altLang="en-US" sz="2200" dirty="0">
                <a:solidFill>
                  <a:srgbClr val="0070C0"/>
                </a:solidFill>
              </a:rPr>
              <a:t>entry and exit criteria</a:t>
            </a:r>
          </a:p>
          <a:p>
            <a:pPr lvl="1">
              <a:buClr>
                <a:schemeClr val="tx1"/>
              </a:buClr>
              <a:buSzPct val="62000"/>
              <a:buFont typeface="Arial" panose="020B0604020202020204" pitchFamily="34" charset="0"/>
              <a:buChar char="–"/>
              <a:defRPr/>
            </a:pPr>
            <a:r>
              <a:rPr lang="en-US" altLang="en-US" sz="2200" dirty="0"/>
              <a:t>P</a:t>
            </a:r>
            <a:r>
              <a:rPr lang="en-US" altLang="en-US" sz="2200" dirty="0" smtClean="0"/>
              <a:t>re-meeting </a:t>
            </a:r>
            <a:r>
              <a:rPr lang="en-US" altLang="en-US" sz="2200" dirty="0"/>
              <a:t>preparation</a:t>
            </a:r>
          </a:p>
          <a:p>
            <a:pPr lvl="1">
              <a:buClr>
                <a:schemeClr val="tx1"/>
              </a:buClr>
              <a:buSzPct val="62000"/>
              <a:buFont typeface="Arial" panose="020B0604020202020204" pitchFamily="34" charset="0"/>
              <a:buChar char="–"/>
              <a:defRPr/>
            </a:pPr>
            <a:r>
              <a:rPr lang="en-GB" altLang="en-US" sz="2200" dirty="0"/>
              <a:t>I</a:t>
            </a:r>
            <a:r>
              <a:rPr lang="en-GB" altLang="en-US" sz="2200" dirty="0" smtClean="0"/>
              <a:t>nspection </a:t>
            </a:r>
            <a:r>
              <a:rPr lang="en-GB" altLang="en-US" sz="2200" dirty="0"/>
              <a:t>report, list of findings</a:t>
            </a:r>
          </a:p>
          <a:p>
            <a:pPr lvl="1">
              <a:buClr>
                <a:schemeClr val="tx1"/>
              </a:buClr>
              <a:buSzPct val="62000"/>
              <a:buFont typeface="Arial" panose="020B0604020202020204" pitchFamily="34" charset="0"/>
              <a:buChar char="–"/>
              <a:defRPr/>
            </a:pPr>
            <a:r>
              <a:rPr lang="en-US" altLang="en-US" sz="2200" dirty="0"/>
              <a:t>F</a:t>
            </a:r>
            <a:r>
              <a:rPr lang="en-US" altLang="en-US" sz="2200" dirty="0" smtClean="0"/>
              <a:t>ormal </a:t>
            </a:r>
            <a:r>
              <a:rPr lang="en-US" altLang="en-US" sz="2200" dirty="0"/>
              <a:t>follow-up process</a:t>
            </a:r>
          </a:p>
          <a:p>
            <a:pPr lvl="1">
              <a:buClr>
                <a:schemeClr val="tx1"/>
              </a:buClr>
              <a:buSzPct val="62000"/>
              <a:buFont typeface="Arial" panose="020B0604020202020204" pitchFamily="34" charset="0"/>
              <a:buChar char="–"/>
              <a:defRPr/>
            </a:pPr>
            <a:r>
              <a:rPr lang="en-GB" altLang="en-US" sz="2200" dirty="0"/>
              <a:t>O</a:t>
            </a:r>
            <a:r>
              <a:rPr lang="en-GB" altLang="en-US" sz="2200" dirty="0" smtClean="0"/>
              <a:t>ptionally</a:t>
            </a:r>
            <a:r>
              <a:rPr lang="en-GB" altLang="en-US" sz="2200" dirty="0"/>
              <a:t>, process improvement and reader</a:t>
            </a:r>
          </a:p>
          <a:p>
            <a:pPr lvl="1">
              <a:buClr>
                <a:schemeClr val="tx1"/>
              </a:buClr>
              <a:buSzPct val="62000"/>
              <a:buFont typeface="Arial" panose="020B0604020202020204" pitchFamily="34" charset="0"/>
              <a:buChar char="–"/>
              <a:defRPr/>
            </a:pPr>
            <a:r>
              <a:rPr lang="en-GB" altLang="en-US" sz="2200" dirty="0"/>
              <a:t>M</a:t>
            </a:r>
            <a:r>
              <a:rPr lang="en-GB" altLang="en-US" sz="2200" dirty="0" smtClean="0"/>
              <a:t>ain </a:t>
            </a:r>
            <a:r>
              <a:rPr lang="en-GB" altLang="en-US" sz="2200" dirty="0"/>
              <a:t>purpose: find </a:t>
            </a:r>
            <a:r>
              <a:rPr lang="en-GB" altLang="en-US" sz="2200" dirty="0" smtClean="0"/>
              <a:t>defects</a:t>
            </a:r>
            <a:endParaRPr lang="en-GB" altLang="en-US" sz="2200" dirty="0"/>
          </a:p>
          <a:p>
            <a:pPr marL="342900" lvl="1" indent="-342900">
              <a:buFont typeface="Arial" panose="020B0604020202020204" pitchFamily="34" charset="0"/>
              <a:buChar char="•"/>
              <a:defRPr/>
            </a:pPr>
            <a:endParaRPr lang="en-US" altLang="en-US" dirty="0"/>
          </a:p>
          <a:p>
            <a:pPr>
              <a:buFont typeface="Arial" panose="020B0604020202020204" pitchFamily="34" charset="0"/>
              <a:buChar char="•"/>
              <a:defRPr/>
            </a:pPr>
            <a:endParaRPr lang="en-GB" altLang="en-US" sz="2400" dirty="0"/>
          </a:p>
        </p:txBody>
      </p:sp>
      <p:sp>
        <p:nvSpPr>
          <p:cNvPr id="737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56D2B010-CD32-4D6C-9D87-A6F01E720F8B}" type="slidenum">
              <a:rPr lang="en-US" altLang="ja-JP"/>
              <a:pPr/>
              <a:t>28</a:t>
            </a:fld>
            <a:endParaRPr lang="en-US" altLang="ja-JP"/>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81200"/>
            <a:ext cx="16002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FCE1B3D-E6CD-48DE-B7A3-3AB554BC8A02}" type="slidenum">
              <a:rPr lang="en-US" altLang="ja-JP"/>
              <a:pPr/>
              <a:t>29</a:t>
            </a:fld>
            <a:endParaRPr lang="en-US" altLang="ja-JP"/>
          </a:p>
        </p:txBody>
      </p:sp>
      <p:sp>
        <p:nvSpPr>
          <p:cNvPr id="4"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auto" hangingPunct="1">
              <a:spcBef>
                <a:spcPts val="0"/>
              </a:spcBef>
              <a:spcAft>
                <a:spcPts val="0"/>
              </a:spcAft>
              <a:buClr>
                <a:schemeClr val="tx1"/>
              </a:buClr>
              <a:buSzPct val="62000"/>
              <a:buFont typeface="Monotype Sorts"/>
              <a:buNone/>
              <a:defRPr/>
            </a:pPr>
            <a:endParaRPr lang="en-US" altLang="en-US" sz="4800" b="1" dirty="0" smtClean="0">
              <a:solidFill>
                <a:srgbClr val="000080"/>
              </a:solidFill>
              <a:effectLst>
                <a:outerShdw blurRad="38100" dist="38100" dir="2700000" algn="tl">
                  <a:srgbClr val="C0C0C0"/>
                </a:outerShdw>
              </a:effectLst>
              <a:latin typeface="Tahoma" pitchFamily="34" charset="0"/>
            </a:endParaRPr>
          </a:p>
          <a:p>
            <a:pPr algn="ctr" eaLnBrk="1" fontAlgn="auto" hangingPunct="1">
              <a:spcBef>
                <a:spcPts val="0"/>
              </a:spcBef>
              <a:spcAft>
                <a:spcPts val="0"/>
              </a:spcAft>
              <a:buClr>
                <a:schemeClr val="tx1"/>
              </a:buClr>
              <a:buSzPct val="62000"/>
              <a:buFont typeface="Monotype Sorts"/>
              <a:buNone/>
              <a:defRPr/>
            </a:pPr>
            <a:r>
              <a:rPr lang="en-US" altLang="en-US" sz="4800" b="1" dirty="0" smtClean="0">
                <a:effectLst>
                  <a:outerShdw blurRad="38100" dist="38100" dir="2700000" algn="tl">
                    <a:srgbClr val="C0C0C0"/>
                  </a:outerShdw>
                </a:effectLst>
              </a:rPr>
              <a:t>Thank you</a:t>
            </a:r>
          </a:p>
          <a:p>
            <a:pPr algn="ctr" eaLnBrk="1" fontAlgn="auto" hangingPunct="1">
              <a:spcBef>
                <a:spcPts val="0"/>
              </a:spcBef>
              <a:spcAft>
                <a:spcPts val="0"/>
              </a:spcAft>
              <a:buClr>
                <a:schemeClr val="tx1"/>
              </a:buClr>
              <a:buSzPct val="62000"/>
              <a:buFont typeface="Monotype Sorts"/>
              <a:buNone/>
              <a:defRPr/>
            </a:pPr>
            <a:r>
              <a:rPr lang="en-US" altLang="en-US" sz="4800" b="1" dirty="0" smtClean="0">
                <a:effectLst>
                  <a:outerShdw blurRad="38100" dist="38100" dir="2700000" algn="tl">
                    <a:srgbClr val="C0C0C0"/>
                  </a:outerShdw>
                </a:effectLst>
              </a:rPr>
              <a:t>&amp;</a:t>
            </a:r>
          </a:p>
          <a:p>
            <a:pPr algn="ctr" eaLnBrk="1" fontAlgn="auto" hangingPunct="1">
              <a:spcBef>
                <a:spcPts val="0"/>
              </a:spcBef>
              <a:spcAft>
                <a:spcPts val="0"/>
              </a:spcAft>
              <a:buClr>
                <a:schemeClr val="tx1"/>
              </a:buClr>
              <a:buSzPct val="62000"/>
              <a:buFont typeface="Monotype Sorts"/>
              <a:buNone/>
              <a:defRPr/>
            </a:pPr>
            <a:r>
              <a:rPr lang="en-US" altLang="en-US" sz="4800" b="1" dirty="0" smtClean="0">
                <a:effectLst>
                  <a:outerShdw blurRad="38100" dist="38100" dir="2700000" algn="tl">
                    <a:srgbClr val="C0C0C0"/>
                  </a:outerShdw>
                </a:effectLst>
              </a:rPr>
              <a:t>Question - Answer</a:t>
            </a:r>
          </a:p>
          <a:p>
            <a:pPr algn="ctr" eaLnBrk="1" fontAlgn="auto" hangingPunct="1">
              <a:spcBef>
                <a:spcPct val="20000"/>
              </a:spcBef>
              <a:spcAft>
                <a:spcPts val="0"/>
              </a:spcAft>
              <a:buClr>
                <a:schemeClr val="tx1"/>
              </a:buClr>
              <a:buSzPct val="62000"/>
              <a:buFont typeface="Monotype Sorts"/>
              <a:buNone/>
              <a:defRPr/>
            </a:pPr>
            <a:endParaRPr lang="en-US" altLang="en-US" sz="4800" dirty="0" smtClean="0">
              <a:solidFill>
                <a:srgbClr val="000080"/>
              </a:solidFill>
              <a:latin typeface="Tahoma" pitchFamily="34" charset="0"/>
            </a:endParaRP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Agenda</a:t>
            </a:r>
          </a:p>
        </p:txBody>
      </p:sp>
      <p:sp>
        <p:nvSpPr>
          <p:cNvPr id="3" name="Content Placeholder 2"/>
          <p:cNvSpPr>
            <a:spLocks noGrp="1"/>
          </p:cNvSpPr>
          <p:nvPr>
            <p:ph idx="1"/>
          </p:nvPr>
        </p:nvSpPr>
        <p:spPr/>
        <p:txBody>
          <a:bodyPr/>
          <a:lstStyle/>
          <a:p>
            <a:pPr marL="514350" indent="-514350">
              <a:buFontTx/>
              <a:buAutoNum type="arabicPeriod"/>
            </a:pPr>
            <a:r>
              <a:rPr lang="en-US" dirty="0" smtClean="0"/>
              <a:t>Overview</a:t>
            </a:r>
          </a:p>
          <a:p>
            <a:pPr marL="514350" indent="-514350">
              <a:buFontTx/>
              <a:buAutoNum type="arabicPeriod"/>
            </a:pPr>
            <a:r>
              <a:rPr lang="en-US" dirty="0" smtClean="0"/>
              <a:t>Verification vs. Validation</a:t>
            </a:r>
          </a:p>
          <a:p>
            <a:pPr marL="514350" indent="-514350">
              <a:buFontTx/>
              <a:buAutoNum type="arabicPeriod"/>
            </a:pPr>
            <a:r>
              <a:rPr lang="en-US" dirty="0" smtClean="0"/>
              <a:t>Review Concepts </a:t>
            </a:r>
          </a:p>
          <a:p>
            <a:pPr marL="514350" indent="-514350">
              <a:buFontTx/>
              <a:buAutoNum type="arabicPeriod"/>
            </a:pPr>
            <a:r>
              <a:rPr lang="en-US" dirty="0" smtClean="0"/>
              <a:t>Review Process</a:t>
            </a:r>
          </a:p>
          <a:p>
            <a:pPr marL="514350" indent="-514350">
              <a:buFontTx/>
              <a:buAutoNum type="arabicPeriod"/>
            </a:pPr>
            <a:r>
              <a:rPr lang="en-US" dirty="0" smtClean="0"/>
              <a:t>Types of Review</a:t>
            </a:r>
          </a:p>
          <a:p>
            <a:pPr marL="514350" indent="-514350">
              <a:buFontTx/>
              <a:buAutoNum type="arabicPeriod"/>
            </a:pPr>
            <a:endParaRPr lang="en-US" dirty="0" smtClean="0"/>
          </a:p>
          <a:p>
            <a:pPr marL="514350" indent="-514350">
              <a:buFont typeface="Wingdings" panose="05000000000000000000" pitchFamily="2" charset="2"/>
              <a:buChar char="v"/>
            </a:pPr>
            <a:r>
              <a:rPr lang="en-US" dirty="0" smtClean="0"/>
              <a:t>Course Duration: 2h</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fld id="{78B32583-977A-4D69-8159-E14EE607DA5F}" type="slidenum">
              <a:rPr lang="en-US" altLang="ja-JP"/>
              <a:pPr/>
              <a:t>3</a:t>
            </a:fld>
            <a:endParaRPr lang="en-US" altLang="ja-JP"/>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buClr>
                <a:schemeClr val="tx1"/>
              </a:buClr>
              <a:buSzPct val="62000"/>
              <a:buFont typeface="Monotype Sorts"/>
              <a:buNone/>
              <a:defRPr/>
            </a:pPr>
            <a:r>
              <a:rPr lang="en-US" altLang="en-US" sz="2800" b="1" dirty="0" smtClean="0">
                <a:effectLst>
                  <a:outerShdw blurRad="38100" dist="38100" dir="2700000" algn="tl">
                    <a:srgbClr val="C0C0C0"/>
                  </a:outerShdw>
                </a:effectLst>
              </a:rPr>
              <a:t>Reference:</a:t>
            </a:r>
          </a:p>
          <a:p>
            <a:pPr eaLnBrk="1" fontAlgn="auto" hangingPunct="1">
              <a:spcBef>
                <a:spcPts val="0"/>
              </a:spcBef>
              <a:spcAft>
                <a:spcPts val="0"/>
              </a:spcAft>
              <a:buClr>
                <a:schemeClr val="tx1"/>
              </a:buClr>
              <a:buSzPct val="62000"/>
              <a:buFont typeface="Monotype Sorts"/>
              <a:buAutoNum type="arabicPeriod"/>
              <a:defRPr/>
            </a:pPr>
            <a:r>
              <a:rPr lang="en-US" altLang="en-US" sz="3200" b="1" dirty="0" smtClean="0">
                <a:solidFill>
                  <a:srgbClr val="000080"/>
                </a:solidFill>
                <a:effectLst>
                  <a:outerShdw blurRad="38100" dist="38100" dir="2700000" algn="tl">
                    <a:srgbClr val="C0C0C0"/>
                  </a:outerShdw>
                </a:effectLst>
                <a:hlinkClick r:id="rId3"/>
              </a:rPr>
              <a:t>http://istqbexamcertification.com/</a:t>
            </a:r>
            <a:endParaRPr lang="en-US" altLang="en-US" sz="3200" b="1" dirty="0" smtClean="0">
              <a:solidFill>
                <a:srgbClr val="000080"/>
              </a:solidFill>
              <a:effectLst>
                <a:outerShdw blurRad="38100" dist="38100" dir="2700000" algn="tl">
                  <a:srgbClr val="C0C0C0"/>
                </a:outerShdw>
              </a:effectLst>
            </a:endParaRPr>
          </a:p>
          <a:p>
            <a:pPr eaLnBrk="1" fontAlgn="auto" hangingPunct="1">
              <a:spcBef>
                <a:spcPts val="0"/>
              </a:spcBef>
              <a:spcAft>
                <a:spcPts val="0"/>
              </a:spcAft>
              <a:buClr>
                <a:schemeClr val="tx1"/>
              </a:buClr>
              <a:buSzPct val="62000"/>
              <a:buFont typeface="Monotype Sorts"/>
              <a:buAutoNum type="arabicPeriod"/>
              <a:defRPr/>
            </a:pPr>
            <a:r>
              <a:rPr lang="en-US" altLang="en-US" sz="3200" b="1" dirty="0" smtClean="0">
                <a:solidFill>
                  <a:srgbClr val="000080"/>
                </a:solidFill>
                <a:effectLst>
                  <a:outerShdw blurRad="38100" dist="38100" dir="2700000" algn="tl">
                    <a:srgbClr val="C0C0C0"/>
                  </a:outerShdw>
                </a:effectLst>
                <a:hlinkClick r:id="rId4"/>
              </a:rPr>
              <a:t>http://istqb.org/</a:t>
            </a:r>
            <a:r>
              <a:rPr lang="en-US" altLang="en-US" sz="3200" b="1" dirty="0">
                <a:solidFill>
                  <a:schemeClr val="bg2"/>
                </a:solidFill>
                <a:effectLst>
                  <a:outerShdw blurRad="38100" dist="38100" dir="2700000" algn="tl">
                    <a:srgbClr val="C0C0C0"/>
                  </a:outerShdw>
                </a:effectLst>
              </a:rPr>
              <a:t> </a:t>
            </a:r>
            <a:r>
              <a:rPr lang="en-US" altLang="en-US" sz="2800" b="1" dirty="0">
                <a:solidFill>
                  <a:schemeClr val="bg2"/>
                </a:solidFill>
                <a:effectLst>
                  <a:outerShdw blurRad="38100" dist="38100" dir="2700000" algn="tl">
                    <a:srgbClr val="C0C0C0"/>
                  </a:outerShdw>
                </a:effectLst>
              </a:rPr>
              <a:t>(Syllabus Foundation Level)</a:t>
            </a:r>
            <a:endParaRPr lang="en-US" altLang="en-US" sz="2800" b="1" dirty="0" smtClean="0">
              <a:solidFill>
                <a:srgbClr val="000080"/>
              </a:solidFill>
              <a:effectLst>
                <a:outerShdw blurRad="38100" dist="38100" dir="2700000" algn="tl">
                  <a:srgbClr val="C0C0C0"/>
                </a:outerShdw>
              </a:effectLst>
            </a:endParaRPr>
          </a:p>
          <a:p>
            <a:pPr eaLnBrk="1" fontAlgn="auto" hangingPunct="1">
              <a:spcBef>
                <a:spcPts val="0"/>
              </a:spcBef>
              <a:spcAft>
                <a:spcPts val="0"/>
              </a:spcAft>
              <a:buClr>
                <a:schemeClr val="tx1"/>
              </a:buClr>
              <a:buSzPct val="62000"/>
              <a:buFont typeface="Monotype Sorts"/>
              <a:buAutoNum type="arabicPeriod"/>
              <a:defRPr/>
            </a:pPr>
            <a:endParaRPr lang="en-US" altLang="en-US" sz="3200" b="1" dirty="0" smtClean="0">
              <a:solidFill>
                <a:srgbClr val="000080"/>
              </a:solidFill>
              <a:effectLst>
                <a:outerShdw blurRad="38100" dist="38100" dir="2700000" algn="tl">
                  <a:srgbClr val="C0C0C0"/>
                </a:outerShdw>
              </a:effectLst>
            </a:endParaRPr>
          </a:p>
          <a:p>
            <a:pPr eaLnBrk="1" fontAlgn="auto" hangingPunct="1">
              <a:spcBef>
                <a:spcPct val="20000"/>
              </a:spcBef>
              <a:spcAft>
                <a:spcPts val="0"/>
              </a:spcAft>
              <a:buClr>
                <a:schemeClr val="tx1"/>
              </a:buClr>
              <a:buSzPct val="62000"/>
              <a:buFont typeface="Monotype Sorts"/>
              <a:buNone/>
              <a:defRPr/>
            </a:pPr>
            <a:endParaRPr lang="en-US" altLang="en-US" sz="4800" dirty="0" smtClean="0">
              <a:solidFill>
                <a:srgbClr val="000080"/>
              </a:solidFill>
              <a:latin typeface="Tahoma" pitchFamily="34" charset="0"/>
            </a:endParaRPr>
          </a:p>
        </p:txBody>
      </p:sp>
      <p:sp>
        <p:nvSpPr>
          <p:cNvPr id="757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5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kumimoji="1"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kumimoji="1" sz="15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kumimoji="1"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83596ABE-CB8E-44DF-B0DE-D7B159EC8AC3}" type="slidenum">
              <a:rPr kumimoji="0" lang="en-US" altLang="ja-JP" sz="1400"/>
              <a:pPr>
                <a:spcBef>
                  <a:spcPct val="0"/>
                </a:spcBef>
                <a:buFontTx/>
                <a:buNone/>
              </a:pPr>
              <a:t>30</a:t>
            </a:fld>
            <a:endParaRPr kumimoji="0" lang="en-US" altLang="ja-JP" sz="140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txBox="1">
            <a:spLocks noChangeArrowheads="1"/>
          </p:cNvSpPr>
          <p:nvPr/>
        </p:nvSpPr>
        <p:spPr bwMode="auto">
          <a:xfrm>
            <a:off x="4572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r>
              <a:rPr lang="en-US" sz="2800" b="1">
                <a:solidFill>
                  <a:srgbClr val="FF0066"/>
                </a:solidFill>
                <a:ea typeface="Tahoma" panose="020B0604030504040204" pitchFamily="34" charset="0"/>
              </a:rPr>
              <a:t>1. Overview</a:t>
            </a:r>
          </a:p>
          <a:p>
            <a:pPr algn="r"/>
            <a:r>
              <a:rPr lang="en-US" sz="2800" b="1">
                <a:solidFill>
                  <a:srgbClr val="FF0066"/>
                </a:solidFill>
                <a:ea typeface="Tahoma" panose="020B0604030504040204" pitchFamily="34" charset="0"/>
              </a:rPr>
              <a:t>The Quality Triangle</a:t>
            </a:r>
          </a:p>
        </p:txBody>
      </p:sp>
      <p:sp>
        <p:nvSpPr>
          <p:cNvPr id="4915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77662A1-56F6-4838-A5FD-A4D7CB95CD3B}" type="slidenum">
              <a:rPr lang="en-US" altLang="ja-JP"/>
              <a:pPr/>
              <a:t>4</a:t>
            </a:fld>
            <a:endParaRPr lang="en-US" altLang="ja-JP"/>
          </a:p>
        </p:txBody>
      </p:sp>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143000"/>
            <a:ext cx="8380413"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8899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905000" y="76200"/>
            <a:ext cx="7239000" cy="914400"/>
          </a:xfrm>
        </p:spPr>
        <p:txBody>
          <a:bodyPr/>
          <a:lstStyle/>
          <a:p>
            <a:r>
              <a:rPr lang="en-US" dirty="0" smtClean="0"/>
              <a:t>1. Overview</a:t>
            </a:r>
            <a:br>
              <a:rPr lang="en-US" dirty="0" smtClean="0"/>
            </a:br>
            <a:r>
              <a:rPr lang="en-US" sz="2800" dirty="0" smtClean="0"/>
              <a:t>The UR-RS </a:t>
            </a:r>
            <a:r>
              <a:rPr lang="en-US" sz="2800" dirty="0"/>
              <a:t>g</a:t>
            </a:r>
            <a:r>
              <a:rPr lang="en-US" sz="2800" dirty="0" smtClean="0"/>
              <a:t>aps</a:t>
            </a:r>
          </a:p>
        </p:txBody>
      </p:sp>
      <p:sp>
        <p:nvSpPr>
          <p:cNvPr id="50179" name="Rectangle 3"/>
          <p:cNvSpPr>
            <a:spLocks noGrp="1" noChangeArrowheads="1"/>
          </p:cNvSpPr>
          <p:nvPr>
            <p:ph type="body" idx="4294967295"/>
          </p:nvPr>
        </p:nvSpPr>
        <p:spPr>
          <a:xfrm>
            <a:off x="609600" y="1219200"/>
            <a:ext cx="8305800" cy="4800600"/>
          </a:xfrm>
        </p:spPr>
        <p:txBody>
          <a:bodyPr/>
          <a:lstStyle/>
          <a:p>
            <a:r>
              <a:rPr lang="en-US" sz="2800" smtClean="0"/>
              <a:t>The gaps between User Requirement (UR) and Requirement Specification (RS) is likely to include:</a:t>
            </a:r>
          </a:p>
          <a:p>
            <a:pPr lvl="1">
              <a:lnSpc>
                <a:spcPct val="150000"/>
              </a:lnSpc>
            </a:pPr>
            <a:r>
              <a:rPr lang="en-US" sz="2400" smtClean="0"/>
              <a:t>Misunderstood requirements</a:t>
            </a:r>
          </a:p>
          <a:p>
            <a:pPr lvl="1">
              <a:lnSpc>
                <a:spcPct val="150000"/>
              </a:lnSpc>
            </a:pPr>
            <a:r>
              <a:rPr lang="en-US" sz="2400" smtClean="0"/>
              <a:t>Ignored requirement</a:t>
            </a:r>
          </a:p>
          <a:p>
            <a:pPr lvl="1">
              <a:lnSpc>
                <a:spcPct val="150000"/>
              </a:lnSpc>
            </a:pPr>
            <a:r>
              <a:rPr lang="en-US" sz="2400" smtClean="0"/>
              <a:t>Missing requirements</a:t>
            </a:r>
          </a:p>
          <a:p>
            <a:pPr lvl="1">
              <a:lnSpc>
                <a:spcPct val="150000"/>
              </a:lnSpc>
            </a:pPr>
            <a:r>
              <a:rPr lang="en-US" sz="2400" smtClean="0"/>
              <a:t>Outdated requirements</a:t>
            </a:r>
          </a:p>
          <a:p>
            <a:pPr lvl="1">
              <a:lnSpc>
                <a:spcPct val="150000"/>
              </a:lnSpc>
            </a:pPr>
            <a:r>
              <a:rPr lang="en-US" sz="2400" smtClean="0"/>
              <a:t>Unneeded requirements</a:t>
            </a:r>
          </a:p>
          <a:p>
            <a:endParaRPr lang="en-US" sz="2800" smtClean="0"/>
          </a:p>
        </p:txBody>
      </p:sp>
      <p:sp>
        <p:nvSpPr>
          <p:cNvPr id="501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B5C4BBE-9A9B-4C27-AD2B-482C7FEFAFC3}" type="slidenum">
              <a:rPr lang="en-US" altLang="ja-JP"/>
              <a:pPr/>
              <a:t>5</a:t>
            </a:fld>
            <a:endParaRPr lang="en-US" altLang="ja-JP"/>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2286000" y="76200"/>
            <a:ext cx="6858000" cy="914400"/>
          </a:xfrm>
        </p:spPr>
        <p:txBody>
          <a:bodyPr/>
          <a:lstStyle/>
          <a:p>
            <a:r>
              <a:rPr lang="en-US" smtClean="0"/>
              <a:t>1. Overview</a:t>
            </a:r>
            <a:br>
              <a:rPr lang="en-US" smtClean="0"/>
            </a:br>
            <a:r>
              <a:rPr lang="en-US" sz="2800" smtClean="0"/>
              <a:t>The RS-Software Gap</a:t>
            </a:r>
          </a:p>
        </p:txBody>
      </p:sp>
      <p:sp>
        <p:nvSpPr>
          <p:cNvPr id="51203" name="Rectangle 3"/>
          <p:cNvSpPr>
            <a:spLocks noGrp="1" noChangeArrowheads="1"/>
          </p:cNvSpPr>
          <p:nvPr>
            <p:ph type="body" idx="4294967295"/>
          </p:nvPr>
        </p:nvSpPr>
        <p:spPr>
          <a:xfrm>
            <a:off x="533400" y="1143000"/>
            <a:ext cx="8153400" cy="5029200"/>
          </a:xfrm>
        </p:spPr>
        <p:txBody>
          <a:bodyPr/>
          <a:lstStyle/>
          <a:p>
            <a:r>
              <a:rPr lang="en-US" sz="2800" smtClean="0"/>
              <a:t>The gap is likely to include:</a:t>
            </a:r>
          </a:p>
          <a:p>
            <a:pPr lvl="1"/>
            <a:r>
              <a:rPr lang="en-US" sz="2400" smtClean="0"/>
              <a:t>Wrong interpretation of requirement due to vagueness and ambiguity in the specification</a:t>
            </a:r>
          </a:p>
          <a:p>
            <a:pPr lvl="1"/>
            <a:r>
              <a:rPr lang="en-US" sz="2400" smtClean="0"/>
              <a:t>Requirements identified after development commenced and included in the software but not described in the specification</a:t>
            </a:r>
          </a:p>
          <a:p>
            <a:pPr lvl="1"/>
            <a:r>
              <a:rPr lang="en-US" sz="2400" smtClean="0"/>
              <a:t>Changes to specified requirements identified after development commenced</a:t>
            </a:r>
          </a:p>
          <a:p>
            <a:pPr lvl="1"/>
            <a:r>
              <a:rPr lang="en-US" sz="2400" smtClean="0"/>
              <a:t>Features added by the developers to exploit technical opportunities</a:t>
            </a:r>
          </a:p>
          <a:p>
            <a:pPr lvl="1"/>
            <a:r>
              <a:rPr lang="en-US" sz="2400" smtClean="0"/>
              <a:t>Requirement ignored by the developers because they were too difficult to implement</a:t>
            </a:r>
          </a:p>
          <a:p>
            <a:endParaRPr lang="en-US" smtClean="0"/>
          </a:p>
          <a:p>
            <a:endParaRPr lang="en-US" smtClean="0"/>
          </a:p>
        </p:txBody>
      </p:sp>
      <p:sp>
        <p:nvSpPr>
          <p:cNvPr id="5120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DDDE2183-66C4-46C2-B0F0-5FA4B475A39F}" type="slidenum">
              <a:rPr lang="en-US" altLang="ja-JP"/>
              <a:pPr/>
              <a:t>6</a:t>
            </a:fld>
            <a:endParaRPr lang="en-US" altLang="ja-JP"/>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23925" y="-76200"/>
            <a:ext cx="8229600" cy="1143000"/>
          </a:xfrm>
        </p:spPr>
        <p:txBody>
          <a:bodyPr/>
          <a:lstStyle/>
          <a:p>
            <a:r>
              <a:rPr lang="en-US" smtClean="0"/>
              <a:t>1. Overview</a:t>
            </a:r>
            <a:br>
              <a:rPr lang="en-US" smtClean="0"/>
            </a:br>
            <a:r>
              <a:rPr lang="en-US" sz="2800" smtClean="0"/>
              <a:t>The Software-UR Gap</a:t>
            </a:r>
          </a:p>
        </p:txBody>
      </p:sp>
      <p:sp>
        <p:nvSpPr>
          <p:cNvPr id="52227" name="Rectangle 3"/>
          <p:cNvSpPr>
            <a:spLocks noGrp="1" noChangeArrowheads="1"/>
          </p:cNvSpPr>
          <p:nvPr>
            <p:ph type="body" idx="4294967295"/>
          </p:nvPr>
        </p:nvSpPr>
        <p:spPr>
          <a:xfrm>
            <a:off x="685800" y="1295400"/>
            <a:ext cx="8305800" cy="3733800"/>
          </a:xfrm>
        </p:spPr>
        <p:txBody>
          <a:bodyPr/>
          <a:lstStyle/>
          <a:p>
            <a:r>
              <a:rPr lang="en-US" sz="2400" dirty="0" smtClean="0"/>
              <a:t>The gap occurs because the software doesn’t satisfy the user requirements</a:t>
            </a:r>
          </a:p>
          <a:p>
            <a:r>
              <a:rPr lang="en-US" sz="2400" dirty="0" smtClean="0"/>
              <a:t>The size of the gap is directly dependent on the side of other 2 sides of triangle</a:t>
            </a:r>
          </a:p>
          <a:p>
            <a:r>
              <a:rPr lang="en-US" sz="2400" dirty="0" smtClean="0"/>
              <a:t>The gap is most expensive to close since extensive rework will be necessary to modify the software</a:t>
            </a:r>
          </a:p>
          <a:p>
            <a:endParaRPr lang="en-US" dirty="0" smtClean="0"/>
          </a:p>
          <a:p>
            <a:endParaRPr lang="en-US" dirty="0" smtClean="0"/>
          </a:p>
          <a:p>
            <a:endParaRPr lang="en-US" dirty="0" smtClean="0"/>
          </a:p>
        </p:txBody>
      </p:sp>
      <p:sp>
        <p:nvSpPr>
          <p:cNvPr id="5222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675C71D-F0CD-45AF-A94C-FCB3822633B6}" type="slidenum">
              <a:rPr lang="en-US" altLang="ja-JP"/>
              <a:pPr/>
              <a:t>7</a:t>
            </a:fld>
            <a:endParaRPr lang="en-US" altLang="ja-JP"/>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685800" y="-76200"/>
            <a:ext cx="8229600" cy="1143000"/>
          </a:xfrm>
        </p:spPr>
        <p:txBody>
          <a:bodyPr/>
          <a:lstStyle/>
          <a:p>
            <a:r>
              <a:rPr lang="en-US" smtClean="0"/>
              <a:t>1. Overview</a:t>
            </a:r>
            <a:br>
              <a:rPr lang="en-US" smtClean="0"/>
            </a:br>
            <a:r>
              <a:rPr lang="en-US" sz="2800" smtClean="0"/>
              <a:t>Closing gaps between 3 views</a:t>
            </a:r>
          </a:p>
        </p:txBody>
      </p:sp>
      <p:sp>
        <p:nvSpPr>
          <p:cNvPr id="53251" name="Rectangle 3"/>
          <p:cNvSpPr>
            <a:spLocks noGrp="1" noChangeArrowheads="1"/>
          </p:cNvSpPr>
          <p:nvPr>
            <p:ph type="body" idx="4294967295"/>
          </p:nvPr>
        </p:nvSpPr>
        <p:spPr>
          <a:xfrm>
            <a:off x="609600" y="1219200"/>
            <a:ext cx="8153400" cy="4267200"/>
          </a:xfrm>
        </p:spPr>
        <p:txBody>
          <a:bodyPr/>
          <a:lstStyle/>
          <a:p>
            <a:r>
              <a:rPr lang="en-US" sz="2800" dirty="0" smtClean="0"/>
              <a:t>Spend more money on </a:t>
            </a:r>
            <a:r>
              <a:rPr lang="en-US" sz="2800" dirty="0"/>
              <a:t>quality</a:t>
            </a:r>
            <a:r>
              <a:rPr lang="vi-VN" sz="2800" dirty="0"/>
              <a:t> by V&amp;V activities</a:t>
            </a:r>
            <a:r>
              <a:rPr lang="en-US" sz="2800" dirty="0"/>
              <a:t>:</a:t>
            </a:r>
          </a:p>
          <a:p>
            <a:pPr lvl="1"/>
            <a:r>
              <a:rPr lang="en-US" sz="2400" dirty="0" smtClean="0"/>
              <a:t>Static test: verify products without execution</a:t>
            </a:r>
          </a:p>
          <a:p>
            <a:pPr lvl="2">
              <a:buFont typeface="Wingdings" panose="05000000000000000000" pitchFamily="2" charset="2"/>
              <a:buChar char="ü"/>
            </a:pPr>
            <a:r>
              <a:rPr lang="en-US" dirty="0" smtClean="0"/>
              <a:t>Review</a:t>
            </a:r>
          </a:p>
          <a:p>
            <a:pPr lvl="1"/>
            <a:r>
              <a:rPr lang="en-US" sz="2400" dirty="0" smtClean="0"/>
              <a:t>Dynamic test: verify products with execution </a:t>
            </a:r>
          </a:p>
          <a:p>
            <a:pPr lvl="2">
              <a:buFont typeface="Wingdings" panose="05000000000000000000" pitchFamily="2" charset="2"/>
              <a:buChar char="ü"/>
            </a:pPr>
            <a:r>
              <a:rPr lang="en-US" dirty="0" smtClean="0"/>
              <a:t>Unit Test</a:t>
            </a:r>
          </a:p>
          <a:p>
            <a:pPr lvl="2">
              <a:buFont typeface="Wingdings" panose="05000000000000000000" pitchFamily="2" charset="2"/>
              <a:buChar char="ü"/>
            </a:pPr>
            <a:r>
              <a:rPr lang="en-US" dirty="0" smtClean="0"/>
              <a:t>Integration Test</a:t>
            </a:r>
          </a:p>
          <a:p>
            <a:pPr lvl="2">
              <a:buFont typeface="Wingdings" panose="05000000000000000000" pitchFamily="2" charset="2"/>
              <a:buChar char="ü"/>
            </a:pPr>
            <a:r>
              <a:rPr lang="en-US" dirty="0" smtClean="0"/>
              <a:t>System Test</a:t>
            </a:r>
          </a:p>
          <a:p>
            <a:pPr lvl="2">
              <a:buFont typeface="Wingdings" panose="05000000000000000000" pitchFamily="2" charset="2"/>
              <a:buChar char="ü"/>
            </a:pPr>
            <a:r>
              <a:rPr lang="en-US" dirty="0" smtClean="0"/>
              <a:t>Acceptance Test</a:t>
            </a:r>
          </a:p>
          <a:p>
            <a:r>
              <a:rPr lang="en-US" sz="2800" dirty="0" smtClean="0"/>
              <a:t>Improve the processes that create the product</a:t>
            </a:r>
          </a:p>
          <a:p>
            <a:endParaRPr lang="en-US" dirty="0" smtClean="0"/>
          </a:p>
          <a:p>
            <a:endParaRPr lang="en-US" dirty="0" smtClean="0"/>
          </a:p>
          <a:p>
            <a:endParaRPr lang="en-US" dirty="0" smtClean="0"/>
          </a:p>
          <a:p>
            <a:endParaRPr lang="en-US" dirty="0" smtClean="0"/>
          </a:p>
        </p:txBody>
      </p:sp>
      <p:sp>
        <p:nvSpPr>
          <p:cNvPr id="532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5BE0332-B026-42FA-8FDD-70E2AC3D9F92}" type="slidenum">
              <a:rPr lang="en-US" altLang="ja-JP"/>
              <a:pPr/>
              <a:t>8</a:t>
            </a:fld>
            <a:endParaRPr lang="en-US" altLang="ja-JP"/>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76400" y="0"/>
            <a:ext cx="7010400" cy="990600"/>
          </a:xfrm>
        </p:spPr>
        <p:txBody>
          <a:bodyPr/>
          <a:lstStyle/>
          <a:p>
            <a:r>
              <a:rPr lang="en-US" sz="2800" smtClean="0"/>
              <a:t>2. Verification</a:t>
            </a:r>
          </a:p>
        </p:txBody>
      </p:sp>
      <p:sp>
        <p:nvSpPr>
          <p:cNvPr id="54275" name="Rectangle 3"/>
          <p:cNvSpPr>
            <a:spLocks noGrp="1" noChangeArrowheads="1"/>
          </p:cNvSpPr>
          <p:nvPr>
            <p:ph type="body" sz="half" idx="1"/>
          </p:nvPr>
        </p:nvSpPr>
        <p:spPr>
          <a:xfrm>
            <a:off x="228600" y="1143000"/>
            <a:ext cx="8686800" cy="2819400"/>
          </a:xfrm>
        </p:spPr>
        <p:txBody>
          <a:bodyPr/>
          <a:lstStyle/>
          <a:p>
            <a:pPr lvl="1">
              <a:buFont typeface="Arial" panose="020B0604020202020204" pitchFamily="34" charset="0"/>
              <a:buChar char="•"/>
            </a:pPr>
            <a:r>
              <a:rPr lang="en-US" sz="2800" dirty="0" smtClean="0"/>
              <a:t>Verification confirms that work products properly reflect the requirements specified for them. </a:t>
            </a:r>
          </a:p>
          <a:p>
            <a:pPr lvl="1">
              <a:buFont typeface="Arial" panose="020B0604020202020204" pitchFamily="34" charset="0"/>
              <a:buChar char="•"/>
            </a:pPr>
            <a:r>
              <a:rPr lang="en-US" sz="2800" dirty="0" smtClean="0"/>
              <a:t>Did we build the system right?</a:t>
            </a:r>
          </a:p>
          <a:p>
            <a:pPr lvl="2">
              <a:buFont typeface="Arial" panose="020B0604020202020204" pitchFamily="34" charset="0"/>
              <a:buChar char="–"/>
            </a:pPr>
            <a:r>
              <a:rPr lang="en-US" sz="2400" dirty="0" smtClean="0"/>
              <a:t>Example: SRS, design and code </a:t>
            </a:r>
            <a:r>
              <a:rPr lang="en-US" sz="2400" dirty="0"/>
              <a:t>review, </a:t>
            </a:r>
            <a:r>
              <a:rPr lang="en-US" sz="2400" dirty="0" smtClean="0"/>
              <a:t>unit test by development team. Integration and system test by test team.</a:t>
            </a:r>
          </a:p>
        </p:txBody>
      </p:sp>
      <p:sp>
        <p:nvSpPr>
          <p:cNvPr id="542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86B35BE-ACA3-486C-BB11-BA95071A48F2}" type="slidenum">
              <a:rPr lang="en-US"/>
              <a:pPr/>
              <a:t>9</a:t>
            </a:fld>
            <a:endParaRPr lang="en-US"/>
          </a:p>
        </p:txBody>
      </p:sp>
      <p:pic>
        <p:nvPicPr>
          <p:cNvPr id="54308"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05200"/>
            <a:ext cx="4267200" cy="271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1935</TotalTime>
  <Words>2067</Words>
  <Application>Microsoft Office PowerPoint</Application>
  <PresentationFormat>On-screen Show (4:3)</PresentationFormat>
  <Paragraphs>321</Paragraphs>
  <Slides>30</Slides>
  <Notes>17</Notes>
  <HiddenSlides>0</HiddenSlides>
  <MMClips>0</MMClips>
  <ScaleCrop>false</ScaleCrop>
  <HeadingPairs>
    <vt:vector size="8" baseType="variant">
      <vt:variant>
        <vt:lpstr>Fonts Used</vt:lpstr>
      </vt:variant>
      <vt:variant>
        <vt:i4>10</vt:i4>
      </vt:variant>
      <vt:variant>
        <vt:lpstr>Theme</vt:lpstr>
      </vt:variant>
      <vt:variant>
        <vt:i4>14</vt:i4>
      </vt:variant>
      <vt:variant>
        <vt:lpstr>Embedded OLE Servers</vt:lpstr>
      </vt:variant>
      <vt:variant>
        <vt:i4>2</vt:i4>
      </vt:variant>
      <vt:variant>
        <vt:lpstr>Slide Titles</vt:lpstr>
      </vt:variant>
      <vt:variant>
        <vt:i4>30</vt:i4>
      </vt:variant>
    </vt:vector>
  </HeadingPairs>
  <TitlesOfParts>
    <vt:vector size="56" baseType="lpstr">
      <vt:lpstr>MS PGothic</vt:lpstr>
      <vt:lpstr>PMingLiU</vt:lpstr>
      <vt:lpstr>Arial</vt:lpstr>
      <vt:lpstr>Calibri</vt:lpstr>
      <vt:lpstr>Courier New</vt:lpstr>
      <vt:lpstr>Monotype Sorts</vt:lpstr>
      <vt:lpstr>SEOptimist</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Review Concepts &amp; Process</vt:lpstr>
      <vt:lpstr>Objectives</vt:lpstr>
      <vt:lpstr>Agenda</vt:lpstr>
      <vt:lpstr>PowerPoint Presentation</vt:lpstr>
      <vt:lpstr>1. Overview The UR-RS gaps</vt:lpstr>
      <vt:lpstr>1. Overview The RS-Software Gap</vt:lpstr>
      <vt:lpstr>1. Overview The Software-UR Gap</vt:lpstr>
      <vt:lpstr>1. Overview Closing gaps between 3 views</vt:lpstr>
      <vt:lpstr>2. Verification</vt:lpstr>
      <vt:lpstr>2. Verification (cont)</vt:lpstr>
      <vt:lpstr>2. Verification (cont) Verification Products</vt:lpstr>
      <vt:lpstr>2. Verification (cont) Verification Products</vt:lpstr>
      <vt:lpstr>2. Validation</vt:lpstr>
      <vt:lpstr>2. Validation (cont)</vt:lpstr>
      <vt:lpstr>2. Validation Validation Products</vt:lpstr>
      <vt:lpstr>2. Validation Validation Products (cont)</vt:lpstr>
      <vt:lpstr>3. Review Concepts Static Testing - Review</vt:lpstr>
      <vt:lpstr>3. Review Concepts Why is Review necessary ?</vt:lpstr>
      <vt:lpstr>3. Review Concepts What can be reviewed ?</vt:lpstr>
      <vt:lpstr>3. Review Concepts Defect Types found by Review</vt:lpstr>
      <vt:lpstr>4. Review Process</vt:lpstr>
      <vt:lpstr>4. Review Process Roles and Responsibilities</vt:lpstr>
      <vt:lpstr>4. Review Process</vt:lpstr>
      <vt:lpstr>4. Review Process</vt:lpstr>
      <vt:lpstr>5. Types of Review</vt:lpstr>
      <vt:lpstr>4. Types of Review</vt:lpstr>
      <vt:lpstr>4. Types of Review</vt:lpstr>
      <vt:lpstr>4. Types of Review</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Linh Vo</dc:creator>
  <cp:lastModifiedBy>Admin</cp:lastModifiedBy>
  <cp:revision>420</cp:revision>
  <dcterms:created xsi:type="dcterms:W3CDTF">2006-08-16T00:00:00Z</dcterms:created>
  <dcterms:modified xsi:type="dcterms:W3CDTF">2015-06-17T02:15:23Z</dcterms:modified>
</cp:coreProperties>
</file>