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4.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Override5.xml" ContentType="application/vnd.openxmlformats-officedocument.themeOverrid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theme/themeOverride7.xml" ContentType="application/vnd.openxmlformats-officedocument.themeOverrid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0.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1.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2.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 id="2147483678" r:id="rId5"/>
    <p:sldMasterId id="2147483690" r:id="rId6"/>
    <p:sldMasterId id="2147483702" r:id="rId7"/>
    <p:sldMasterId id="2147483714" r:id="rId8"/>
    <p:sldMasterId id="2147483726" r:id="rId9"/>
    <p:sldMasterId id="2147483739" r:id="rId10"/>
    <p:sldMasterId id="2147483753" r:id="rId11"/>
    <p:sldMasterId id="2147483765" r:id="rId12"/>
    <p:sldMasterId id="2147483777" r:id="rId13"/>
    <p:sldMasterId id="2147483789" r:id="rId14"/>
    <p:sldMasterId id="2147483801" r:id="rId15"/>
    <p:sldMasterId id="2147483813" r:id="rId16"/>
    <p:sldMasterId id="2147483825" r:id="rId17"/>
  </p:sldMasterIdLst>
  <p:notesMasterIdLst>
    <p:notesMasterId r:id="rId54"/>
  </p:notesMasterIdLst>
  <p:handoutMasterIdLst>
    <p:handoutMasterId r:id="rId55"/>
  </p:handoutMasterIdLst>
  <p:sldIdLst>
    <p:sldId id="344" r:id="rId18"/>
    <p:sldId id="347" r:id="rId19"/>
    <p:sldId id="348" r:id="rId20"/>
    <p:sldId id="379" r:id="rId21"/>
    <p:sldId id="349" r:id="rId22"/>
    <p:sldId id="381" r:id="rId23"/>
    <p:sldId id="350" r:id="rId24"/>
    <p:sldId id="351" r:id="rId25"/>
    <p:sldId id="352" r:id="rId26"/>
    <p:sldId id="353" r:id="rId27"/>
    <p:sldId id="354" r:id="rId28"/>
    <p:sldId id="355" r:id="rId29"/>
    <p:sldId id="356" r:id="rId30"/>
    <p:sldId id="357" r:id="rId31"/>
    <p:sldId id="382" r:id="rId32"/>
    <p:sldId id="358" r:id="rId33"/>
    <p:sldId id="359" r:id="rId34"/>
    <p:sldId id="360" r:id="rId35"/>
    <p:sldId id="361" r:id="rId36"/>
    <p:sldId id="362" r:id="rId37"/>
    <p:sldId id="363" r:id="rId38"/>
    <p:sldId id="364" r:id="rId39"/>
    <p:sldId id="365" r:id="rId40"/>
    <p:sldId id="366" r:id="rId41"/>
    <p:sldId id="367" r:id="rId42"/>
    <p:sldId id="368" r:id="rId43"/>
    <p:sldId id="373" r:id="rId44"/>
    <p:sldId id="374" r:id="rId45"/>
    <p:sldId id="375" r:id="rId46"/>
    <p:sldId id="376" r:id="rId47"/>
    <p:sldId id="377" r:id="rId48"/>
    <p:sldId id="378" r:id="rId49"/>
    <p:sldId id="370" r:id="rId50"/>
    <p:sldId id="371" r:id="rId51"/>
    <p:sldId id="372" r:id="rId52"/>
    <p:sldId id="264" r:id="rId53"/>
  </p:sldIdLst>
  <p:sldSz cx="9144000" cy="6858000" type="screen4x3"/>
  <p:notesSz cx="7010400" cy="9296400"/>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7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99FF"/>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3" autoAdjust="0"/>
    <p:restoredTop sz="81350" autoAdjust="0"/>
  </p:normalViewPr>
  <p:slideViewPr>
    <p:cSldViewPr>
      <p:cViewPr varScale="1">
        <p:scale>
          <a:sx n="58" d="100"/>
          <a:sy n="58" d="100"/>
        </p:scale>
        <p:origin x="1500" y="78"/>
      </p:cViewPr>
      <p:guideLst>
        <p:guide orient="horz" pos="7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1620"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2.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4.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tableStyles" Target="tableStyles.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viewProps" Target="viewProps.xml"/><Relationship Id="rId10" Type="http://schemas.openxmlformats.org/officeDocument/2006/relationships/slideMaster" Target="slideMasters/slideMaster7.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10957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10957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10957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ACE49B15-073F-4EDF-A9BE-98913BB28505}" type="slidenum">
              <a:rPr lang="en-US" altLang="en-US"/>
              <a:pPr>
                <a:defRPr/>
              </a:pPr>
              <a:t>‹#›</a:t>
            </a:fld>
            <a:endParaRPr lang="en-US" altLang="en-US"/>
          </a:p>
        </p:txBody>
      </p:sp>
    </p:spTree>
    <p:extLst>
      <p:ext uri="{BB962C8B-B14F-4D97-AF65-F5344CB8AC3E}">
        <p14:creationId xmlns:p14="http://schemas.microsoft.com/office/powerpoint/2010/main" val="1138175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kumimoji="0" sz="1200"/>
            </a:lvl1pPr>
          </a:lstStyle>
          <a:p>
            <a:pPr>
              <a:defRPr/>
            </a:pPr>
            <a:endParaRPr lang="en-US" altLang="en-U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kumimoji="0" sz="1200"/>
            </a:lvl1pPr>
          </a:lstStyle>
          <a:p>
            <a:pPr>
              <a:defRPr/>
            </a:pPr>
            <a:endParaRPr lang="en-US" altLang="en-US"/>
          </a:p>
        </p:txBody>
      </p:sp>
      <p:sp>
        <p:nvSpPr>
          <p:cNvPr id="6349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kumimoji="0" sz="1200"/>
            </a:lvl1pPr>
          </a:lstStyle>
          <a:p>
            <a:pPr>
              <a:defRPr/>
            </a:pPr>
            <a:endParaRPr lang="en-US" altLang="en-U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kumimoji="0" sz="1200"/>
            </a:lvl1pPr>
          </a:lstStyle>
          <a:p>
            <a:pPr>
              <a:defRPr/>
            </a:pPr>
            <a:fld id="{98FBD441-3F2F-4CF0-AD5A-44E2A8E8A440}" type="slidenum">
              <a:rPr lang="en-US" altLang="en-US"/>
              <a:pPr>
                <a:defRPr/>
              </a:pPr>
              <a:t>‹#›</a:t>
            </a:fld>
            <a:endParaRPr lang="en-US" altLang="en-US"/>
          </a:p>
        </p:txBody>
      </p:sp>
    </p:spTree>
    <p:extLst>
      <p:ext uri="{BB962C8B-B14F-4D97-AF65-F5344CB8AC3E}">
        <p14:creationId xmlns:p14="http://schemas.microsoft.com/office/powerpoint/2010/main" val="3832426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979CACC5-495E-473C-B862-3F00B3F5F284}" type="slidenum">
              <a:rPr kumimoji="0" lang="en-US" altLang="en-US" sz="1200" smtClean="0"/>
              <a:pPr/>
              <a:t>1</a:t>
            </a:fld>
            <a:endParaRPr kumimoji="0" lang="en-US" altLang="en-US" sz="1200" dirty="0" smtClean="0"/>
          </a:p>
        </p:txBody>
      </p:sp>
      <p:sp>
        <p:nvSpPr>
          <p:cNvPr id="64515" name="Rectangle 2"/>
          <p:cNvSpPr>
            <a:spLocks noGrp="1" noRot="1" noChangeAspect="1" noChangeArrowheads="1" noTextEdit="1"/>
          </p:cNvSpPr>
          <p:nvPr>
            <p:ph type="sldImg"/>
          </p:nvPr>
        </p:nvSpPr>
        <p:spPr>
          <a:xfrm>
            <a:off x="509588" y="698500"/>
            <a:ext cx="5989637" cy="4491038"/>
          </a:xfrm>
          <a:ln w="12700" cap="flat"/>
        </p:spPr>
      </p:sp>
      <p:sp>
        <p:nvSpPr>
          <p:cNvPr id="64516" name="Rectangle 3"/>
          <p:cNvSpPr>
            <a:spLocks noGrp="1" noChangeArrowheads="1"/>
          </p:cNvSpPr>
          <p:nvPr>
            <p:ph type="body" idx="1"/>
          </p:nvPr>
        </p:nvSpPr>
        <p:spPr>
          <a:xfrm>
            <a:off x="1047750" y="5500688"/>
            <a:ext cx="5027613" cy="294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3" tIns="46038" rIns="93663" bIns="46038"/>
          <a:lstStyle/>
          <a:p>
            <a:endParaRPr lang="ja-JP" altLang="en-US" dirty="0" smtClean="0"/>
          </a:p>
        </p:txBody>
      </p:sp>
    </p:spTree>
    <p:extLst>
      <p:ext uri="{BB962C8B-B14F-4D97-AF65-F5344CB8AC3E}">
        <p14:creationId xmlns:p14="http://schemas.microsoft.com/office/powerpoint/2010/main" val="4206237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97E7C0D-AF0A-45C1-B1D9-341BF83D6579}" type="slidenum">
              <a:rPr kumimoji="0" lang="en-US" altLang="en-US" sz="1200" smtClean="0"/>
              <a:pPr/>
              <a:t>10</a:t>
            </a:fld>
            <a:endParaRPr kumimoji="0" lang="en-US" altLang="en-US" sz="1200"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Divide mainly to 2 type: functional requirements and non-functional requirement</a:t>
            </a:r>
          </a:p>
        </p:txBody>
      </p:sp>
    </p:spTree>
    <p:extLst>
      <p:ext uri="{BB962C8B-B14F-4D97-AF65-F5344CB8AC3E}">
        <p14:creationId xmlns:p14="http://schemas.microsoft.com/office/powerpoint/2010/main" val="125636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7D2172E5-B983-4F68-916B-F80FF0D94960}" type="slidenum">
              <a:rPr kumimoji="0" lang="en-US" altLang="en-US" sz="1200" smtClean="0"/>
              <a:pPr/>
              <a:t>11</a:t>
            </a:fld>
            <a:endParaRPr kumimoji="0" lang="en-US" altLang="en-US" sz="1200"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Make a decision: a kind of security test</a:t>
            </a:r>
          </a:p>
        </p:txBody>
      </p:sp>
    </p:spTree>
    <p:extLst>
      <p:ext uri="{BB962C8B-B14F-4D97-AF65-F5344CB8AC3E}">
        <p14:creationId xmlns:p14="http://schemas.microsoft.com/office/powerpoint/2010/main" val="3986756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D35AFBE-83D1-42CE-94F5-5039DFA12A17}" type="slidenum">
              <a:rPr kumimoji="0" lang="en-US" altLang="en-US" sz="1200" smtClean="0"/>
              <a:pPr/>
              <a:t>12</a:t>
            </a:fld>
            <a:endParaRPr kumimoji="0" lang="en-US" altLang="en-US" sz="1200"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ja-JP" dirty="0" smtClean="0"/>
              <a:t>Example:</a:t>
            </a:r>
          </a:p>
          <a:p>
            <a:pPr marL="228600" indent="-228600">
              <a:buFontTx/>
              <a:buAutoNum type="arabicPeriod"/>
            </a:pPr>
            <a:r>
              <a:rPr lang="en-US" altLang="ja-JP" dirty="0" smtClean="0"/>
              <a:t>Performance requirement: response time of a specific function or module</a:t>
            </a:r>
          </a:p>
          <a:p>
            <a:pPr marL="228600" indent="-228600">
              <a:buFontTx/>
              <a:buAutoNum type="arabicPeriod"/>
            </a:pPr>
            <a:r>
              <a:rPr lang="en-US" altLang="ja-JP" dirty="0" smtClean="0"/>
              <a:t>Security: </a:t>
            </a:r>
          </a:p>
          <a:p>
            <a:pPr marL="685800" lvl="1" indent="-228600">
              <a:buFontTx/>
              <a:buAutoNum type="alphaLcPeriod"/>
            </a:pPr>
            <a:r>
              <a:rPr lang="en-US" altLang="ja-JP" dirty="0" smtClean="0"/>
              <a:t>Protect from out-site (Ex: IMJ- SRS-requirement: Do following methods to against crack from out site)</a:t>
            </a:r>
          </a:p>
          <a:p>
            <a:pPr marL="2057400" lvl="4" indent="-228600">
              <a:buFont typeface="Wingdings" pitchFamily="2" charset="2"/>
              <a:buChar char="ü"/>
            </a:pPr>
            <a:r>
              <a:rPr lang="en-US" altLang="ja-JP" dirty="0" smtClean="0"/>
              <a:t>1. Buffer Overflow</a:t>
            </a:r>
          </a:p>
          <a:p>
            <a:pPr marL="2057400" lvl="4" indent="-228600">
              <a:buFont typeface="Wingdings" pitchFamily="2" charset="2"/>
              <a:buChar char="ü"/>
            </a:pPr>
            <a:r>
              <a:rPr lang="en-US" altLang="ja-JP" dirty="0" smtClean="0"/>
              <a:t>2. Cross Site Scripting</a:t>
            </a:r>
          </a:p>
          <a:p>
            <a:pPr marL="2057400" lvl="4" indent="-228600">
              <a:buFont typeface="Wingdings" pitchFamily="2" charset="2"/>
              <a:buChar char="ü"/>
            </a:pPr>
            <a:r>
              <a:rPr lang="en-US" altLang="ja-JP" dirty="0" smtClean="0"/>
              <a:t>3. Parameter Manipulation</a:t>
            </a:r>
          </a:p>
          <a:p>
            <a:pPr marL="2057400" lvl="4" indent="-228600">
              <a:buFont typeface="Wingdings" pitchFamily="2" charset="2"/>
              <a:buChar char="ü"/>
            </a:pPr>
            <a:r>
              <a:rPr lang="en-US" altLang="ja-JP" dirty="0" smtClean="0"/>
              <a:t>4. Backdoor &amp; Debug Options</a:t>
            </a:r>
          </a:p>
          <a:p>
            <a:pPr marL="2057400" lvl="4" indent="-228600">
              <a:buFont typeface="Wingdings" pitchFamily="2" charset="2"/>
              <a:buChar char="ü"/>
            </a:pPr>
            <a:r>
              <a:rPr lang="en-US" altLang="ja-JP" dirty="0" smtClean="0"/>
              <a:t>5. Forceful Browsing</a:t>
            </a:r>
          </a:p>
          <a:p>
            <a:pPr marL="2057400" lvl="4" indent="-228600">
              <a:buFont typeface="Wingdings" pitchFamily="2" charset="2"/>
              <a:buChar char="ü"/>
            </a:pPr>
            <a:r>
              <a:rPr lang="en-US" altLang="ja-JP" dirty="0" smtClean="0"/>
              <a:t>6. Session Hijacking</a:t>
            </a:r>
            <a:r>
              <a:rPr lang="ja-JP" altLang="en-US" dirty="0" smtClean="0"/>
              <a:t>／</a:t>
            </a:r>
            <a:r>
              <a:rPr lang="en-US" altLang="ja-JP" dirty="0" smtClean="0"/>
              <a:t>Replay</a:t>
            </a:r>
          </a:p>
          <a:p>
            <a:pPr marL="2057400" lvl="4" indent="-228600">
              <a:buFont typeface="Wingdings" pitchFamily="2" charset="2"/>
              <a:buChar char="ü"/>
            </a:pPr>
            <a:r>
              <a:rPr lang="en-US" altLang="ja-JP" dirty="0" smtClean="0"/>
              <a:t>7. Path Traversal</a:t>
            </a:r>
          </a:p>
          <a:p>
            <a:pPr marL="2057400" lvl="4" indent="-228600">
              <a:buFont typeface="Wingdings" pitchFamily="2" charset="2"/>
              <a:buChar char="ü"/>
            </a:pPr>
            <a:r>
              <a:rPr lang="en-US" altLang="ja-JP" dirty="0" smtClean="0"/>
              <a:t>8. SQL Injection</a:t>
            </a:r>
          </a:p>
          <a:p>
            <a:pPr marL="2057400" lvl="4" indent="-228600">
              <a:buFont typeface="Wingdings" pitchFamily="2" charset="2"/>
              <a:buChar char="ü"/>
            </a:pPr>
            <a:r>
              <a:rPr lang="en-US" altLang="ja-JP" dirty="0" smtClean="0"/>
              <a:t>9. OS Command Injection</a:t>
            </a:r>
          </a:p>
          <a:p>
            <a:pPr marL="2057400" lvl="4" indent="-228600">
              <a:buFont typeface="Wingdings" pitchFamily="2" charset="2"/>
              <a:buChar char="ü"/>
            </a:pPr>
            <a:r>
              <a:rPr lang="en-US" altLang="ja-JP" dirty="0" smtClean="0"/>
              <a:t>10. Client Side Comment</a:t>
            </a:r>
          </a:p>
          <a:p>
            <a:pPr marL="2057400" lvl="4" indent="-228600">
              <a:buFont typeface="Wingdings" pitchFamily="2" charset="2"/>
              <a:buChar char="ü"/>
            </a:pPr>
            <a:r>
              <a:rPr lang="en-US" altLang="ja-JP" dirty="0" smtClean="0"/>
              <a:t>11. Error Codes</a:t>
            </a:r>
            <a:r>
              <a:rPr lang="ja-JP" altLang="en-US" dirty="0" smtClean="0"/>
              <a:t>）</a:t>
            </a:r>
            <a:endParaRPr lang="en-US" altLang="ja-JP" dirty="0" smtClean="0"/>
          </a:p>
          <a:p>
            <a:pPr marL="685800" lvl="1" indent="-228600">
              <a:buFontTx/>
              <a:buAutoNum type="alphaLcPeriod"/>
            </a:pPr>
            <a:r>
              <a:rPr lang="en-US" altLang="ja-JP" dirty="0" smtClean="0"/>
              <a:t>Decode private information</a:t>
            </a:r>
          </a:p>
          <a:p>
            <a:pPr marL="685800" lvl="1" indent="-228600">
              <a:buFontTx/>
              <a:buAutoNum type="alphaLcPeriod"/>
            </a:pPr>
            <a:r>
              <a:rPr lang="en-US" altLang="ja-JP" dirty="0" smtClean="0"/>
              <a:t>Database security requirement: ex: system must do not contain the function, service that will not be used, account access, password setup, </a:t>
            </a:r>
            <a:r>
              <a:rPr lang="en-US" altLang="ja-JP" dirty="0" err="1" smtClean="0"/>
              <a:t>etc</a:t>
            </a:r>
            <a:endParaRPr lang="en-US" altLang="ja-JP" smtClean="0"/>
          </a:p>
          <a:p>
            <a:pPr marL="228600" indent="-228600">
              <a:buFontTx/>
              <a:buAutoNum type="arabicPeriod"/>
            </a:pPr>
            <a:r>
              <a:rPr lang="en-US" altLang="ja-JP" smtClean="0"/>
              <a:t>Usability: (PT_LMS project requirement)</a:t>
            </a:r>
          </a:p>
          <a:p>
            <a:pPr marL="685800" lvl="1" indent="-228600"/>
            <a:r>
              <a:rPr lang="en-US" altLang="ja-JP" smtClean="0"/>
              <a:t>The requirement is to facilitate easy of use, clear and simple interface. </a:t>
            </a:r>
          </a:p>
          <a:p>
            <a:pPr marL="685800" lvl="1" indent="-228600"/>
            <a:r>
              <a:rPr lang="en-US" altLang="ja-JP" smtClean="0"/>
              <a:t>The user interface will use PT ‘look and feel’ (colours, fonts, logos) of current PT intranet, web site and CRM system.</a:t>
            </a:r>
          </a:p>
          <a:p>
            <a:pPr marL="228600" indent="-228600">
              <a:buFontTx/>
              <a:buAutoNum type="arabicPeriod"/>
            </a:pPr>
            <a:r>
              <a:rPr lang="en-US" altLang="ja-JP" smtClean="0"/>
              <a:t>Maintainability: </a:t>
            </a:r>
          </a:p>
          <a:p>
            <a:pPr marL="685800" lvl="1" indent="-228600">
              <a:buFontTx/>
              <a:buChar char="-"/>
            </a:pPr>
            <a:r>
              <a:rPr lang="en-US" altLang="ja-JP" smtClean="0"/>
              <a:t>Easy change system parameters </a:t>
            </a:r>
          </a:p>
          <a:p>
            <a:pPr marL="685800" lvl="1" indent="-228600">
              <a:buFontTx/>
              <a:buChar char="-"/>
            </a:pPr>
            <a:r>
              <a:rPr lang="en-US" altLang="ja-JP" smtClean="0"/>
              <a:t>System can run a week with no error (ex: PT current processes between seven and eight thousand direct debit payments per month. The system must be capable of processing in excess of 80,000 payments per month)</a:t>
            </a:r>
          </a:p>
          <a:p>
            <a:pPr marL="685800" lvl="1" indent="-228600">
              <a:buFontTx/>
              <a:buChar char="-"/>
            </a:pPr>
            <a:endParaRPr lang="en-US" altLang="ja-JP" smtClean="0"/>
          </a:p>
          <a:p>
            <a:pPr marL="685800" lvl="1" indent="-228600"/>
            <a:r>
              <a:rPr lang="en-US" altLang="ja-JP" sz="1400" smtClean="0"/>
              <a:t>Constraints on the test process: using a template or process that is provided by customer</a:t>
            </a:r>
          </a:p>
          <a:p>
            <a:pPr marL="685800" lvl="1" indent="-228600"/>
            <a:endParaRPr lang="en-US" altLang="ja-JP" sz="1400" smtClean="0"/>
          </a:p>
        </p:txBody>
      </p:sp>
    </p:spTree>
    <p:extLst>
      <p:ext uri="{BB962C8B-B14F-4D97-AF65-F5344CB8AC3E}">
        <p14:creationId xmlns:p14="http://schemas.microsoft.com/office/powerpoint/2010/main" val="253948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0361F24-ECA2-43B6-BB8D-63CCEC1A324C}" type="slidenum">
              <a:rPr kumimoji="0" lang="en-US" altLang="en-US" sz="1200" smtClean="0"/>
              <a:pPr/>
              <a:t>16</a:t>
            </a:fld>
            <a:endParaRPr kumimoji="0" lang="en-US" altLang="en-US" sz="12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We have a guideline to write test case for GUI. More detail in TC trainning</a:t>
            </a:r>
          </a:p>
        </p:txBody>
      </p:sp>
    </p:spTree>
    <p:extLst>
      <p:ext uri="{BB962C8B-B14F-4D97-AF65-F5344CB8AC3E}">
        <p14:creationId xmlns:p14="http://schemas.microsoft.com/office/powerpoint/2010/main" val="2017861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C355E6CF-37FE-4F13-B8B2-DCDE287DBEF2}" type="slidenum">
              <a:rPr kumimoji="0" lang="en-US" altLang="en-US" sz="1200" smtClean="0"/>
              <a:pPr/>
              <a:t>17</a:t>
            </a:fld>
            <a:endParaRPr kumimoji="0" lang="en-US" alt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Whenever there is a requirement about integrating data and database so this test type is using</a:t>
            </a:r>
          </a:p>
          <a:p>
            <a:r>
              <a:rPr lang="en-US" altLang="en-US" smtClean="0"/>
              <a:t>Ex: When your project have a requirement that you have to integrate your database with data from customer so this test type is using</a:t>
            </a:r>
          </a:p>
          <a:p>
            <a:endParaRPr lang="en-US" altLang="en-US" smtClean="0"/>
          </a:p>
          <a:p>
            <a:r>
              <a:rPr lang="en-US" altLang="en-US" smtClean="0"/>
              <a:t>Technique: actually to ensure that the integration is successful or not, testers must regression test all the system base on written test cases</a:t>
            </a:r>
          </a:p>
          <a:p>
            <a:endParaRPr lang="en-US" altLang="en-US" smtClean="0"/>
          </a:p>
        </p:txBody>
      </p:sp>
    </p:spTree>
    <p:extLst>
      <p:ext uri="{BB962C8B-B14F-4D97-AF65-F5344CB8AC3E}">
        <p14:creationId xmlns:p14="http://schemas.microsoft.com/office/powerpoint/2010/main" val="942356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E113FB14-AC0D-476B-826C-2D534A162F0A}" type="slidenum">
              <a:rPr kumimoji="0" lang="en-US" altLang="en-US" sz="1200" smtClean="0"/>
              <a:pPr/>
              <a:t>19</a:t>
            </a:fld>
            <a:endParaRPr kumimoji="0" lang="en-US" altLang="en-US"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Check response time of a single transaction or multi transaction with provided CM</a:t>
            </a:r>
          </a:p>
        </p:txBody>
      </p:sp>
    </p:spTree>
    <p:extLst>
      <p:ext uri="{BB962C8B-B14F-4D97-AF65-F5344CB8AC3E}">
        <p14:creationId xmlns:p14="http://schemas.microsoft.com/office/powerpoint/2010/main" val="399550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ABD3BDF-E808-4B3B-AAE3-25ADF6CC57E4}" type="slidenum">
              <a:rPr kumimoji="0" lang="en-US" altLang="en-US" sz="1200" smtClean="0"/>
              <a:pPr/>
              <a:t>20</a:t>
            </a:fld>
            <a:endParaRPr kumimoji="0" lang="en-US" alt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Ex: there is a requirement of specific number of concurrent users running</a:t>
            </a:r>
          </a:p>
        </p:txBody>
      </p:sp>
    </p:spTree>
    <p:extLst>
      <p:ext uri="{BB962C8B-B14F-4D97-AF65-F5344CB8AC3E}">
        <p14:creationId xmlns:p14="http://schemas.microsoft.com/office/powerpoint/2010/main" val="2779827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671EC52E-4960-48E6-B61C-6D91DA985A2E}" type="slidenum">
              <a:rPr kumimoji="0" lang="en-US" altLang="en-US" sz="1200" smtClean="0"/>
              <a:pPr/>
              <a:t>21</a:t>
            </a:fld>
            <a:endParaRPr kumimoji="0" lang="en-US" alt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Ex: there is a requirement to</a:t>
            </a:r>
          </a:p>
          <a:p>
            <a:pPr>
              <a:buFontTx/>
              <a:buChar char="-"/>
            </a:pPr>
            <a:r>
              <a:rPr lang="en-US" altLang="en-US" smtClean="0"/>
              <a:t>Define the min, max concurrent users can perform a function </a:t>
            </a:r>
          </a:p>
          <a:p>
            <a:pPr>
              <a:buFontTx/>
              <a:buChar char="-"/>
            </a:pPr>
            <a:r>
              <a:rPr lang="en-US" altLang="en-US" smtClean="0"/>
              <a:t>Define the min configuration that system can run, ect</a:t>
            </a:r>
          </a:p>
        </p:txBody>
      </p:sp>
    </p:spTree>
    <p:extLst>
      <p:ext uri="{BB962C8B-B14F-4D97-AF65-F5344CB8AC3E}">
        <p14:creationId xmlns:p14="http://schemas.microsoft.com/office/powerpoint/2010/main" val="3872517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11C2CB32-2B71-4DCF-88E1-E242392F43B7}" type="slidenum">
              <a:rPr kumimoji="0" lang="en-US" altLang="en-US" sz="1200" smtClean="0"/>
              <a:pPr/>
              <a:t>23</a:t>
            </a:fld>
            <a:endParaRPr kumimoji="0" lang="en-US" alt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Example: one user cannot log in system from 2 machines</a:t>
            </a:r>
          </a:p>
        </p:txBody>
      </p:sp>
    </p:spTree>
    <p:extLst>
      <p:ext uri="{BB962C8B-B14F-4D97-AF65-F5344CB8AC3E}">
        <p14:creationId xmlns:p14="http://schemas.microsoft.com/office/powerpoint/2010/main" val="3232769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3149BDF6-D376-4E51-AA2C-8502426B7175}" type="slidenum">
              <a:rPr kumimoji="0" lang="en-US" altLang="en-US" sz="1200" smtClean="0"/>
              <a:pPr/>
              <a:t>26</a:t>
            </a:fld>
            <a:endParaRPr kumimoji="0" lang="en-US" alt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mtClean="0"/>
              <a:t>Note: testing environment must be listed and if the real testing environment is different with the required testing environment then it should be listed:</a:t>
            </a:r>
          </a:p>
          <a:p>
            <a:pPr>
              <a:buFontTx/>
              <a:buChar char="-"/>
            </a:pPr>
            <a:r>
              <a:rPr lang="en-US" altLang="ja-JP" smtClean="0"/>
              <a:t>Testing environment as customer’s require (software and hardware)</a:t>
            </a:r>
          </a:p>
          <a:p>
            <a:pPr>
              <a:buFontTx/>
              <a:buChar char="-"/>
            </a:pPr>
            <a:r>
              <a:rPr lang="en-US" altLang="ja-JP" smtClean="0"/>
              <a:t>The real testing environment</a:t>
            </a:r>
          </a:p>
        </p:txBody>
      </p:sp>
    </p:spTree>
    <p:extLst>
      <p:ext uri="{BB962C8B-B14F-4D97-AF65-F5344CB8AC3E}">
        <p14:creationId xmlns:p14="http://schemas.microsoft.com/office/powerpoint/2010/main" val="317152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7C978C0-1CF8-47C4-A7CB-2B478FFA5F68}" type="slidenum">
              <a:rPr kumimoji="0" lang="en-US" altLang="en-US" sz="1200" smtClean="0"/>
              <a:pPr/>
              <a:t>2</a:t>
            </a:fld>
            <a:endParaRPr kumimoji="0" lang="en-US" altLang="en-US" sz="1200" dirty="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87932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184DD5B-8730-4D3D-A323-451281864F62}" type="slidenum">
              <a:rPr kumimoji="0" lang="en-US" altLang="en-US" sz="1200" smtClean="0">
                <a:latin typeface="Arial" pitchFamily="34" charset="0"/>
                <a:cs typeface="Arial" pitchFamily="34" charset="0"/>
              </a:rPr>
              <a:pPr/>
              <a:t>30</a:t>
            </a:fld>
            <a:endParaRPr kumimoji="0" lang="en-US" altLang="en-US" sz="1200" smtClean="0">
              <a:latin typeface="Arial" pitchFamily="34" charset="0"/>
              <a:cs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Based on ISTQB book</a:t>
            </a:r>
          </a:p>
          <a:p>
            <a:pPr eaLnBrk="1" hangingPunct="1">
              <a:spcBef>
                <a:spcPct val="0"/>
              </a:spcBef>
            </a:pPr>
            <a:endParaRPr lang="en-US" altLang="en-US" smtClean="0"/>
          </a:p>
        </p:txBody>
      </p:sp>
    </p:spTree>
    <p:extLst>
      <p:ext uri="{BB962C8B-B14F-4D97-AF65-F5344CB8AC3E}">
        <p14:creationId xmlns:p14="http://schemas.microsoft.com/office/powerpoint/2010/main" val="2174779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FF3A4241-0463-483E-A556-87EC2DD73B5F}" type="slidenum">
              <a:rPr kumimoji="0" lang="en-US" altLang="en-US" sz="1200" smtClean="0"/>
              <a:pPr/>
              <a:t>32</a:t>
            </a:fld>
            <a:endParaRPr kumimoji="0" lang="en-US" altLang="en-US" sz="12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Milestone name: base on commitment with customer (the document which will be released) and Company’s process (TP, TC, etc)</a:t>
            </a:r>
          </a:p>
          <a:p>
            <a:r>
              <a:rPr lang="en-US" altLang="en-US" smtClean="0"/>
              <a:t>Effort: base on the fact to estimate, do not only use the effort that PL estimate for milestone.</a:t>
            </a:r>
          </a:p>
          <a:p>
            <a:r>
              <a:rPr lang="en-US" altLang="en-US" smtClean="0"/>
              <a:t>Do not base on calendar effort to apply the effort for each milestone, ex: as plan in PP, we can start creating TP from 10.Dec.05 to 12.Dec.05, some people set effort of creating TP is 2MD and start date is 10.Dec.05 and end date is 12.Dec.05</a:t>
            </a:r>
          </a:p>
          <a:p>
            <a:r>
              <a:rPr lang="en-US" altLang="en-US" smtClean="0"/>
              <a:t>Start date: Not only base on the project plan but also base on the process, ex: when Project plan and SRS finish then tester can create TP so the start date of creating TP can be right after the day that got PP and SRS</a:t>
            </a:r>
          </a:p>
          <a:p>
            <a:r>
              <a:rPr lang="en-US" altLang="en-US" smtClean="0"/>
              <a:t>End date: If we have to Project plan, one for customer and one for internal then we should keep the end date of each test milestone the same as internal project plan.</a:t>
            </a:r>
          </a:p>
          <a:p>
            <a:endParaRPr lang="en-US" altLang="en-US" smtClean="0"/>
          </a:p>
        </p:txBody>
      </p:sp>
    </p:spTree>
    <p:extLst>
      <p:ext uri="{BB962C8B-B14F-4D97-AF65-F5344CB8AC3E}">
        <p14:creationId xmlns:p14="http://schemas.microsoft.com/office/powerpoint/2010/main" val="253071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mtClean="0"/>
              <a:t>PTL = Project Team Leader or Project Technique Leader</a:t>
            </a:r>
          </a:p>
          <a:p>
            <a:r>
              <a:rPr kumimoji="1" lang="en-US" altLang="ja-JP" smtClean="0"/>
              <a:t>QA = Quality Assurance</a:t>
            </a:r>
            <a:endParaRPr kumimoji="1" lang="ja-JP" altLang="en-US"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C00AA60C-51D0-4C36-98A4-B6E6A8CC90D5}" type="slidenum">
              <a:rPr kumimoji="0" lang="en-US" altLang="en-US" sz="1200" smtClean="0"/>
              <a:pPr/>
              <a:t>33</a:t>
            </a:fld>
            <a:endParaRPr kumimoji="0" lang="en-US" altLang="en-US" sz="1200" smtClean="0"/>
          </a:p>
        </p:txBody>
      </p:sp>
    </p:spTree>
    <p:extLst>
      <p:ext uri="{BB962C8B-B14F-4D97-AF65-F5344CB8AC3E}">
        <p14:creationId xmlns:p14="http://schemas.microsoft.com/office/powerpoint/2010/main" val="1604481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mtClean="0"/>
              <a:t>TP = Test Plan</a:t>
            </a:r>
            <a:endParaRPr kumimoji="1" lang="ja-JP" altLang="en-US" smtClean="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811F3D15-1221-4B2F-AB37-89A442B5EAB8}" type="slidenum">
              <a:rPr kumimoji="0" lang="en-US" altLang="en-US" sz="1200" smtClean="0"/>
              <a:pPr/>
              <a:t>34</a:t>
            </a:fld>
            <a:endParaRPr kumimoji="0" lang="en-US" altLang="en-US" sz="1200" smtClean="0"/>
          </a:p>
        </p:txBody>
      </p:sp>
    </p:spTree>
    <p:extLst>
      <p:ext uri="{BB962C8B-B14F-4D97-AF65-F5344CB8AC3E}">
        <p14:creationId xmlns:p14="http://schemas.microsoft.com/office/powerpoint/2010/main" val="3333061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D986F50F-5070-4A0C-AD0D-A962FC580871}" type="slidenum">
              <a:rPr kumimoji="0" lang="en-US" altLang="en-US" sz="1200" smtClean="0"/>
              <a:pPr/>
              <a:t>35</a:t>
            </a:fld>
            <a:endParaRPr kumimoji="0" lang="en-US" altLang="en-US" sz="120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192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1373AA09-AB80-4C1F-8744-D11300E4F995}" type="slidenum">
              <a:rPr kumimoji="0" lang="en-US" altLang="en-US" sz="1200" smtClean="0"/>
              <a:pPr/>
              <a:t>36</a:t>
            </a:fld>
            <a:endParaRPr kumimoji="0" lang="en-US" altLang="en-US" sz="1200"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45636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CAB749B-1749-4EF2-B76A-18BA9C39B429}" type="slidenum">
              <a:rPr kumimoji="0" lang="en-US" altLang="en-US" sz="1200" smtClean="0"/>
              <a:pPr/>
              <a:t>3</a:t>
            </a:fld>
            <a:endParaRPr kumimoji="0" lang="en-US" altLang="en-US" sz="1200"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88096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F8D4A506-15A3-4188-96A3-72C35F671041}" type="slidenum">
              <a:rPr kumimoji="0" lang="en-US" altLang="en-US" sz="1200" smtClean="0">
                <a:latin typeface="Arial" pitchFamily="34" charset="0"/>
                <a:cs typeface="Arial" pitchFamily="34" charset="0"/>
              </a:rPr>
              <a:pPr/>
              <a:t>4</a:t>
            </a:fld>
            <a:endParaRPr kumimoji="0" lang="en-US" altLang="en-US" sz="1200" dirty="0" smtClean="0">
              <a:latin typeface="Arial" pitchFamily="34" charset="0"/>
              <a:cs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smtClean="0"/>
          </a:p>
        </p:txBody>
      </p:sp>
    </p:spTree>
    <p:extLst>
      <p:ext uri="{BB962C8B-B14F-4D97-AF65-F5344CB8AC3E}">
        <p14:creationId xmlns:p14="http://schemas.microsoft.com/office/powerpoint/2010/main" val="409222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4A46AC08-479F-409A-B1B6-2DA2E75F83EE}" type="slidenum">
              <a:rPr kumimoji="0" lang="en-US" altLang="en-US" sz="1200" smtClean="0"/>
              <a:pPr/>
              <a:t>5</a:t>
            </a:fld>
            <a:endParaRPr kumimoji="0" lang="en-US" altLang="en-US" sz="1200"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This slide is used to show the input and output of creating test plan</a:t>
            </a:r>
          </a:p>
        </p:txBody>
      </p:sp>
    </p:spTree>
    <p:extLst>
      <p:ext uri="{BB962C8B-B14F-4D97-AF65-F5344CB8AC3E}">
        <p14:creationId xmlns:p14="http://schemas.microsoft.com/office/powerpoint/2010/main" val="178942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26155B4E-85B4-4029-9454-DF92BEF632D9}" type="slidenum">
              <a:rPr kumimoji="0" lang="en-US" altLang="en-US" sz="1200" smtClean="0">
                <a:latin typeface="Arial" pitchFamily="34" charset="0"/>
                <a:cs typeface="Arial" pitchFamily="34" charset="0"/>
              </a:rPr>
              <a:pPr/>
              <a:t>6</a:t>
            </a:fld>
            <a:endParaRPr kumimoji="0" lang="en-US" altLang="en-US" sz="1200" dirty="0" smtClean="0">
              <a:latin typeface="Arial" pitchFamily="34" charset="0"/>
              <a:cs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dirty="0" smtClean="0"/>
              <a:t>Give student example and help student to read &amp; understand Project Plan and SRS.</a:t>
            </a:r>
          </a:p>
        </p:txBody>
      </p:sp>
    </p:spTree>
    <p:extLst>
      <p:ext uri="{BB962C8B-B14F-4D97-AF65-F5344CB8AC3E}">
        <p14:creationId xmlns:p14="http://schemas.microsoft.com/office/powerpoint/2010/main" val="2715188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BEF69FD0-8E39-48BD-ADB9-A17722CD0AE5}" type="slidenum">
              <a:rPr kumimoji="0" lang="en-US" altLang="en-US" sz="1200" smtClean="0"/>
              <a:pPr/>
              <a:t>7</a:t>
            </a:fld>
            <a:endParaRPr kumimoji="0" lang="en-US" altLang="en-US" sz="1200"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 TP = Test Plan</a:t>
            </a:r>
          </a:p>
          <a:p>
            <a:r>
              <a:rPr lang="en-US" altLang="en-US" dirty="0" smtClean="0"/>
              <a:t>+ TC = Test  Case</a:t>
            </a:r>
          </a:p>
          <a:p>
            <a:r>
              <a:rPr lang="en-US" altLang="en-US" dirty="0" smtClean="0"/>
              <a:t>+ TR = Test Report</a:t>
            </a:r>
          </a:p>
        </p:txBody>
      </p:sp>
    </p:spTree>
    <p:extLst>
      <p:ext uri="{BB962C8B-B14F-4D97-AF65-F5344CB8AC3E}">
        <p14:creationId xmlns:p14="http://schemas.microsoft.com/office/powerpoint/2010/main" val="3110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BDE60A19-CCD2-4540-A56A-AE884F068AF1}" type="slidenum">
              <a:rPr kumimoji="0" lang="en-US" altLang="en-US" sz="1200" smtClean="0"/>
              <a:pPr/>
              <a:t>8</a:t>
            </a:fld>
            <a:endParaRPr kumimoji="0" lang="en-US" altLang="en-US" sz="1200"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en-US" dirty="0" smtClean="0"/>
              <a:t>Example of risk: </a:t>
            </a:r>
          </a:p>
          <a:p>
            <a:pPr marL="685800" lvl="1" indent="-228600">
              <a:buFontTx/>
              <a:buChar char="-"/>
            </a:pPr>
            <a:r>
              <a:rPr lang="en-US" altLang="en-US" dirty="0" smtClean="0"/>
              <a:t>Risks in a Computer Environment: Inability to control technology, Incorrect Entry of Data</a:t>
            </a:r>
          </a:p>
          <a:p>
            <a:pPr marL="685800" lvl="1" indent="-228600">
              <a:buFontTx/>
              <a:buChar char="-"/>
            </a:pPr>
            <a:r>
              <a:rPr lang="en-US" altLang="en-US" dirty="0" smtClean="0"/>
              <a:t>Risks that Impact Testing: Number of Qualified Resources, Test Environment, Tools and Procedures, New Technology</a:t>
            </a:r>
          </a:p>
          <a:p>
            <a:pPr marL="228600" indent="-228600">
              <a:buFontTx/>
              <a:buAutoNum type="arabicPeriod"/>
            </a:pPr>
            <a:endParaRPr lang="en-US" altLang="en-US" dirty="0" smtClean="0"/>
          </a:p>
          <a:p>
            <a:pPr marL="228600" indent="-228600">
              <a:buFontTx/>
              <a:buAutoNum type="arabicPeriod"/>
            </a:pPr>
            <a:r>
              <a:rPr lang="en-US" altLang="en-US" dirty="0" smtClean="0"/>
              <a:t>Note: If testers find new risk (affect test) that hasn’t defined in project plan yet then they must inform PL to update Project Plan. (PL = Project Leader)</a:t>
            </a:r>
          </a:p>
        </p:txBody>
      </p:sp>
    </p:spTree>
    <p:extLst>
      <p:ext uri="{BB962C8B-B14F-4D97-AF65-F5344CB8AC3E}">
        <p14:creationId xmlns:p14="http://schemas.microsoft.com/office/powerpoint/2010/main" val="88112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kumimoji="1" sz="2400">
                <a:solidFill>
                  <a:schemeClr val="tx1"/>
                </a:solidFill>
                <a:latin typeface="Times New Roman" pitchFamily="18" charset="0"/>
              </a:defRPr>
            </a:lvl1pPr>
            <a:lvl2pPr marL="742950" indent="-285750" defTabSz="931863">
              <a:defRPr kumimoji="1" sz="2400">
                <a:solidFill>
                  <a:schemeClr val="tx1"/>
                </a:solidFill>
                <a:latin typeface="Times New Roman" pitchFamily="18" charset="0"/>
              </a:defRPr>
            </a:lvl2pPr>
            <a:lvl3pPr marL="1143000" indent="-228600" defTabSz="931863">
              <a:defRPr kumimoji="1" sz="2400">
                <a:solidFill>
                  <a:schemeClr val="tx1"/>
                </a:solidFill>
                <a:latin typeface="Times New Roman" pitchFamily="18" charset="0"/>
              </a:defRPr>
            </a:lvl3pPr>
            <a:lvl4pPr marL="1600200" indent="-228600" defTabSz="931863">
              <a:defRPr kumimoji="1" sz="2400">
                <a:solidFill>
                  <a:schemeClr val="tx1"/>
                </a:solidFill>
                <a:latin typeface="Times New Roman" pitchFamily="18" charset="0"/>
              </a:defRPr>
            </a:lvl4pPr>
            <a:lvl5pPr marL="2057400" indent="-228600" defTabSz="931863">
              <a:defRPr kumimoji="1" sz="2400">
                <a:solidFill>
                  <a:schemeClr val="tx1"/>
                </a:solidFill>
                <a:latin typeface="Times New Roman" pitchFamily="18" charset="0"/>
              </a:defRPr>
            </a:lvl5pPr>
            <a:lvl6pPr marL="2514600" indent="-228600" defTabSz="931863" eaLnBrk="0" fontAlgn="base" hangingPunct="0">
              <a:spcBef>
                <a:spcPct val="0"/>
              </a:spcBef>
              <a:spcAft>
                <a:spcPct val="0"/>
              </a:spcAft>
              <a:defRPr kumimoji="1" sz="2400">
                <a:solidFill>
                  <a:schemeClr val="tx1"/>
                </a:solidFill>
                <a:latin typeface="Times New Roman" pitchFamily="18" charset="0"/>
              </a:defRPr>
            </a:lvl6pPr>
            <a:lvl7pPr marL="2971800" indent="-228600" defTabSz="931863" eaLnBrk="0" fontAlgn="base" hangingPunct="0">
              <a:spcBef>
                <a:spcPct val="0"/>
              </a:spcBef>
              <a:spcAft>
                <a:spcPct val="0"/>
              </a:spcAft>
              <a:defRPr kumimoji="1" sz="2400">
                <a:solidFill>
                  <a:schemeClr val="tx1"/>
                </a:solidFill>
                <a:latin typeface="Times New Roman" pitchFamily="18" charset="0"/>
              </a:defRPr>
            </a:lvl7pPr>
            <a:lvl8pPr marL="3429000" indent="-228600" defTabSz="931863" eaLnBrk="0" fontAlgn="base" hangingPunct="0">
              <a:spcBef>
                <a:spcPct val="0"/>
              </a:spcBef>
              <a:spcAft>
                <a:spcPct val="0"/>
              </a:spcAft>
              <a:defRPr kumimoji="1" sz="2400">
                <a:solidFill>
                  <a:schemeClr val="tx1"/>
                </a:solidFill>
                <a:latin typeface="Times New Roman" pitchFamily="18" charset="0"/>
              </a:defRPr>
            </a:lvl8pPr>
            <a:lvl9pPr marL="3886200" indent="-228600" defTabSz="931863" eaLnBrk="0" fontAlgn="base" hangingPunct="0">
              <a:spcBef>
                <a:spcPct val="0"/>
              </a:spcBef>
              <a:spcAft>
                <a:spcPct val="0"/>
              </a:spcAft>
              <a:defRPr kumimoji="1" sz="2400">
                <a:solidFill>
                  <a:schemeClr val="tx1"/>
                </a:solidFill>
                <a:latin typeface="Times New Roman" pitchFamily="18" charset="0"/>
              </a:defRPr>
            </a:lvl9pPr>
          </a:lstStyle>
          <a:p>
            <a:fld id="{037ED6CC-D736-4FF5-8993-382656E27880}" type="slidenum">
              <a:rPr kumimoji="0" lang="en-US" altLang="en-US" sz="1200" smtClean="0"/>
              <a:pPr/>
              <a:t>9</a:t>
            </a:fld>
            <a:endParaRPr kumimoji="0" lang="en-US" altLang="en-US" sz="1200"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028333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hemeOverride" Target="../theme/themeOverride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5123"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350853431"/>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8881995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1649405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4842989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7668231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87453855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7110670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738265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524944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1438954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7048108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9615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6299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45390436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6849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32474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577985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53201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575808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4791681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5090413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290484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userDrawn="1"/>
        </p:nvSpPr>
        <p:spPr bwMode="auto">
          <a:xfrm>
            <a:off x="0" y="6400800"/>
            <a:ext cx="9144000" cy="304800"/>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Rectangle 4"/>
          <p:cNvSpPr>
            <a:spLocks noChangeArrowheads="1"/>
          </p:cNvSpPr>
          <p:nvPr userDrawn="1"/>
        </p:nvSpPr>
        <p:spPr bwMode="auto">
          <a:xfrm>
            <a:off x="1752600" y="6248400"/>
            <a:ext cx="54102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2"/>
                </a:solidFill>
                <a:latin typeface="Arial" pitchFamily="34" charset="0"/>
                <a:cs typeface="Arial" pitchFamily="34" charset="0"/>
              </a:defRPr>
            </a:lvl1pPr>
            <a:lvl2pPr marL="742950" indent="-285750" eaLnBrk="0" hangingPunct="0">
              <a:defRPr>
                <a:solidFill>
                  <a:schemeClr val="bg2"/>
                </a:solidFill>
                <a:latin typeface="Arial" pitchFamily="34" charset="0"/>
                <a:cs typeface="Arial" pitchFamily="34" charset="0"/>
              </a:defRPr>
            </a:lvl2pPr>
            <a:lvl3pPr marL="1143000" indent="-228600" eaLnBrk="0" hangingPunct="0">
              <a:defRPr>
                <a:solidFill>
                  <a:schemeClr val="bg2"/>
                </a:solidFill>
                <a:latin typeface="Arial" pitchFamily="34" charset="0"/>
                <a:cs typeface="Arial" pitchFamily="34" charset="0"/>
              </a:defRPr>
            </a:lvl3pPr>
            <a:lvl4pPr marL="1600200" indent="-228600" eaLnBrk="0" hangingPunct="0">
              <a:defRPr>
                <a:solidFill>
                  <a:schemeClr val="bg2"/>
                </a:solidFill>
                <a:latin typeface="Arial" pitchFamily="34" charset="0"/>
                <a:cs typeface="Arial" pitchFamily="34" charset="0"/>
              </a:defRPr>
            </a:lvl4pPr>
            <a:lvl5pPr marL="2057400" indent="-228600" eaLnBrk="0" hangingPunct="0">
              <a:defRPr>
                <a:solidFill>
                  <a:schemeClr val="bg2"/>
                </a:solidFill>
                <a:latin typeface="Arial" pitchFamily="34" charset="0"/>
                <a:cs typeface="Arial" pitchFamily="34" charset="0"/>
              </a:defRPr>
            </a:lvl5pPr>
            <a:lvl6pPr marL="2514600" indent="-228600" eaLnBrk="0" fontAlgn="base" hangingPunct="0">
              <a:spcBef>
                <a:spcPct val="0"/>
              </a:spcBef>
              <a:spcAft>
                <a:spcPct val="0"/>
              </a:spcAft>
              <a:defRPr>
                <a:solidFill>
                  <a:schemeClr val="bg2"/>
                </a:solidFill>
                <a:latin typeface="Arial" pitchFamily="34" charset="0"/>
                <a:cs typeface="Arial" pitchFamily="34" charset="0"/>
              </a:defRPr>
            </a:lvl6pPr>
            <a:lvl7pPr marL="2971800" indent="-228600" eaLnBrk="0" fontAlgn="base" hangingPunct="0">
              <a:spcBef>
                <a:spcPct val="0"/>
              </a:spcBef>
              <a:spcAft>
                <a:spcPct val="0"/>
              </a:spcAft>
              <a:defRPr>
                <a:solidFill>
                  <a:schemeClr val="bg2"/>
                </a:solidFill>
                <a:latin typeface="Arial" pitchFamily="34" charset="0"/>
                <a:cs typeface="Arial" pitchFamily="34" charset="0"/>
              </a:defRPr>
            </a:lvl7pPr>
            <a:lvl8pPr marL="3429000" indent="-228600" eaLnBrk="0" fontAlgn="base" hangingPunct="0">
              <a:spcBef>
                <a:spcPct val="0"/>
              </a:spcBef>
              <a:spcAft>
                <a:spcPct val="0"/>
              </a:spcAft>
              <a:defRPr>
                <a:solidFill>
                  <a:schemeClr val="bg2"/>
                </a:solidFill>
                <a:latin typeface="Arial" pitchFamily="34" charset="0"/>
                <a:cs typeface="Arial" pitchFamily="34" charset="0"/>
              </a:defRPr>
            </a:lvl8pPr>
            <a:lvl9pPr marL="3886200" indent="-228600" eaLnBrk="0" fontAlgn="base" hangingPunct="0">
              <a:spcBef>
                <a:spcPct val="0"/>
              </a:spcBef>
              <a:spcAft>
                <a:spcPct val="0"/>
              </a:spcAft>
              <a:defRPr>
                <a:solidFill>
                  <a:schemeClr val="bg2"/>
                </a:solidFill>
                <a:latin typeface="Arial" pitchFamily="34" charset="0"/>
                <a:cs typeface="Arial" pitchFamily="34" charset="0"/>
              </a:defRPr>
            </a:lvl9pPr>
          </a:lstStyle>
          <a:p>
            <a:pPr algn="ctr" eaLnBrk="1" hangingPunct="1">
              <a:defRPr/>
            </a:pPr>
            <a:r>
              <a:rPr kumimoji="0" lang="en-US" altLang="ja-JP" b="1" smtClean="0">
                <a:solidFill>
                  <a:srgbClr val="006600"/>
                </a:solidFill>
              </a:rPr>
              <a:t>Vietnam Ministry of Science and Technology</a:t>
            </a:r>
          </a:p>
        </p:txBody>
      </p:sp>
      <p:graphicFrame>
        <p:nvGraphicFramePr>
          <p:cNvPr id="5" name="Object 5"/>
          <p:cNvGraphicFramePr>
            <a:graphicFrameLocks noChangeAspect="1"/>
          </p:cNvGraphicFramePr>
          <p:nvPr userDrawn="1"/>
        </p:nvGraphicFramePr>
        <p:xfrm>
          <a:off x="1271588" y="1227138"/>
          <a:ext cx="6600825" cy="4400550"/>
        </p:xfrm>
        <a:graphic>
          <a:graphicData uri="http://schemas.openxmlformats.org/presentationml/2006/ole">
            <mc:AlternateContent xmlns:mc="http://schemas.openxmlformats.org/markup-compatibility/2006">
              <mc:Choice xmlns:v="urn:schemas-microsoft-com:vml" Requires="v">
                <p:oleObj spid="_x0000_s159752" name="Chart" r:id="rId4" imgW="6600749" imgH="4400702" progId="MSGraph.Chart.8">
                  <p:embed followColorScheme="full"/>
                </p:oleObj>
              </mc:Choice>
              <mc:Fallback>
                <p:oleObj name="Chart" r:id="rId4" imgW="6600749" imgH="4400702" progId="MSGraph.Chart.8">
                  <p:embed followColorScheme="full"/>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588" y="1227138"/>
                        <a:ext cx="6600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0068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altLang="ja-JP"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Tree>
    <p:extLst>
      <p:ext uri="{BB962C8B-B14F-4D97-AF65-F5344CB8AC3E}">
        <p14:creationId xmlns:p14="http://schemas.microsoft.com/office/powerpoint/2010/main" val="57940135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410D515-B768-44FE-9B2B-2FBF6A6B7E23}" type="slidenum">
              <a:rPr lang="en-US" altLang="ja-JP"/>
              <a:pPr>
                <a:defRPr/>
              </a:pPr>
              <a:t>‹#›</a:t>
            </a:fld>
            <a:endParaRPr lang="en-US" altLang="ja-JP"/>
          </a:p>
        </p:txBody>
      </p:sp>
    </p:spTree>
    <p:extLst>
      <p:ext uri="{BB962C8B-B14F-4D97-AF65-F5344CB8AC3E}">
        <p14:creationId xmlns:p14="http://schemas.microsoft.com/office/powerpoint/2010/main" val="240734187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262B509F-0F37-4ABA-9C7D-DC7688FA3D38}" type="slidenum">
              <a:rPr lang="en-US" altLang="ja-JP"/>
              <a:pPr>
                <a:defRPr/>
              </a:pPr>
              <a:t>‹#›</a:t>
            </a:fld>
            <a:endParaRPr lang="en-US" altLang="ja-JP"/>
          </a:p>
        </p:txBody>
      </p:sp>
    </p:spTree>
    <p:extLst>
      <p:ext uri="{BB962C8B-B14F-4D97-AF65-F5344CB8AC3E}">
        <p14:creationId xmlns:p14="http://schemas.microsoft.com/office/powerpoint/2010/main" val="4801322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BA05DD16-A886-4F15-AC42-90F7B5F09F2C}" type="slidenum">
              <a:rPr lang="en-US" altLang="ja-JP"/>
              <a:pPr>
                <a:defRPr/>
              </a:pPr>
              <a:t>‹#›</a:t>
            </a:fld>
            <a:endParaRPr lang="en-US" altLang="ja-JP"/>
          </a:p>
        </p:txBody>
      </p:sp>
    </p:spTree>
    <p:extLst>
      <p:ext uri="{BB962C8B-B14F-4D97-AF65-F5344CB8AC3E}">
        <p14:creationId xmlns:p14="http://schemas.microsoft.com/office/powerpoint/2010/main" val="40425923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8" name="Rectangle 4"/>
          <p:cNvSpPr>
            <a:spLocks noGrp="1" noChangeArrowheads="1"/>
          </p:cNvSpPr>
          <p:nvPr>
            <p:ph type="sldNum" sz="quarter" idx="11"/>
          </p:nvPr>
        </p:nvSpPr>
        <p:spPr>
          <a:ln/>
        </p:spPr>
        <p:txBody>
          <a:bodyPr/>
          <a:lstStyle>
            <a:lvl1pPr>
              <a:defRPr/>
            </a:lvl1pPr>
          </a:lstStyle>
          <a:p>
            <a:pPr>
              <a:defRPr/>
            </a:pPr>
            <a:fld id="{D69D02AB-93EF-4964-9B1F-2498C3C6AB61}" type="slidenum">
              <a:rPr lang="en-US" altLang="ja-JP"/>
              <a:pPr>
                <a:defRPr/>
              </a:pPr>
              <a:t>‹#›</a:t>
            </a:fld>
            <a:endParaRPr lang="en-US" altLang="ja-JP"/>
          </a:p>
        </p:txBody>
      </p:sp>
    </p:spTree>
    <p:extLst>
      <p:ext uri="{BB962C8B-B14F-4D97-AF65-F5344CB8AC3E}">
        <p14:creationId xmlns:p14="http://schemas.microsoft.com/office/powerpoint/2010/main" val="397466257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4" name="Rectangle 4"/>
          <p:cNvSpPr>
            <a:spLocks noGrp="1" noChangeArrowheads="1"/>
          </p:cNvSpPr>
          <p:nvPr>
            <p:ph type="sldNum" sz="quarter" idx="11"/>
          </p:nvPr>
        </p:nvSpPr>
        <p:spPr>
          <a:ln/>
        </p:spPr>
        <p:txBody>
          <a:bodyPr/>
          <a:lstStyle>
            <a:lvl1pPr>
              <a:defRPr/>
            </a:lvl1pPr>
          </a:lstStyle>
          <a:p>
            <a:pPr>
              <a:defRPr/>
            </a:pPr>
            <a:fld id="{042E6157-4DD8-469C-8A34-66A697E640F0}" type="slidenum">
              <a:rPr lang="en-US" altLang="ja-JP"/>
              <a:pPr>
                <a:defRPr/>
              </a:pPr>
              <a:t>‹#›</a:t>
            </a:fld>
            <a:endParaRPr lang="en-US" altLang="ja-JP"/>
          </a:p>
        </p:txBody>
      </p:sp>
    </p:spTree>
    <p:extLst>
      <p:ext uri="{BB962C8B-B14F-4D97-AF65-F5344CB8AC3E}">
        <p14:creationId xmlns:p14="http://schemas.microsoft.com/office/powerpoint/2010/main" val="268822340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3" name="Rectangle 4"/>
          <p:cNvSpPr>
            <a:spLocks noGrp="1" noChangeArrowheads="1"/>
          </p:cNvSpPr>
          <p:nvPr>
            <p:ph type="sldNum" sz="quarter" idx="11"/>
          </p:nvPr>
        </p:nvSpPr>
        <p:spPr>
          <a:ln/>
        </p:spPr>
        <p:txBody>
          <a:bodyPr/>
          <a:lstStyle>
            <a:lvl1pPr>
              <a:defRPr/>
            </a:lvl1pPr>
          </a:lstStyle>
          <a:p>
            <a:pPr>
              <a:defRPr/>
            </a:pPr>
            <a:fld id="{247E4B59-D9B5-4621-B393-2ACE6EF4DE94}" type="slidenum">
              <a:rPr lang="en-US" altLang="ja-JP"/>
              <a:pPr>
                <a:defRPr/>
              </a:pPr>
              <a:t>‹#›</a:t>
            </a:fld>
            <a:endParaRPr lang="en-US" altLang="ja-JP"/>
          </a:p>
        </p:txBody>
      </p:sp>
    </p:spTree>
    <p:extLst>
      <p:ext uri="{BB962C8B-B14F-4D97-AF65-F5344CB8AC3E}">
        <p14:creationId xmlns:p14="http://schemas.microsoft.com/office/powerpoint/2010/main" val="317205148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0D3F9938-0AF8-4552-B308-F4B5B048061E}" type="slidenum">
              <a:rPr lang="en-US" altLang="ja-JP"/>
              <a:pPr>
                <a:defRPr/>
              </a:pPr>
              <a:t>‹#›</a:t>
            </a:fld>
            <a:endParaRPr lang="en-US" altLang="ja-JP"/>
          </a:p>
        </p:txBody>
      </p:sp>
    </p:spTree>
    <p:extLst>
      <p:ext uri="{BB962C8B-B14F-4D97-AF65-F5344CB8AC3E}">
        <p14:creationId xmlns:p14="http://schemas.microsoft.com/office/powerpoint/2010/main" val="20776836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6" name="Rectangle 4"/>
          <p:cNvSpPr>
            <a:spLocks noGrp="1" noChangeArrowheads="1"/>
          </p:cNvSpPr>
          <p:nvPr>
            <p:ph type="sldNum" sz="quarter" idx="11"/>
          </p:nvPr>
        </p:nvSpPr>
        <p:spPr>
          <a:ln/>
        </p:spPr>
        <p:txBody>
          <a:bodyPr/>
          <a:lstStyle>
            <a:lvl1pPr>
              <a:defRPr/>
            </a:lvl1pPr>
          </a:lstStyle>
          <a:p>
            <a:pPr>
              <a:defRPr/>
            </a:pPr>
            <a:fld id="{5E9D4696-2B22-454A-AF0A-A5A22F5E43EB}" type="slidenum">
              <a:rPr lang="en-US" altLang="ja-JP"/>
              <a:pPr>
                <a:defRPr/>
              </a:pPr>
              <a:t>‹#›</a:t>
            </a:fld>
            <a:endParaRPr lang="en-US" altLang="ja-JP"/>
          </a:p>
        </p:txBody>
      </p:sp>
    </p:spTree>
    <p:extLst>
      <p:ext uri="{BB962C8B-B14F-4D97-AF65-F5344CB8AC3E}">
        <p14:creationId xmlns:p14="http://schemas.microsoft.com/office/powerpoint/2010/main" val="23808047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8A7F0794-D6FD-4F05-865C-8E441F04A429}" type="slidenum">
              <a:rPr lang="en-US" altLang="ja-JP"/>
              <a:pPr>
                <a:defRPr/>
              </a:pPr>
              <a:t>‹#›</a:t>
            </a:fld>
            <a:endParaRPr lang="en-US" altLang="ja-JP"/>
          </a:p>
        </p:txBody>
      </p:sp>
    </p:spTree>
    <p:extLst>
      <p:ext uri="{BB962C8B-B14F-4D97-AF65-F5344CB8AC3E}">
        <p14:creationId xmlns:p14="http://schemas.microsoft.com/office/powerpoint/2010/main" val="424472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ja-JP"/>
          </a:p>
        </p:txBody>
      </p:sp>
      <p:sp>
        <p:nvSpPr>
          <p:cNvPr id="5" name="Rectangle 4"/>
          <p:cNvSpPr>
            <a:spLocks noGrp="1" noChangeArrowheads="1"/>
          </p:cNvSpPr>
          <p:nvPr>
            <p:ph type="sldNum" sz="quarter" idx="11"/>
          </p:nvPr>
        </p:nvSpPr>
        <p:spPr>
          <a:ln/>
        </p:spPr>
        <p:txBody>
          <a:bodyPr/>
          <a:lstStyle>
            <a:lvl1pPr>
              <a:defRPr/>
            </a:lvl1pPr>
          </a:lstStyle>
          <a:p>
            <a:pPr>
              <a:defRPr/>
            </a:pPr>
            <a:fld id="{C615EAB3-6EB4-47A3-8772-C2C580C50FDF}" type="slidenum">
              <a:rPr lang="en-US" altLang="ja-JP"/>
              <a:pPr>
                <a:defRPr/>
              </a:pPr>
              <a:t>‹#›</a:t>
            </a:fld>
            <a:endParaRPr lang="en-US" altLang="ja-JP"/>
          </a:p>
        </p:txBody>
      </p:sp>
    </p:spTree>
    <p:extLst>
      <p:ext uri="{BB962C8B-B14F-4D97-AF65-F5344CB8AC3E}">
        <p14:creationId xmlns:p14="http://schemas.microsoft.com/office/powerpoint/2010/main" val="12910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229600" cy="914400"/>
          </a:xfrm>
        </p:spPr>
        <p:txBody>
          <a:bodyPr/>
          <a:lstStyle/>
          <a:p>
            <a:r>
              <a:rPr lang="en-US" smtClean="0"/>
              <a:t>Click to edit Master title style</a:t>
            </a:r>
            <a:endParaRPr lang="vi-VN" dirty="0"/>
          </a:p>
        </p:txBody>
      </p:sp>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21277261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xfrm>
            <a:off x="7162800" y="6553200"/>
            <a:ext cx="1943100" cy="304800"/>
          </a:xfrm>
        </p:spPr>
        <p:txBody>
          <a:bodyPr anchor="t" anchorCtr="0"/>
          <a:lstStyle>
            <a:lvl1pPr algn="r">
              <a:defRPr sz="1000">
                <a:solidFill>
                  <a:schemeClr val="tx1"/>
                </a:solidFill>
              </a:defRPr>
            </a:lvl1pPr>
          </a:lstStyle>
          <a:p>
            <a:pPr>
              <a:defRPr/>
            </a:pPr>
            <a:fld id="{13065692-9A2B-403D-BEB6-9CDC5E7DCAA2}" type="slidenum">
              <a:rPr lang="en-US" altLang="ja-JP"/>
              <a:pPr>
                <a:defRPr/>
              </a:pPr>
              <a:t>‹#›</a:t>
            </a:fld>
            <a:endParaRPr lang="en-US" altLang="ja-JP"/>
          </a:p>
        </p:txBody>
      </p:sp>
    </p:spTree>
    <p:extLst>
      <p:ext uri="{BB962C8B-B14F-4D97-AF65-F5344CB8AC3E}">
        <p14:creationId xmlns:p14="http://schemas.microsoft.com/office/powerpoint/2010/main" val="26832988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05ECD0F-31A4-4129-A593-72920D3FDAA8}" type="slidenum">
              <a:rPr lang="en-US" altLang="ja-JP"/>
              <a:pPr>
                <a:defRPr/>
              </a:pPr>
              <a:t>‹#›</a:t>
            </a:fld>
            <a:endParaRPr lang="en-US" altLang="ja-JP"/>
          </a:p>
        </p:txBody>
      </p:sp>
    </p:spTree>
    <p:extLst>
      <p:ext uri="{BB962C8B-B14F-4D97-AF65-F5344CB8AC3E}">
        <p14:creationId xmlns:p14="http://schemas.microsoft.com/office/powerpoint/2010/main" val="19372332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4516404E-7F62-4B58-8B7B-4963AF902048}" type="slidenum">
              <a:rPr lang="en-US" altLang="ja-JP"/>
              <a:pPr>
                <a:defRPr/>
              </a:pPr>
              <a:t>‹#›</a:t>
            </a:fld>
            <a:endParaRPr lang="en-US" altLang="ja-JP"/>
          </a:p>
        </p:txBody>
      </p:sp>
    </p:spTree>
    <p:extLst>
      <p:ext uri="{BB962C8B-B14F-4D97-AF65-F5344CB8AC3E}">
        <p14:creationId xmlns:p14="http://schemas.microsoft.com/office/powerpoint/2010/main" val="18071617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7B5AA19-7570-4E7E-BE69-F6928A375F94}" type="slidenum">
              <a:rPr lang="en-US" altLang="ja-JP"/>
              <a:pPr>
                <a:defRPr/>
              </a:pPr>
              <a:t>‹#›</a:t>
            </a:fld>
            <a:endParaRPr lang="en-US" altLang="ja-JP"/>
          </a:p>
        </p:txBody>
      </p:sp>
    </p:spTree>
    <p:extLst>
      <p:ext uri="{BB962C8B-B14F-4D97-AF65-F5344CB8AC3E}">
        <p14:creationId xmlns:p14="http://schemas.microsoft.com/office/powerpoint/2010/main" val="6971517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13"/>
          <p:cNvSpPr>
            <a:spLocks noGrp="1" noChangeArrowheads="1"/>
          </p:cNvSpPr>
          <p:nvPr>
            <p:ph type="sldNum" sz="quarter" idx="12"/>
          </p:nvPr>
        </p:nvSpPr>
        <p:spPr>
          <a:ln/>
        </p:spPr>
        <p:txBody>
          <a:bodyPr/>
          <a:lstStyle>
            <a:lvl1pPr>
              <a:defRPr/>
            </a:lvl1pPr>
          </a:lstStyle>
          <a:p>
            <a:pPr>
              <a:defRPr/>
            </a:pPr>
            <a:fld id="{48E869E7-AEB9-4A24-91D7-9C0AA3F9693D}" type="slidenum">
              <a:rPr lang="en-US" altLang="ja-JP"/>
              <a:pPr>
                <a:defRPr/>
              </a:pPr>
              <a:t>‹#›</a:t>
            </a:fld>
            <a:endParaRPr lang="en-US" altLang="ja-JP"/>
          </a:p>
        </p:txBody>
      </p:sp>
    </p:spTree>
    <p:extLst>
      <p:ext uri="{BB962C8B-B14F-4D97-AF65-F5344CB8AC3E}">
        <p14:creationId xmlns:p14="http://schemas.microsoft.com/office/powerpoint/2010/main" val="9027052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13"/>
          <p:cNvSpPr>
            <a:spLocks noGrp="1" noChangeArrowheads="1"/>
          </p:cNvSpPr>
          <p:nvPr>
            <p:ph type="sldNum" sz="quarter" idx="12"/>
          </p:nvPr>
        </p:nvSpPr>
        <p:spPr>
          <a:ln/>
        </p:spPr>
        <p:txBody>
          <a:bodyPr/>
          <a:lstStyle>
            <a:lvl1pPr>
              <a:defRPr/>
            </a:lvl1pPr>
          </a:lstStyle>
          <a:p>
            <a:pPr>
              <a:defRPr/>
            </a:pPr>
            <a:fld id="{DD6A7ED1-2919-457B-8D78-F312F170BF4E}" type="slidenum">
              <a:rPr lang="en-US" altLang="ja-JP"/>
              <a:pPr>
                <a:defRPr/>
              </a:pPr>
              <a:t>‹#›</a:t>
            </a:fld>
            <a:endParaRPr lang="en-US" altLang="ja-JP"/>
          </a:p>
        </p:txBody>
      </p:sp>
    </p:spTree>
    <p:extLst>
      <p:ext uri="{BB962C8B-B14F-4D97-AF65-F5344CB8AC3E}">
        <p14:creationId xmlns:p14="http://schemas.microsoft.com/office/powerpoint/2010/main" val="9134365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13"/>
          <p:cNvSpPr>
            <a:spLocks noGrp="1" noChangeArrowheads="1"/>
          </p:cNvSpPr>
          <p:nvPr>
            <p:ph type="sldNum" sz="quarter" idx="12"/>
          </p:nvPr>
        </p:nvSpPr>
        <p:spPr>
          <a:ln/>
        </p:spPr>
        <p:txBody>
          <a:bodyPr/>
          <a:lstStyle>
            <a:lvl1pPr>
              <a:defRPr/>
            </a:lvl1pPr>
          </a:lstStyle>
          <a:p>
            <a:pPr>
              <a:defRPr/>
            </a:pPr>
            <a:fld id="{09D54E6B-5F25-4ECC-892E-715EDC22B1A9}" type="slidenum">
              <a:rPr lang="en-US" altLang="ja-JP"/>
              <a:pPr>
                <a:defRPr/>
              </a:pPr>
              <a:t>‹#›</a:t>
            </a:fld>
            <a:endParaRPr lang="en-US" altLang="ja-JP"/>
          </a:p>
        </p:txBody>
      </p:sp>
    </p:spTree>
    <p:extLst>
      <p:ext uri="{BB962C8B-B14F-4D97-AF65-F5344CB8AC3E}">
        <p14:creationId xmlns:p14="http://schemas.microsoft.com/office/powerpoint/2010/main" val="352696335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10EE3416-4048-41CE-B929-1ED268892EBB}" type="slidenum">
              <a:rPr lang="en-US" altLang="ja-JP"/>
              <a:pPr>
                <a:defRPr/>
              </a:pPr>
              <a:t>‹#›</a:t>
            </a:fld>
            <a:endParaRPr lang="en-US" altLang="ja-JP"/>
          </a:p>
        </p:txBody>
      </p:sp>
    </p:spTree>
    <p:extLst>
      <p:ext uri="{BB962C8B-B14F-4D97-AF65-F5344CB8AC3E}">
        <p14:creationId xmlns:p14="http://schemas.microsoft.com/office/powerpoint/2010/main" val="294033485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13"/>
          <p:cNvSpPr>
            <a:spLocks noGrp="1" noChangeArrowheads="1"/>
          </p:cNvSpPr>
          <p:nvPr>
            <p:ph type="sldNum" sz="quarter" idx="12"/>
          </p:nvPr>
        </p:nvSpPr>
        <p:spPr>
          <a:ln/>
        </p:spPr>
        <p:txBody>
          <a:bodyPr/>
          <a:lstStyle>
            <a:lvl1pPr>
              <a:defRPr/>
            </a:lvl1pPr>
          </a:lstStyle>
          <a:p>
            <a:pPr>
              <a:defRPr/>
            </a:pPr>
            <a:fld id="{8FA747B4-5153-41D5-8EAE-F39805A4F966}" type="slidenum">
              <a:rPr lang="en-US" altLang="ja-JP"/>
              <a:pPr>
                <a:defRPr/>
              </a:pPr>
              <a:t>‹#›</a:t>
            </a:fld>
            <a:endParaRPr lang="en-US" altLang="ja-JP"/>
          </a:p>
        </p:txBody>
      </p:sp>
    </p:spTree>
    <p:extLst>
      <p:ext uri="{BB962C8B-B14F-4D97-AF65-F5344CB8AC3E}">
        <p14:creationId xmlns:p14="http://schemas.microsoft.com/office/powerpoint/2010/main" val="40322270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9DDDA1C0-0BCB-48C6-9865-E6669CC10255}" type="slidenum">
              <a:rPr lang="en-US" altLang="ja-JP"/>
              <a:pPr>
                <a:defRPr/>
              </a:pPr>
              <a:t>‹#›</a:t>
            </a:fld>
            <a:endParaRPr lang="en-US" altLang="ja-JP"/>
          </a:p>
        </p:txBody>
      </p:sp>
    </p:spTree>
    <p:extLst>
      <p:ext uri="{BB962C8B-B14F-4D97-AF65-F5344CB8AC3E}">
        <p14:creationId xmlns:p14="http://schemas.microsoft.com/office/powerpoint/2010/main" val="3506734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51"/>
          <p:cNvSpPr>
            <a:spLocks noGrp="1" noChangeArrowheads="1"/>
          </p:cNvSpPr>
          <p:nvPr>
            <p:ph type="dt" sz="half" idx="10"/>
          </p:nvPr>
        </p:nvSpPr>
        <p:spPr>
          <a:xfrm>
            <a:off x="5029200" y="6477000"/>
            <a:ext cx="1905000" cy="228600"/>
          </a:xfrm>
          <a:prstGeom prst="rect">
            <a:avLst/>
          </a:prstGeom>
        </p:spPr>
        <p:txBody>
          <a:bodyPr vert="horz" wrap="square" lIns="91440" tIns="45720" rIns="91440" bIns="45720" numCol="1" anchor="t" anchorCtr="0" compatLnSpc="1">
            <a:prstTxWarp prst="textNoShape">
              <a:avLst/>
            </a:prstTxWarp>
          </a:bodyPr>
          <a:lstStyle>
            <a:lvl1pPr>
              <a:defRPr>
                <a:ea typeface="ＭＳ Ｐゴシック" pitchFamily="50" charset="-128"/>
              </a:defRPr>
            </a:lvl1pPr>
          </a:lstStyle>
          <a:p>
            <a:pPr>
              <a:defRPr/>
            </a:pPr>
            <a:endParaRPr lang="en-US" altLang="ja-JP"/>
          </a:p>
        </p:txBody>
      </p:sp>
    </p:spTree>
    <p:extLst>
      <p:ext uri="{BB962C8B-B14F-4D97-AF65-F5344CB8AC3E}">
        <p14:creationId xmlns:p14="http://schemas.microsoft.com/office/powerpoint/2010/main" val="57471617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3"/>
          <p:cNvSpPr>
            <a:spLocks noGrp="1" noChangeArrowheads="1"/>
          </p:cNvSpPr>
          <p:nvPr>
            <p:ph type="sldNum" sz="quarter" idx="12"/>
          </p:nvPr>
        </p:nvSpPr>
        <p:spPr>
          <a:ln/>
        </p:spPr>
        <p:txBody>
          <a:bodyPr/>
          <a:lstStyle>
            <a:lvl1pPr>
              <a:defRPr/>
            </a:lvl1pPr>
          </a:lstStyle>
          <a:p>
            <a:pPr>
              <a:defRPr/>
            </a:pPr>
            <a:fld id="{F0F3F5F4-0C2F-412A-A4C4-074F4F205DA4}" type="slidenum">
              <a:rPr lang="en-US" altLang="ja-JP"/>
              <a:pPr>
                <a:defRPr/>
              </a:pPr>
              <a:t>‹#›</a:t>
            </a:fld>
            <a:endParaRPr lang="en-US" altLang="ja-JP"/>
          </a:p>
        </p:txBody>
      </p:sp>
    </p:spTree>
    <p:extLst>
      <p:ext uri="{BB962C8B-B14F-4D97-AF65-F5344CB8AC3E}">
        <p14:creationId xmlns:p14="http://schemas.microsoft.com/office/powerpoint/2010/main" val="426501212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Tree>
    <p:extLst>
      <p:ext uri="{BB962C8B-B14F-4D97-AF65-F5344CB8AC3E}">
        <p14:creationId xmlns:p14="http://schemas.microsoft.com/office/powerpoint/2010/main" val="227994353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4046377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2122743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951105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11404134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21832612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94640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5482469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31809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Rectangle 2"/>
          <p:cNvSpPr>
            <a:spLocks noGrp="1" noChangeArrowheads="1"/>
          </p:cNvSpPr>
          <p:nvPr>
            <p:ph type="ctrTitle"/>
          </p:nvPr>
        </p:nvSpPr>
        <p:spPr>
          <a:xfrm>
            <a:off x="431800" y="77788"/>
            <a:ext cx="8280400" cy="1550987"/>
          </a:xfrm>
        </p:spPr>
        <p:txBody>
          <a:bodyPr/>
          <a:lstStyle>
            <a:lvl1pPr>
              <a:defRPr sz="4800" b="0"/>
            </a:lvl1pPr>
          </a:lstStyle>
          <a:p>
            <a:pPr lvl="0"/>
            <a:r>
              <a:rPr lang="en-US" altLang="zh-TW" noProof="0" smtClean="0"/>
              <a:t>Click to edit Master title style</a:t>
            </a:r>
            <a:endParaRPr lang="en-GB" altLang="zh-TW" noProof="0" smtClean="0"/>
          </a:p>
        </p:txBody>
      </p:sp>
      <p:sp>
        <p:nvSpPr>
          <p:cNvPr id="57347"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SEOptimist" pitchFamily="50" charset="0"/>
              <a:buNone/>
              <a:defRPr>
                <a:solidFill>
                  <a:schemeClr val="tx1"/>
                </a:solidFill>
              </a:defRPr>
            </a:lvl1pPr>
          </a:lstStyle>
          <a:p>
            <a:pPr lvl="0"/>
            <a:r>
              <a:rPr lang="en-US" altLang="zh-TW" noProof="0" smtClean="0"/>
              <a:t>Click to edit Master subtitle style</a:t>
            </a:r>
            <a:endParaRPr lang="fr-FR"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latin typeface="SEOptimist"/>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769171115"/>
      </p:ext>
    </p:extLst>
  </p:cSld>
  <p:clrMapOvr>
    <a:overrideClrMapping bg1="dk2" tx1="lt1" bg2="dk1" tx2="lt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2228951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31869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45399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469637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621458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09704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70129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071866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248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952154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770906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095569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857941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9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0889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94619312"/>
      </p:ext>
    </p:extLst>
  </p:cSld>
  <p:clrMapOvr>
    <a:overrideClrMapping bg1="dk2" tx1="lt1" bg2="dk1"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94301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3698919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54362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997923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753027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9651562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0307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9347343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662838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529588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71783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78"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54979"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1500060104"/>
      </p:ext>
    </p:extLst>
  </p:cSld>
  <p:clrMapOvr>
    <a:overrideClrMapping bg1="dk2" tx1="lt1" bg2="dk1"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92078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1091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8999486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9815349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58348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6058327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4833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3973575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8556776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2621227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73125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Logo SE A4 Blan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554" name="Rectangle 2"/>
          <p:cNvSpPr>
            <a:spLocks noGrp="1" noChangeArrowheads="1"/>
          </p:cNvSpPr>
          <p:nvPr>
            <p:ph type="ctrTitle"/>
          </p:nvPr>
        </p:nvSpPr>
        <p:spPr>
          <a:xfrm>
            <a:off x="431800" y="77788"/>
            <a:ext cx="8280400" cy="1550987"/>
          </a:xfrm>
        </p:spPr>
        <p:txBody>
          <a:bodyPr/>
          <a:lstStyle>
            <a:lvl1pPr>
              <a:defRPr sz="4800"/>
            </a:lvl1pPr>
          </a:lstStyle>
          <a:p>
            <a:pPr lvl="0"/>
            <a:r>
              <a:rPr lang="en-US" altLang="zh-TW" noProof="0" smtClean="0"/>
              <a:t>Click to edit Master title style</a:t>
            </a:r>
            <a:endParaRPr lang="en-GB" altLang="zh-TW" noProof="0" smtClean="0"/>
          </a:p>
        </p:txBody>
      </p:sp>
      <p:sp>
        <p:nvSpPr>
          <p:cNvPr id="279555" name="Rectangle 3"/>
          <p:cNvSpPr>
            <a:spLocks noGrp="1" noChangeArrowheads="1"/>
          </p:cNvSpPr>
          <p:nvPr>
            <p:ph type="subTitle" idx="1"/>
          </p:nvPr>
        </p:nvSpPr>
        <p:spPr>
          <a:xfrm>
            <a:off x="431800" y="1773238"/>
            <a:ext cx="4968875" cy="1655762"/>
          </a:xfrm>
          <a:extLst/>
        </p:spPr>
        <p:txBody>
          <a:bodyPr tIns="45720" rIns="54000" bIns="45720"/>
          <a:lstStyle>
            <a:lvl1pPr marL="0" indent="0">
              <a:buFont typeface="Arial" charset="0"/>
              <a:buNone/>
              <a:defRPr>
                <a:solidFill>
                  <a:schemeClr val="tx1"/>
                </a:solidFill>
              </a:defRPr>
            </a:lvl1pPr>
          </a:lstStyle>
          <a:p>
            <a:pPr lvl="0"/>
            <a:r>
              <a:rPr lang="en-US" altLang="zh-TW" noProof="0" smtClean="0"/>
              <a:t>Click to edit Master subtitle style</a:t>
            </a:r>
            <a:endParaRPr lang="en-GB" altLang="zh-TW" noProof="0" smtClean="0"/>
          </a:p>
        </p:txBody>
      </p:sp>
      <p:sp>
        <p:nvSpPr>
          <p:cNvPr id="5" name="Footer Placeholder 4"/>
          <p:cNvSpPr>
            <a:spLocks noGrp="1" noChangeArrowheads="1"/>
          </p:cNvSpPr>
          <p:nvPr>
            <p:ph type="ftr" sz="quarter" idx="10"/>
          </p:nvPr>
        </p:nvSpPr>
        <p:spPr bwMode="auto">
          <a:xfrm>
            <a:off x="6372225" y="5229225"/>
            <a:ext cx="2270125" cy="1368425"/>
          </a:xfrm>
          <a:prstGeom prst="rect">
            <a:avLst/>
          </a:prstGeom>
          <a:extLst/>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fr-FR" altLang="ja-JP"/>
          </a:p>
        </p:txBody>
      </p:sp>
    </p:spTree>
    <p:extLst>
      <p:ext uri="{BB962C8B-B14F-4D97-AF65-F5344CB8AC3E}">
        <p14:creationId xmlns:p14="http://schemas.microsoft.com/office/powerpoint/2010/main" val="260411964"/>
      </p:ext>
    </p:extLst>
  </p:cSld>
  <p:clrMapOvr>
    <a:overrideClrMapping bg1="dk2" tx1="lt1" bg2="dk1"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7302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40162071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2531836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473465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8460625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8850493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096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655691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14174324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3461553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115414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2133600" y="4648200"/>
            <a:ext cx="6400800" cy="1143000"/>
          </a:xfrm>
          <a:prstGeom prst="rect">
            <a:avLst/>
          </a:prstGeo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212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228534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2682352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8437138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51732828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40130494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6921410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10"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7312793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0548287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24057560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1900"/>
            <a:ext cx="3048000" cy="113030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657600" y="1219200"/>
            <a:ext cx="5029200" cy="4906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Text Placeholder 3"/>
          <p:cNvSpPr>
            <a:spLocks noGrp="1"/>
          </p:cNvSpPr>
          <p:nvPr>
            <p:ph type="body" sz="half" idx="2"/>
          </p:nvPr>
        </p:nvSpPr>
        <p:spPr>
          <a:xfrm>
            <a:off x="457200" y="2438400"/>
            <a:ext cx="3047999" cy="3687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dirty="0"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26439087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1219199"/>
            <a:ext cx="5446712"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95538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752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828871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19200"/>
            <a:ext cx="2057400" cy="4906963"/>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57200" y="1219200"/>
            <a:ext cx="6019800" cy="4906963"/>
          </a:xfrm>
        </p:spPr>
        <p:txBody>
          <a:bodyPr vert="eaVert"/>
          <a:lstStyle/>
          <a:p>
            <a:pPr lvl="0"/>
            <a:r>
              <a:rPr lang="en-US" altLang="ja-JP" dirty="0" smtClean="0"/>
              <a:t>Click to edit Master text styles</a:t>
            </a:r>
          </a:p>
          <a:p>
            <a:pPr lvl="1"/>
            <a:r>
              <a:rPr lang="en-US" altLang="ja-JP" dirty="0" smtClean="0"/>
              <a:t>Second level</a:t>
            </a:r>
          </a:p>
          <a:p>
            <a:pPr lvl="2"/>
            <a:r>
              <a:rPr lang="en-US" altLang="ja-JP" dirty="0" smtClean="0"/>
              <a:t>Third level</a:t>
            </a:r>
          </a:p>
          <a:p>
            <a:pPr lvl="3"/>
            <a:r>
              <a:rPr lang="en-US" altLang="ja-JP" dirty="0" smtClean="0"/>
              <a:t>Fourth level</a:t>
            </a:r>
          </a:p>
          <a:p>
            <a:pPr lvl="4"/>
            <a:r>
              <a:rPr lang="en-US" altLang="ja-JP"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Title 1"/>
          <p:cNvSpPr txBox="1">
            <a:spLocks/>
          </p:cNvSpPr>
          <p:nvPr userDrawn="1"/>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a:lstStyle>
          <a:p>
            <a:r>
              <a:rPr lang="en-US" altLang="ja-JP" kern="0" smtClean="0"/>
              <a:t>Click to edit Master title style</a:t>
            </a:r>
            <a:endParaRPr lang="en-US" kern="0"/>
          </a:p>
        </p:txBody>
      </p:sp>
    </p:spTree>
    <p:extLst>
      <p:ext uri="{BB962C8B-B14F-4D97-AF65-F5344CB8AC3E}">
        <p14:creationId xmlns:p14="http://schemas.microsoft.com/office/powerpoint/2010/main" val="18549331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4981743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32125383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4152900" cy="411480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8" name="Title 1"/>
          <p:cNvSpPr>
            <a:spLocks noGrp="1"/>
          </p:cNvSpPr>
          <p:nvPr>
            <p:ph type="title"/>
          </p:nvPr>
        </p:nvSpPr>
        <p:spPr>
          <a:xfrm>
            <a:off x="2667000" y="152400"/>
            <a:ext cx="6019800" cy="828675"/>
          </a:xfrm>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1247239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108975318"/>
      </p:ext>
    </p:extLst>
  </p:cSld>
  <p:clrMapOvr>
    <a:overrideClrMapping bg1="dk2" tx1="lt1" bg2="dk1"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6362310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8179379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8998399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109108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954612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29403008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5400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77279909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41648728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3467530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0459526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2235200"/>
            <a:ext cx="9144000" cy="4046538"/>
            <a:chOff x="0" y="1536"/>
            <a:chExt cx="5760" cy="2549"/>
          </a:xfrm>
        </p:grpSpPr>
        <p:sp>
          <p:nvSpPr>
            <p:cNvPr id="3" name="Rectangle 3"/>
            <p:cNvSpPr>
              <a:spLocks noChangeArrowheads="1"/>
            </p:cNvSpPr>
            <p:nvPr userDrawn="1"/>
          </p:nvSpPr>
          <p:spPr bwMode="hidden">
            <a:xfrm rot="-1424751">
              <a:off x="2121" y="2592"/>
              <a:ext cx="3072" cy="384"/>
            </a:xfrm>
            <a:prstGeom prst="rect">
              <a:avLst/>
            </a:prstGeom>
            <a:gradFill rotWithShape="0">
              <a:gsLst>
                <a:gs pos="0">
                  <a:schemeClr val="bg1">
                    <a:gamma/>
                    <a:shade val="94118"/>
                    <a:invGamma/>
                  </a:schemeClr>
                </a:gs>
                <a:gs pos="50000">
                  <a:schemeClr val="bg1"/>
                </a:gs>
                <a:gs pos="100000">
                  <a:schemeClr val="bg1">
                    <a:gamma/>
                    <a:shade val="94118"/>
                    <a:invGamma/>
                  </a:schemeClr>
                </a:gs>
              </a:gsLst>
              <a:lin ang="18900000" scaled="1"/>
            </a:gradFill>
            <a:ln w="25400">
              <a:solidFill>
                <a:schemeClr val="tx1"/>
              </a:solidFill>
              <a:miter lim="800000"/>
              <a:headEnd/>
              <a:tailEnd/>
            </a:ln>
            <a:effectLs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4" name="Freeform 4"/>
            <p:cNvSpPr>
              <a:spLocks/>
            </p:cNvSpPr>
            <p:nvPr userDrawn="1"/>
          </p:nvSpPr>
          <p:spPr bwMode="hidden">
            <a:xfrm>
              <a:off x="0" y="2664"/>
              <a:ext cx="2688" cy="1224"/>
            </a:xfrm>
            <a:custGeom>
              <a:avLst/>
              <a:gdLst>
                <a:gd name="T0" fmla="*/ 0 w 2688"/>
                <a:gd name="T1" fmla="*/ 0 h 1224"/>
                <a:gd name="T2" fmla="*/ 960 w 2688"/>
                <a:gd name="T3" fmla="*/ 552 h 1224"/>
                <a:gd name="T4" fmla="*/ 1968 w 2688"/>
                <a:gd name="T5" fmla="*/ 264 h 1224"/>
                <a:gd name="T6" fmla="*/ 2028 w 2688"/>
                <a:gd name="T7" fmla="*/ 270 h 1224"/>
                <a:gd name="T8" fmla="*/ 2661 w 2688"/>
                <a:gd name="T9" fmla="*/ 528 h 1224"/>
                <a:gd name="T10" fmla="*/ 2688 w 2688"/>
                <a:gd name="T11" fmla="*/ 648 h 1224"/>
                <a:gd name="T12" fmla="*/ 2304 w 2688"/>
                <a:gd name="T13" fmla="*/ 1080 h 1224"/>
                <a:gd name="T14" fmla="*/ 1584 w 2688"/>
                <a:gd name="T15" fmla="*/ 1224 h 1224"/>
                <a:gd name="T16" fmla="*/ 1296 w 2688"/>
                <a:gd name="T17" fmla="*/ 936 h 1224"/>
                <a:gd name="T18" fmla="*/ 864 w 2688"/>
                <a:gd name="T19" fmla="*/ 1032 h 1224"/>
                <a:gd name="T20" fmla="*/ 0 w 2688"/>
                <a:gd name="T21" fmla="*/ 552 h 1224"/>
                <a:gd name="T22" fmla="*/ 0 w 2688"/>
                <a:gd name="T23" fmla="*/ 0 h 1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88" h="1224">
                  <a:moveTo>
                    <a:pt x="0" y="0"/>
                  </a:moveTo>
                  <a:lnTo>
                    <a:pt x="960" y="552"/>
                  </a:lnTo>
                  <a:lnTo>
                    <a:pt x="1968" y="264"/>
                  </a:lnTo>
                  <a:lnTo>
                    <a:pt x="2028" y="270"/>
                  </a:lnTo>
                  <a:lnTo>
                    <a:pt x="2661" y="528"/>
                  </a:lnTo>
                  <a:lnTo>
                    <a:pt x="2688" y="648"/>
                  </a:lnTo>
                  <a:lnTo>
                    <a:pt x="2304" y="1080"/>
                  </a:lnTo>
                  <a:lnTo>
                    <a:pt x="1584" y="1224"/>
                  </a:lnTo>
                  <a:lnTo>
                    <a:pt x="1296" y="936"/>
                  </a:lnTo>
                  <a:lnTo>
                    <a:pt x="864" y="1032"/>
                  </a:lnTo>
                  <a:lnTo>
                    <a:pt x="0" y="55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 name="Freeform 5"/>
            <p:cNvSpPr>
              <a:spLocks/>
            </p:cNvSpPr>
            <p:nvPr userDrawn="1"/>
          </p:nvSpPr>
          <p:spPr bwMode="hidden">
            <a:xfrm>
              <a:off x="3359" y="1536"/>
              <a:ext cx="2401" cy="1232"/>
            </a:xfrm>
            <a:custGeom>
              <a:avLst/>
              <a:gdLst>
                <a:gd name="T0" fmla="*/ 2208 w 2401"/>
                <a:gd name="T1" fmla="*/ 15 h 1232"/>
                <a:gd name="T2" fmla="*/ 2088 w 2401"/>
                <a:gd name="T3" fmla="*/ 57 h 1232"/>
                <a:gd name="T4" fmla="*/ 1951 w 2401"/>
                <a:gd name="T5" fmla="*/ 99 h 1232"/>
                <a:gd name="T6" fmla="*/ 1704 w 2401"/>
                <a:gd name="T7" fmla="*/ 135 h 1232"/>
                <a:gd name="T8" fmla="*/ 1314 w 2401"/>
                <a:gd name="T9" fmla="*/ 177 h 1232"/>
                <a:gd name="T10" fmla="*/ 1176 w 2401"/>
                <a:gd name="T11" fmla="*/ 189 h 1232"/>
                <a:gd name="T12" fmla="*/ 1122 w 2401"/>
                <a:gd name="T13" fmla="*/ 195 h 1232"/>
                <a:gd name="T14" fmla="*/ 1075 w 2401"/>
                <a:gd name="T15" fmla="*/ 231 h 1232"/>
                <a:gd name="T16" fmla="*/ 924 w 2401"/>
                <a:gd name="T17" fmla="*/ 321 h 1232"/>
                <a:gd name="T18" fmla="*/ 840 w 2401"/>
                <a:gd name="T19" fmla="*/ 369 h 1232"/>
                <a:gd name="T20" fmla="*/ 630 w 2401"/>
                <a:gd name="T21" fmla="*/ 458 h 1232"/>
                <a:gd name="T22" fmla="*/ 529 w 2401"/>
                <a:gd name="T23" fmla="*/ 500 h 1232"/>
                <a:gd name="T24" fmla="*/ 487 w 2401"/>
                <a:gd name="T25" fmla="*/ 542 h 1232"/>
                <a:gd name="T26" fmla="*/ 457 w 2401"/>
                <a:gd name="T27" fmla="*/ 590 h 1232"/>
                <a:gd name="T28" fmla="*/ 402 w 2401"/>
                <a:gd name="T29" fmla="*/ 638 h 1232"/>
                <a:gd name="T30" fmla="*/ 330 w 2401"/>
                <a:gd name="T31" fmla="*/ 758 h 1232"/>
                <a:gd name="T32" fmla="*/ 312 w 2401"/>
                <a:gd name="T33" fmla="*/ 788 h 1232"/>
                <a:gd name="T34" fmla="*/ 252 w 2401"/>
                <a:gd name="T35" fmla="*/ 824 h 1232"/>
                <a:gd name="T36" fmla="*/ 84 w 2401"/>
                <a:gd name="T37" fmla="*/ 926 h 1232"/>
                <a:gd name="T38" fmla="*/ 0 w 2401"/>
                <a:gd name="T39" fmla="*/ 992 h 1232"/>
                <a:gd name="T40" fmla="*/ 12 w 2401"/>
                <a:gd name="T41" fmla="*/ 1040 h 1232"/>
                <a:gd name="T42" fmla="*/ 132 w 2401"/>
                <a:gd name="T43" fmla="*/ 1034 h 1232"/>
                <a:gd name="T44" fmla="*/ 336 w 2401"/>
                <a:gd name="T45" fmla="*/ 980 h 1232"/>
                <a:gd name="T46" fmla="*/ 529 w 2401"/>
                <a:gd name="T47" fmla="*/ 896 h 1232"/>
                <a:gd name="T48" fmla="*/ 576 w 2401"/>
                <a:gd name="T49" fmla="*/ 872 h 1232"/>
                <a:gd name="T50" fmla="*/ 714 w 2401"/>
                <a:gd name="T51" fmla="*/ 848 h 1232"/>
                <a:gd name="T52" fmla="*/ 966 w 2401"/>
                <a:gd name="T53" fmla="*/ 794 h 1232"/>
                <a:gd name="T54" fmla="*/ 1212 w 2401"/>
                <a:gd name="T55" fmla="*/ 782 h 1232"/>
                <a:gd name="T56" fmla="*/ 1416 w 2401"/>
                <a:gd name="T57" fmla="*/ 872 h 1232"/>
                <a:gd name="T58" fmla="*/ 1464 w 2401"/>
                <a:gd name="T59" fmla="*/ 932 h 1232"/>
                <a:gd name="T60" fmla="*/ 1440 w 2401"/>
                <a:gd name="T61" fmla="*/ 992 h 1232"/>
                <a:gd name="T62" fmla="*/ 1302 w 2401"/>
                <a:gd name="T63" fmla="*/ 1040 h 1232"/>
                <a:gd name="T64" fmla="*/ 1158 w 2401"/>
                <a:gd name="T65" fmla="*/ 1100 h 1232"/>
                <a:gd name="T66" fmla="*/ 1093 w 2401"/>
                <a:gd name="T67" fmla="*/ 1148 h 1232"/>
                <a:gd name="T68" fmla="*/ 1075 w 2401"/>
                <a:gd name="T69" fmla="*/ 1208 h 1232"/>
                <a:gd name="T70" fmla="*/ 1093 w 2401"/>
                <a:gd name="T71" fmla="*/ 1232 h 1232"/>
                <a:gd name="T72" fmla="*/ 1152 w 2401"/>
                <a:gd name="T73" fmla="*/ 1226 h 1232"/>
                <a:gd name="T74" fmla="*/ 1332 w 2401"/>
                <a:gd name="T75" fmla="*/ 1208 h 1232"/>
                <a:gd name="T76" fmla="*/ 1434 w 2401"/>
                <a:gd name="T77" fmla="*/ 1184 h 1232"/>
                <a:gd name="T78" fmla="*/ 1464 w 2401"/>
                <a:gd name="T79" fmla="*/ 1172 h 1232"/>
                <a:gd name="T80" fmla="*/ 1578 w 2401"/>
                <a:gd name="T81" fmla="*/ 1130 h 1232"/>
                <a:gd name="T82" fmla="*/ 1758 w 2401"/>
                <a:gd name="T83" fmla="*/ 1064 h 1232"/>
                <a:gd name="T84" fmla="*/ 1872 w 2401"/>
                <a:gd name="T85" fmla="*/ 962 h 1232"/>
                <a:gd name="T86" fmla="*/ 1986 w 2401"/>
                <a:gd name="T87" fmla="*/ 800 h 1232"/>
                <a:gd name="T88" fmla="*/ 2166 w 2401"/>
                <a:gd name="T89" fmla="*/ 650 h 1232"/>
                <a:gd name="T90" fmla="*/ 2257 w 2401"/>
                <a:gd name="T91" fmla="*/ 590 h 1232"/>
                <a:gd name="T92" fmla="*/ 2400 w 2401"/>
                <a:gd name="T93" fmla="*/ 57 h 12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01" h="1232">
                  <a:moveTo>
                    <a:pt x="2310" y="3"/>
                  </a:moveTo>
                  <a:lnTo>
                    <a:pt x="2280" y="3"/>
                  </a:lnTo>
                  <a:lnTo>
                    <a:pt x="2208" y="15"/>
                  </a:lnTo>
                  <a:lnTo>
                    <a:pt x="2136" y="27"/>
                  </a:lnTo>
                  <a:lnTo>
                    <a:pt x="2112" y="39"/>
                  </a:lnTo>
                  <a:lnTo>
                    <a:pt x="2088" y="57"/>
                  </a:lnTo>
                  <a:lnTo>
                    <a:pt x="2082" y="63"/>
                  </a:lnTo>
                  <a:lnTo>
                    <a:pt x="2076" y="69"/>
                  </a:lnTo>
                  <a:lnTo>
                    <a:pt x="1951" y="99"/>
                  </a:lnTo>
                  <a:lnTo>
                    <a:pt x="1896" y="111"/>
                  </a:lnTo>
                  <a:lnTo>
                    <a:pt x="1836" y="117"/>
                  </a:lnTo>
                  <a:lnTo>
                    <a:pt x="1704" y="135"/>
                  </a:lnTo>
                  <a:lnTo>
                    <a:pt x="1572" y="153"/>
                  </a:lnTo>
                  <a:lnTo>
                    <a:pt x="1434" y="165"/>
                  </a:lnTo>
                  <a:lnTo>
                    <a:pt x="1314" y="177"/>
                  </a:lnTo>
                  <a:lnTo>
                    <a:pt x="1260" y="183"/>
                  </a:lnTo>
                  <a:lnTo>
                    <a:pt x="1212" y="189"/>
                  </a:lnTo>
                  <a:lnTo>
                    <a:pt x="1176" y="189"/>
                  </a:lnTo>
                  <a:lnTo>
                    <a:pt x="1146" y="195"/>
                  </a:lnTo>
                  <a:lnTo>
                    <a:pt x="1128" y="195"/>
                  </a:lnTo>
                  <a:lnTo>
                    <a:pt x="1122" y="195"/>
                  </a:lnTo>
                  <a:lnTo>
                    <a:pt x="1116" y="201"/>
                  </a:lnTo>
                  <a:lnTo>
                    <a:pt x="1105" y="207"/>
                  </a:lnTo>
                  <a:lnTo>
                    <a:pt x="1075" y="231"/>
                  </a:lnTo>
                  <a:lnTo>
                    <a:pt x="1026" y="261"/>
                  </a:lnTo>
                  <a:lnTo>
                    <a:pt x="972" y="291"/>
                  </a:lnTo>
                  <a:lnTo>
                    <a:pt x="924" y="321"/>
                  </a:lnTo>
                  <a:lnTo>
                    <a:pt x="876" y="345"/>
                  </a:lnTo>
                  <a:lnTo>
                    <a:pt x="846" y="363"/>
                  </a:lnTo>
                  <a:lnTo>
                    <a:pt x="840" y="369"/>
                  </a:lnTo>
                  <a:lnTo>
                    <a:pt x="834" y="369"/>
                  </a:lnTo>
                  <a:lnTo>
                    <a:pt x="732" y="417"/>
                  </a:lnTo>
                  <a:lnTo>
                    <a:pt x="630" y="458"/>
                  </a:lnTo>
                  <a:lnTo>
                    <a:pt x="588" y="476"/>
                  </a:lnTo>
                  <a:lnTo>
                    <a:pt x="552" y="488"/>
                  </a:lnTo>
                  <a:lnTo>
                    <a:pt x="529" y="500"/>
                  </a:lnTo>
                  <a:lnTo>
                    <a:pt x="517" y="506"/>
                  </a:lnTo>
                  <a:lnTo>
                    <a:pt x="499" y="524"/>
                  </a:lnTo>
                  <a:lnTo>
                    <a:pt x="487" y="542"/>
                  </a:lnTo>
                  <a:lnTo>
                    <a:pt x="481" y="560"/>
                  </a:lnTo>
                  <a:lnTo>
                    <a:pt x="481" y="578"/>
                  </a:lnTo>
                  <a:lnTo>
                    <a:pt x="457" y="590"/>
                  </a:lnTo>
                  <a:lnTo>
                    <a:pt x="438" y="596"/>
                  </a:lnTo>
                  <a:lnTo>
                    <a:pt x="420" y="614"/>
                  </a:lnTo>
                  <a:lnTo>
                    <a:pt x="402" y="638"/>
                  </a:lnTo>
                  <a:lnTo>
                    <a:pt x="366" y="698"/>
                  </a:lnTo>
                  <a:lnTo>
                    <a:pt x="348" y="728"/>
                  </a:lnTo>
                  <a:lnTo>
                    <a:pt x="330" y="758"/>
                  </a:lnTo>
                  <a:lnTo>
                    <a:pt x="324" y="776"/>
                  </a:lnTo>
                  <a:lnTo>
                    <a:pt x="318" y="782"/>
                  </a:lnTo>
                  <a:lnTo>
                    <a:pt x="312" y="788"/>
                  </a:lnTo>
                  <a:lnTo>
                    <a:pt x="300" y="794"/>
                  </a:lnTo>
                  <a:lnTo>
                    <a:pt x="282" y="806"/>
                  </a:lnTo>
                  <a:lnTo>
                    <a:pt x="252" y="824"/>
                  </a:lnTo>
                  <a:lnTo>
                    <a:pt x="199" y="854"/>
                  </a:lnTo>
                  <a:lnTo>
                    <a:pt x="151" y="884"/>
                  </a:lnTo>
                  <a:lnTo>
                    <a:pt x="84" y="926"/>
                  </a:lnTo>
                  <a:lnTo>
                    <a:pt x="30" y="962"/>
                  </a:lnTo>
                  <a:lnTo>
                    <a:pt x="12" y="974"/>
                  </a:lnTo>
                  <a:lnTo>
                    <a:pt x="0" y="992"/>
                  </a:lnTo>
                  <a:lnTo>
                    <a:pt x="0" y="1004"/>
                  </a:lnTo>
                  <a:lnTo>
                    <a:pt x="0" y="1022"/>
                  </a:lnTo>
                  <a:lnTo>
                    <a:pt x="12" y="1040"/>
                  </a:lnTo>
                  <a:lnTo>
                    <a:pt x="42" y="1046"/>
                  </a:lnTo>
                  <a:lnTo>
                    <a:pt x="84" y="1046"/>
                  </a:lnTo>
                  <a:lnTo>
                    <a:pt x="132" y="1034"/>
                  </a:lnTo>
                  <a:lnTo>
                    <a:pt x="193" y="1022"/>
                  </a:lnTo>
                  <a:lnTo>
                    <a:pt x="264" y="1004"/>
                  </a:lnTo>
                  <a:lnTo>
                    <a:pt x="336" y="980"/>
                  </a:lnTo>
                  <a:lnTo>
                    <a:pt x="408" y="950"/>
                  </a:lnTo>
                  <a:lnTo>
                    <a:pt x="475" y="920"/>
                  </a:lnTo>
                  <a:lnTo>
                    <a:pt x="529" y="896"/>
                  </a:lnTo>
                  <a:lnTo>
                    <a:pt x="564" y="878"/>
                  </a:lnTo>
                  <a:lnTo>
                    <a:pt x="570" y="872"/>
                  </a:lnTo>
                  <a:lnTo>
                    <a:pt x="576" y="872"/>
                  </a:lnTo>
                  <a:lnTo>
                    <a:pt x="606" y="872"/>
                  </a:lnTo>
                  <a:lnTo>
                    <a:pt x="648" y="866"/>
                  </a:lnTo>
                  <a:lnTo>
                    <a:pt x="714" y="848"/>
                  </a:lnTo>
                  <a:lnTo>
                    <a:pt x="793" y="830"/>
                  </a:lnTo>
                  <a:lnTo>
                    <a:pt x="876" y="812"/>
                  </a:lnTo>
                  <a:lnTo>
                    <a:pt x="966" y="794"/>
                  </a:lnTo>
                  <a:lnTo>
                    <a:pt x="1063" y="782"/>
                  </a:lnTo>
                  <a:lnTo>
                    <a:pt x="1152" y="776"/>
                  </a:lnTo>
                  <a:lnTo>
                    <a:pt x="1212" y="782"/>
                  </a:lnTo>
                  <a:lnTo>
                    <a:pt x="1284" y="806"/>
                  </a:lnTo>
                  <a:lnTo>
                    <a:pt x="1357" y="836"/>
                  </a:lnTo>
                  <a:lnTo>
                    <a:pt x="1416" y="872"/>
                  </a:lnTo>
                  <a:lnTo>
                    <a:pt x="1434" y="890"/>
                  </a:lnTo>
                  <a:lnTo>
                    <a:pt x="1452" y="908"/>
                  </a:lnTo>
                  <a:lnTo>
                    <a:pt x="1464" y="932"/>
                  </a:lnTo>
                  <a:lnTo>
                    <a:pt x="1464" y="950"/>
                  </a:lnTo>
                  <a:lnTo>
                    <a:pt x="1458" y="968"/>
                  </a:lnTo>
                  <a:lnTo>
                    <a:pt x="1440" y="992"/>
                  </a:lnTo>
                  <a:lnTo>
                    <a:pt x="1410" y="1004"/>
                  </a:lnTo>
                  <a:lnTo>
                    <a:pt x="1369" y="1022"/>
                  </a:lnTo>
                  <a:lnTo>
                    <a:pt x="1302" y="1040"/>
                  </a:lnTo>
                  <a:lnTo>
                    <a:pt x="1248" y="1064"/>
                  </a:lnTo>
                  <a:lnTo>
                    <a:pt x="1200" y="1082"/>
                  </a:lnTo>
                  <a:lnTo>
                    <a:pt x="1158" y="1100"/>
                  </a:lnTo>
                  <a:lnTo>
                    <a:pt x="1128" y="1118"/>
                  </a:lnTo>
                  <a:lnTo>
                    <a:pt x="1110" y="1130"/>
                  </a:lnTo>
                  <a:lnTo>
                    <a:pt x="1093" y="1148"/>
                  </a:lnTo>
                  <a:lnTo>
                    <a:pt x="1081" y="1160"/>
                  </a:lnTo>
                  <a:lnTo>
                    <a:pt x="1069" y="1190"/>
                  </a:lnTo>
                  <a:lnTo>
                    <a:pt x="1075" y="1208"/>
                  </a:lnTo>
                  <a:lnTo>
                    <a:pt x="1081" y="1220"/>
                  </a:lnTo>
                  <a:lnTo>
                    <a:pt x="1087" y="1226"/>
                  </a:lnTo>
                  <a:lnTo>
                    <a:pt x="1093" y="1232"/>
                  </a:lnTo>
                  <a:lnTo>
                    <a:pt x="1110" y="1232"/>
                  </a:lnTo>
                  <a:lnTo>
                    <a:pt x="1128" y="1226"/>
                  </a:lnTo>
                  <a:lnTo>
                    <a:pt x="1152" y="1226"/>
                  </a:lnTo>
                  <a:lnTo>
                    <a:pt x="1212" y="1220"/>
                  </a:lnTo>
                  <a:lnTo>
                    <a:pt x="1272" y="1214"/>
                  </a:lnTo>
                  <a:lnTo>
                    <a:pt x="1332" y="1208"/>
                  </a:lnTo>
                  <a:lnTo>
                    <a:pt x="1393" y="1196"/>
                  </a:lnTo>
                  <a:lnTo>
                    <a:pt x="1416" y="1190"/>
                  </a:lnTo>
                  <a:lnTo>
                    <a:pt x="1434" y="1184"/>
                  </a:lnTo>
                  <a:lnTo>
                    <a:pt x="1446" y="1178"/>
                  </a:lnTo>
                  <a:lnTo>
                    <a:pt x="1452" y="1178"/>
                  </a:lnTo>
                  <a:lnTo>
                    <a:pt x="1464" y="1172"/>
                  </a:lnTo>
                  <a:lnTo>
                    <a:pt x="1488" y="1166"/>
                  </a:lnTo>
                  <a:lnTo>
                    <a:pt x="1530" y="1148"/>
                  </a:lnTo>
                  <a:lnTo>
                    <a:pt x="1578" y="1130"/>
                  </a:lnTo>
                  <a:lnTo>
                    <a:pt x="1681" y="1094"/>
                  </a:lnTo>
                  <a:lnTo>
                    <a:pt x="1722" y="1076"/>
                  </a:lnTo>
                  <a:lnTo>
                    <a:pt x="1758" y="1064"/>
                  </a:lnTo>
                  <a:lnTo>
                    <a:pt x="1812" y="1040"/>
                  </a:lnTo>
                  <a:lnTo>
                    <a:pt x="1848" y="1004"/>
                  </a:lnTo>
                  <a:lnTo>
                    <a:pt x="1872" y="962"/>
                  </a:lnTo>
                  <a:lnTo>
                    <a:pt x="1890" y="932"/>
                  </a:lnTo>
                  <a:lnTo>
                    <a:pt x="1932" y="866"/>
                  </a:lnTo>
                  <a:lnTo>
                    <a:pt x="1986" y="800"/>
                  </a:lnTo>
                  <a:lnTo>
                    <a:pt x="2046" y="740"/>
                  </a:lnTo>
                  <a:lnTo>
                    <a:pt x="2112" y="692"/>
                  </a:lnTo>
                  <a:lnTo>
                    <a:pt x="2166" y="650"/>
                  </a:lnTo>
                  <a:lnTo>
                    <a:pt x="2214" y="620"/>
                  </a:lnTo>
                  <a:lnTo>
                    <a:pt x="2244" y="596"/>
                  </a:lnTo>
                  <a:lnTo>
                    <a:pt x="2257" y="590"/>
                  </a:lnTo>
                  <a:lnTo>
                    <a:pt x="2400" y="518"/>
                  </a:lnTo>
                  <a:lnTo>
                    <a:pt x="2400" y="57"/>
                  </a:lnTo>
                  <a:lnTo>
                    <a:pt x="2401" y="0"/>
                  </a:lnTo>
                  <a:lnTo>
                    <a:pt x="2310" y="3"/>
                  </a:lnTo>
                  <a:close/>
                </a:path>
              </a:pathLst>
            </a:custGeom>
            <a:solidFill>
              <a:schemeClr val="bg2"/>
            </a:solidFill>
            <a:ln w="25400">
              <a:solidFill>
                <a:schemeClr val="tx1"/>
              </a:solidFill>
              <a:round/>
              <a:headEnd/>
              <a:tailEnd/>
            </a:ln>
          </p:spPr>
          <p:txBody>
            <a:bodyPr/>
            <a:lstStyle/>
            <a:p>
              <a:endParaRPr lang="ja-JP" altLang="en-US"/>
            </a:p>
          </p:txBody>
        </p:sp>
        <p:sp>
          <p:nvSpPr>
            <p:cNvPr id="6" name="Freeform 6"/>
            <p:cNvSpPr>
              <a:spLocks/>
            </p:cNvSpPr>
            <p:nvPr userDrawn="1"/>
          </p:nvSpPr>
          <p:spPr bwMode="hidden">
            <a:xfrm>
              <a:off x="3792" y="1536"/>
              <a:ext cx="1968" cy="762"/>
            </a:xfrm>
            <a:custGeom>
              <a:avLst/>
              <a:gdLst>
                <a:gd name="T0" fmla="*/ 965 w 1968"/>
                <a:gd name="T1" fmla="*/ 165 h 762"/>
                <a:gd name="T2" fmla="*/ 696 w 1968"/>
                <a:gd name="T3" fmla="*/ 200 h 762"/>
                <a:gd name="T4" fmla="*/ 693 w 1968"/>
                <a:gd name="T5" fmla="*/ 237 h 762"/>
                <a:gd name="T6" fmla="*/ 924 w 1968"/>
                <a:gd name="T7" fmla="*/ 258 h 762"/>
                <a:gd name="T8" fmla="*/ 993 w 1968"/>
                <a:gd name="T9" fmla="*/ 267 h 762"/>
                <a:gd name="T10" fmla="*/ 681 w 1968"/>
                <a:gd name="T11" fmla="*/ 291 h 762"/>
                <a:gd name="T12" fmla="*/ 633 w 1968"/>
                <a:gd name="T13" fmla="*/ 309 h 762"/>
                <a:gd name="T14" fmla="*/ 645 w 1968"/>
                <a:gd name="T15" fmla="*/ 336 h 762"/>
                <a:gd name="T16" fmla="*/ 672 w 1968"/>
                <a:gd name="T17" fmla="*/ 351 h 762"/>
                <a:gd name="T18" fmla="*/ 984 w 1968"/>
                <a:gd name="T19" fmla="*/ 333 h 762"/>
                <a:gd name="T20" fmla="*/ 1080 w 1968"/>
                <a:gd name="T21" fmla="*/ 357 h 762"/>
                <a:gd name="T22" fmla="*/ 624 w 1968"/>
                <a:gd name="T23" fmla="*/ 492 h 762"/>
                <a:gd name="T24" fmla="*/ 616 w 1968"/>
                <a:gd name="T25" fmla="*/ 536 h 762"/>
                <a:gd name="T26" fmla="*/ 8 w 1968"/>
                <a:gd name="T27" fmla="*/ 724 h 762"/>
                <a:gd name="T28" fmla="*/ 0 w 1968"/>
                <a:gd name="T29" fmla="*/ 756 h 762"/>
                <a:gd name="T30" fmla="*/ 27 w 1968"/>
                <a:gd name="T31" fmla="*/ 762 h 762"/>
                <a:gd name="T32" fmla="*/ 664 w 1968"/>
                <a:gd name="T33" fmla="*/ 564 h 762"/>
                <a:gd name="T34" fmla="*/ 856 w 1968"/>
                <a:gd name="T35" fmla="*/ 600 h 762"/>
                <a:gd name="T36" fmla="*/ 1158 w 1968"/>
                <a:gd name="T37" fmla="*/ 507 h 762"/>
                <a:gd name="T38" fmla="*/ 1434 w 1968"/>
                <a:gd name="T39" fmla="*/ 465 h 762"/>
                <a:gd name="T40" fmla="*/ 1572 w 1968"/>
                <a:gd name="T41" fmla="*/ 368 h 762"/>
                <a:gd name="T42" fmla="*/ 1712 w 1968"/>
                <a:gd name="T43" fmla="*/ 340 h 762"/>
                <a:gd name="T44" fmla="*/ 1856 w 1968"/>
                <a:gd name="T45" fmla="*/ 328 h 762"/>
                <a:gd name="T46" fmla="*/ 1968 w 1968"/>
                <a:gd name="T47" fmla="*/ 330 h 762"/>
                <a:gd name="T48" fmla="*/ 1968 w 1968"/>
                <a:gd name="T49" fmla="*/ 0 h 762"/>
                <a:gd name="T50" fmla="*/ 1934 w 1968"/>
                <a:gd name="T51" fmla="*/ 3 h 762"/>
                <a:gd name="T52" fmla="*/ 1832 w 1968"/>
                <a:gd name="T53" fmla="*/ 5 h 762"/>
                <a:gd name="T54" fmla="*/ 1682 w 1968"/>
                <a:gd name="T55" fmla="*/ 35 h 762"/>
                <a:gd name="T56" fmla="*/ 1643 w 1968"/>
                <a:gd name="T57" fmla="*/ 72 h 762"/>
                <a:gd name="T58" fmla="*/ 1392 w 1968"/>
                <a:gd name="T59" fmla="*/ 119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68" h="762">
                  <a:moveTo>
                    <a:pt x="965" y="165"/>
                  </a:moveTo>
                  <a:lnTo>
                    <a:pt x="696" y="200"/>
                  </a:lnTo>
                  <a:lnTo>
                    <a:pt x="693" y="237"/>
                  </a:lnTo>
                  <a:lnTo>
                    <a:pt x="924" y="258"/>
                  </a:lnTo>
                  <a:lnTo>
                    <a:pt x="993" y="267"/>
                  </a:lnTo>
                  <a:lnTo>
                    <a:pt x="681" y="291"/>
                  </a:lnTo>
                  <a:lnTo>
                    <a:pt x="633" y="309"/>
                  </a:lnTo>
                  <a:lnTo>
                    <a:pt x="645" y="336"/>
                  </a:lnTo>
                  <a:lnTo>
                    <a:pt x="672" y="351"/>
                  </a:lnTo>
                  <a:lnTo>
                    <a:pt x="984" y="333"/>
                  </a:lnTo>
                  <a:lnTo>
                    <a:pt x="1080" y="357"/>
                  </a:lnTo>
                  <a:lnTo>
                    <a:pt x="624" y="492"/>
                  </a:lnTo>
                  <a:lnTo>
                    <a:pt x="616" y="536"/>
                  </a:lnTo>
                  <a:lnTo>
                    <a:pt x="8" y="724"/>
                  </a:lnTo>
                  <a:lnTo>
                    <a:pt x="0" y="756"/>
                  </a:lnTo>
                  <a:lnTo>
                    <a:pt x="27" y="762"/>
                  </a:lnTo>
                  <a:lnTo>
                    <a:pt x="664" y="564"/>
                  </a:lnTo>
                  <a:lnTo>
                    <a:pt x="856" y="600"/>
                  </a:lnTo>
                  <a:lnTo>
                    <a:pt x="1158" y="507"/>
                  </a:lnTo>
                  <a:lnTo>
                    <a:pt x="1434" y="465"/>
                  </a:lnTo>
                  <a:lnTo>
                    <a:pt x="1572" y="368"/>
                  </a:lnTo>
                  <a:lnTo>
                    <a:pt x="1712" y="340"/>
                  </a:lnTo>
                  <a:lnTo>
                    <a:pt x="1856" y="328"/>
                  </a:lnTo>
                  <a:lnTo>
                    <a:pt x="1968" y="330"/>
                  </a:lnTo>
                  <a:lnTo>
                    <a:pt x="1968" y="0"/>
                  </a:lnTo>
                  <a:lnTo>
                    <a:pt x="1934" y="3"/>
                  </a:lnTo>
                  <a:lnTo>
                    <a:pt x="1832" y="5"/>
                  </a:lnTo>
                  <a:lnTo>
                    <a:pt x="1682" y="35"/>
                  </a:lnTo>
                  <a:lnTo>
                    <a:pt x="1643" y="72"/>
                  </a:lnTo>
                  <a:lnTo>
                    <a:pt x="1392" y="119"/>
                  </a:lnTo>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7" name="Freeform 7"/>
            <p:cNvSpPr>
              <a:spLocks/>
            </p:cNvSpPr>
            <p:nvPr userDrawn="1"/>
          </p:nvSpPr>
          <p:spPr bwMode="hidden">
            <a:xfrm>
              <a:off x="3839" y="1836"/>
              <a:ext cx="528" cy="275"/>
            </a:xfrm>
            <a:custGeom>
              <a:avLst/>
              <a:gdLst>
                <a:gd name="T0" fmla="*/ 0 w 526"/>
                <a:gd name="T1" fmla="*/ 275 h 275"/>
                <a:gd name="T2" fmla="*/ 0 w 526"/>
                <a:gd name="T3" fmla="*/ 269 h 275"/>
                <a:gd name="T4" fmla="*/ 6 w 526"/>
                <a:gd name="T5" fmla="*/ 251 h 275"/>
                <a:gd name="T6" fmla="*/ 6 w 526"/>
                <a:gd name="T7" fmla="*/ 239 h 275"/>
                <a:gd name="T8" fmla="*/ 12 w 526"/>
                <a:gd name="T9" fmla="*/ 227 h 275"/>
                <a:gd name="T10" fmla="*/ 18 w 526"/>
                <a:gd name="T11" fmla="*/ 221 h 275"/>
                <a:gd name="T12" fmla="*/ 36 w 526"/>
                <a:gd name="T13" fmla="*/ 215 h 275"/>
                <a:gd name="T14" fmla="*/ 77 w 526"/>
                <a:gd name="T15" fmla="*/ 203 h 275"/>
                <a:gd name="T16" fmla="*/ 153 w 526"/>
                <a:gd name="T17" fmla="*/ 179 h 275"/>
                <a:gd name="T18" fmla="*/ 225 w 526"/>
                <a:gd name="T19" fmla="*/ 143 h 275"/>
                <a:gd name="T20" fmla="*/ 267 w 526"/>
                <a:gd name="T21" fmla="*/ 120 h 275"/>
                <a:gd name="T22" fmla="*/ 315 w 526"/>
                <a:gd name="T23" fmla="*/ 96 h 275"/>
                <a:gd name="T24" fmla="*/ 425 w 526"/>
                <a:gd name="T25" fmla="*/ 48 h 275"/>
                <a:gd name="T26" fmla="*/ 474 w 526"/>
                <a:gd name="T27" fmla="*/ 30 h 275"/>
                <a:gd name="T28" fmla="*/ 510 w 526"/>
                <a:gd name="T29" fmla="*/ 12 h 275"/>
                <a:gd name="T30" fmla="*/ 534 w 526"/>
                <a:gd name="T31" fmla="*/ 6 h 275"/>
                <a:gd name="T32" fmla="*/ 552 w 526"/>
                <a:gd name="T33" fmla="*/ 0 h 275"/>
                <a:gd name="T34" fmla="*/ 558 w 526"/>
                <a:gd name="T35" fmla="*/ 0 h 275"/>
                <a:gd name="T36" fmla="*/ 552 w 526"/>
                <a:gd name="T37" fmla="*/ 6 h 275"/>
                <a:gd name="T38" fmla="*/ 540 w 526"/>
                <a:gd name="T39" fmla="*/ 12 h 275"/>
                <a:gd name="T40" fmla="*/ 516 w 526"/>
                <a:gd name="T41" fmla="*/ 24 h 275"/>
                <a:gd name="T42" fmla="*/ 492 w 526"/>
                <a:gd name="T43" fmla="*/ 42 h 275"/>
                <a:gd name="T44" fmla="*/ 468 w 526"/>
                <a:gd name="T45" fmla="*/ 54 h 275"/>
                <a:gd name="T46" fmla="*/ 425 w 526"/>
                <a:gd name="T47" fmla="*/ 78 h 275"/>
                <a:gd name="T48" fmla="*/ 356 w 526"/>
                <a:gd name="T49" fmla="*/ 108 h 275"/>
                <a:gd name="T50" fmla="*/ 291 w 526"/>
                <a:gd name="T51" fmla="*/ 143 h 275"/>
                <a:gd name="T52" fmla="*/ 131 w 526"/>
                <a:gd name="T53" fmla="*/ 221 h 275"/>
                <a:gd name="T54" fmla="*/ 65 w 526"/>
                <a:gd name="T55" fmla="*/ 251 h 275"/>
                <a:gd name="T56" fmla="*/ 0 w 526"/>
                <a:gd name="T57" fmla="*/ 275 h 275"/>
                <a:gd name="T58" fmla="*/ 0 w 526"/>
                <a:gd name="T59" fmla="*/ 275 h 27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26" h="275">
                  <a:moveTo>
                    <a:pt x="0" y="275"/>
                  </a:moveTo>
                  <a:lnTo>
                    <a:pt x="0" y="269"/>
                  </a:lnTo>
                  <a:lnTo>
                    <a:pt x="6" y="251"/>
                  </a:lnTo>
                  <a:lnTo>
                    <a:pt x="6" y="239"/>
                  </a:lnTo>
                  <a:lnTo>
                    <a:pt x="12" y="227"/>
                  </a:lnTo>
                  <a:lnTo>
                    <a:pt x="18" y="221"/>
                  </a:lnTo>
                  <a:lnTo>
                    <a:pt x="36" y="215"/>
                  </a:lnTo>
                  <a:lnTo>
                    <a:pt x="77" y="203"/>
                  </a:lnTo>
                  <a:lnTo>
                    <a:pt x="137" y="179"/>
                  </a:lnTo>
                  <a:lnTo>
                    <a:pt x="209" y="143"/>
                  </a:lnTo>
                  <a:lnTo>
                    <a:pt x="251" y="120"/>
                  </a:lnTo>
                  <a:lnTo>
                    <a:pt x="299" y="96"/>
                  </a:lnTo>
                  <a:lnTo>
                    <a:pt x="394" y="48"/>
                  </a:lnTo>
                  <a:lnTo>
                    <a:pt x="442" y="30"/>
                  </a:lnTo>
                  <a:lnTo>
                    <a:pt x="478" y="12"/>
                  </a:lnTo>
                  <a:lnTo>
                    <a:pt x="502" y="6"/>
                  </a:lnTo>
                  <a:lnTo>
                    <a:pt x="520" y="0"/>
                  </a:lnTo>
                  <a:lnTo>
                    <a:pt x="526" y="0"/>
                  </a:lnTo>
                  <a:lnTo>
                    <a:pt x="520" y="6"/>
                  </a:lnTo>
                  <a:lnTo>
                    <a:pt x="508" y="12"/>
                  </a:lnTo>
                  <a:lnTo>
                    <a:pt x="484" y="24"/>
                  </a:lnTo>
                  <a:lnTo>
                    <a:pt x="460" y="42"/>
                  </a:lnTo>
                  <a:lnTo>
                    <a:pt x="436" y="54"/>
                  </a:lnTo>
                  <a:lnTo>
                    <a:pt x="394" y="78"/>
                  </a:lnTo>
                  <a:lnTo>
                    <a:pt x="340" y="108"/>
                  </a:lnTo>
                  <a:lnTo>
                    <a:pt x="275" y="143"/>
                  </a:lnTo>
                  <a:lnTo>
                    <a:pt x="131" y="221"/>
                  </a:lnTo>
                  <a:lnTo>
                    <a:pt x="65" y="251"/>
                  </a:lnTo>
                  <a:lnTo>
                    <a:pt x="0" y="2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8" name="Freeform 8"/>
            <p:cNvSpPr>
              <a:spLocks/>
            </p:cNvSpPr>
            <p:nvPr userDrawn="1"/>
          </p:nvSpPr>
          <p:spPr bwMode="hidden">
            <a:xfrm>
              <a:off x="3676" y="2015"/>
              <a:ext cx="721" cy="306"/>
            </a:xfrm>
            <a:custGeom>
              <a:avLst/>
              <a:gdLst>
                <a:gd name="T0" fmla="*/ 48 w 718"/>
                <a:gd name="T1" fmla="*/ 216 h 306"/>
                <a:gd name="T2" fmla="*/ 30 w 718"/>
                <a:gd name="T3" fmla="*/ 252 h 306"/>
                <a:gd name="T4" fmla="*/ 12 w 718"/>
                <a:gd name="T5" fmla="*/ 282 h 306"/>
                <a:gd name="T6" fmla="*/ 6 w 718"/>
                <a:gd name="T7" fmla="*/ 300 h 306"/>
                <a:gd name="T8" fmla="*/ 0 w 718"/>
                <a:gd name="T9" fmla="*/ 306 h 306"/>
                <a:gd name="T10" fmla="*/ 48 w 718"/>
                <a:gd name="T11" fmla="*/ 276 h 306"/>
                <a:gd name="T12" fmla="*/ 84 w 718"/>
                <a:gd name="T13" fmla="*/ 252 h 306"/>
                <a:gd name="T14" fmla="*/ 108 w 718"/>
                <a:gd name="T15" fmla="*/ 234 h 306"/>
                <a:gd name="T16" fmla="*/ 136 w 718"/>
                <a:gd name="T17" fmla="*/ 228 h 306"/>
                <a:gd name="T18" fmla="*/ 142 w 718"/>
                <a:gd name="T19" fmla="*/ 228 h 306"/>
                <a:gd name="T20" fmla="*/ 160 w 718"/>
                <a:gd name="T21" fmla="*/ 222 h 306"/>
                <a:gd name="T22" fmla="*/ 184 w 718"/>
                <a:gd name="T23" fmla="*/ 216 h 306"/>
                <a:gd name="T24" fmla="*/ 214 w 718"/>
                <a:gd name="T25" fmla="*/ 204 h 306"/>
                <a:gd name="T26" fmla="*/ 291 w 718"/>
                <a:gd name="T27" fmla="*/ 180 h 306"/>
                <a:gd name="T28" fmla="*/ 403 w 718"/>
                <a:gd name="T29" fmla="*/ 156 h 306"/>
                <a:gd name="T30" fmla="*/ 493 w 718"/>
                <a:gd name="T31" fmla="*/ 126 h 306"/>
                <a:gd name="T32" fmla="*/ 576 w 718"/>
                <a:gd name="T33" fmla="*/ 102 h 306"/>
                <a:gd name="T34" fmla="*/ 609 w 718"/>
                <a:gd name="T35" fmla="*/ 90 h 306"/>
                <a:gd name="T36" fmla="*/ 652 w 718"/>
                <a:gd name="T37" fmla="*/ 84 h 306"/>
                <a:gd name="T38" fmla="*/ 670 w 718"/>
                <a:gd name="T39" fmla="*/ 78 h 306"/>
                <a:gd name="T40" fmla="*/ 676 w 718"/>
                <a:gd name="T41" fmla="*/ 72 h 306"/>
                <a:gd name="T42" fmla="*/ 682 w 718"/>
                <a:gd name="T43" fmla="*/ 66 h 306"/>
                <a:gd name="T44" fmla="*/ 700 w 718"/>
                <a:gd name="T45" fmla="*/ 60 h 306"/>
                <a:gd name="T46" fmla="*/ 742 w 718"/>
                <a:gd name="T47" fmla="*/ 30 h 306"/>
                <a:gd name="T48" fmla="*/ 760 w 718"/>
                <a:gd name="T49" fmla="*/ 18 h 306"/>
                <a:gd name="T50" fmla="*/ 766 w 718"/>
                <a:gd name="T51" fmla="*/ 6 h 306"/>
                <a:gd name="T52" fmla="*/ 760 w 718"/>
                <a:gd name="T53" fmla="*/ 0 h 306"/>
                <a:gd name="T54" fmla="*/ 736 w 718"/>
                <a:gd name="T55" fmla="*/ 0 h 306"/>
                <a:gd name="T56" fmla="*/ 676 w 718"/>
                <a:gd name="T57" fmla="*/ 0 h 306"/>
                <a:gd name="T58" fmla="*/ 618 w 718"/>
                <a:gd name="T59" fmla="*/ 0 h 306"/>
                <a:gd name="T60" fmla="*/ 576 w 718"/>
                <a:gd name="T61" fmla="*/ 0 h 306"/>
                <a:gd name="T62" fmla="*/ 546 w 718"/>
                <a:gd name="T63" fmla="*/ 18 h 306"/>
                <a:gd name="T64" fmla="*/ 517 w 718"/>
                <a:gd name="T65" fmla="*/ 42 h 306"/>
                <a:gd name="T66" fmla="*/ 499 w 718"/>
                <a:gd name="T67" fmla="*/ 54 h 306"/>
                <a:gd name="T68" fmla="*/ 481 w 718"/>
                <a:gd name="T69" fmla="*/ 60 h 306"/>
                <a:gd name="T70" fmla="*/ 457 w 718"/>
                <a:gd name="T71" fmla="*/ 60 h 306"/>
                <a:gd name="T72" fmla="*/ 421 w 718"/>
                <a:gd name="T73" fmla="*/ 66 h 306"/>
                <a:gd name="T74" fmla="*/ 367 w 718"/>
                <a:gd name="T75" fmla="*/ 84 h 306"/>
                <a:gd name="T76" fmla="*/ 327 w 718"/>
                <a:gd name="T77" fmla="*/ 108 h 306"/>
                <a:gd name="T78" fmla="*/ 303 w 718"/>
                <a:gd name="T79" fmla="*/ 126 h 306"/>
                <a:gd name="T80" fmla="*/ 291 w 718"/>
                <a:gd name="T81" fmla="*/ 132 h 306"/>
                <a:gd name="T82" fmla="*/ 273 w 718"/>
                <a:gd name="T83" fmla="*/ 138 h 306"/>
                <a:gd name="T84" fmla="*/ 237 w 718"/>
                <a:gd name="T85" fmla="*/ 138 h 306"/>
                <a:gd name="T86" fmla="*/ 202 w 718"/>
                <a:gd name="T87" fmla="*/ 138 h 306"/>
                <a:gd name="T88" fmla="*/ 196 w 718"/>
                <a:gd name="T89" fmla="*/ 138 h 306"/>
                <a:gd name="T90" fmla="*/ 190 w 718"/>
                <a:gd name="T91" fmla="*/ 138 h 306"/>
                <a:gd name="T92" fmla="*/ 114 w 718"/>
                <a:gd name="T93" fmla="*/ 162 h 306"/>
                <a:gd name="T94" fmla="*/ 48 w 718"/>
                <a:gd name="T95" fmla="*/ 216 h 306"/>
                <a:gd name="T96" fmla="*/ 48 w 718"/>
                <a:gd name="T97" fmla="*/ 216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18" h="306">
                  <a:moveTo>
                    <a:pt x="48" y="216"/>
                  </a:moveTo>
                  <a:lnTo>
                    <a:pt x="30" y="252"/>
                  </a:lnTo>
                  <a:lnTo>
                    <a:pt x="12" y="282"/>
                  </a:lnTo>
                  <a:lnTo>
                    <a:pt x="6" y="300"/>
                  </a:lnTo>
                  <a:lnTo>
                    <a:pt x="0" y="306"/>
                  </a:lnTo>
                  <a:lnTo>
                    <a:pt x="48" y="276"/>
                  </a:lnTo>
                  <a:lnTo>
                    <a:pt x="84" y="252"/>
                  </a:lnTo>
                  <a:lnTo>
                    <a:pt x="108" y="234"/>
                  </a:lnTo>
                  <a:lnTo>
                    <a:pt x="120" y="228"/>
                  </a:lnTo>
                  <a:lnTo>
                    <a:pt x="126" y="228"/>
                  </a:lnTo>
                  <a:lnTo>
                    <a:pt x="144" y="222"/>
                  </a:lnTo>
                  <a:lnTo>
                    <a:pt x="168" y="216"/>
                  </a:lnTo>
                  <a:lnTo>
                    <a:pt x="198" y="204"/>
                  </a:lnTo>
                  <a:lnTo>
                    <a:pt x="275" y="180"/>
                  </a:lnTo>
                  <a:lnTo>
                    <a:pt x="371" y="156"/>
                  </a:lnTo>
                  <a:lnTo>
                    <a:pt x="461" y="126"/>
                  </a:lnTo>
                  <a:lnTo>
                    <a:pt x="544" y="102"/>
                  </a:lnTo>
                  <a:lnTo>
                    <a:pt x="574" y="90"/>
                  </a:lnTo>
                  <a:lnTo>
                    <a:pt x="604" y="84"/>
                  </a:lnTo>
                  <a:lnTo>
                    <a:pt x="622" y="78"/>
                  </a:lnTo>
                  <a:lnTo>
                    <a:pt x="628" y="72"/>
                  </a:lnTo>
                  <a:lnTo>
                    <a:pt x="634" y="66"/>
                  </a:lnTo>
                  <a:lnTo>
                    <a:pt x="652" y="60"/>
                  </a:lnTo>
                  <a:lnTo>
                    <a:pt x="694" y="30"/>
                  </a:lnTo>
                  <a:lnTo>
                    <a:pt x="712" y="18"/>
                  </a:lnTo>
                  <a:lnTo>
                    <a:pt x="718" y="6"/>
                  </a:lnTo>
                  <a:lnTo>
                    <a:pt x="712" y="0"/>
                  </a:lnTo>
                  <a:lnTo>
                    <a:pt x="688" y="0"/>
                  </a:lnTo>
                  <a:lnTo>
                    <a:pt x="628" y="0"/>
                  </a:lnTo>
                  <a:lnTo>
                    <a:pt x="580" y="0"/>
                  </a:lnTo>
                  <a:lnTo>
                    <a:pt x="544" y="0"/>
                  </a:lnTo>
                  <a:lnTo>
                    <a:pt x="514" y="18"/>
                  </a:lnTo>
                  <a:lnTo>
                    <a:pt x="485" y="42"/>
                  </a:lnTo>
                  <a:lnTo>
                    <a:pt x="467" y="54"/>
                  </a:lnTo>
                  <a:lnTo>
                    <a:pt x="449" y="60"/>
                  </a:lnTo>
                  <a:lnTo>
                    <a:pt x="425" y="60"/>
                  </a:lnTo>
                  <a:lnTo>
                    <a:pt x="389" y="66"/>
                  </a:lnTo>
                  <a:lnTo>
                    <a:pt x="347" y="84"/>
                  </a:lnTo>
                  <a:lnTo>
                    <a:pt x="311" y="108"/>
                  </a:lnTo>
                  <a:lnTo>
                    <a:pt x="287" y="126"/>
                  </a:lnTo>
                  <a:lnTo>
                    <a:pt x="275" y="132"/>
                  </a:lnTo>
                  <a:lnTo>
                    <a:pt x="257" y="138"/>
                  </a:lnTo>
                  <a:lnTo>
                    <a:pt x="221" y="138"/>
                  </a:lnTo>
                  <a:lnTo>
                    <a:pt x="186" y="138"/>
                  </a:lnTo>
                  <a:lnTo>
                    <a:pt x="180" y="138"/>
                  </a:lnTo>
                  <a:lnTo>
                    <a:pt x="174" y="138"/>
                  </a:lnTo>
                  <a:lnTo>
                    <a:pt x="114" y="162"/>
                  </a:lnTo>
                  <a:lnTo>
                    <a:pt x="48" y="2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userDrawn="1"/>
          </p:nvSpPr>
          <p:spPr bwMode="hidden">
            <a:xfrm>
              <a:off x="3358" y="1890"/>
              <a:ext cx="2400" cy="881"/>
            </a:xfrm>
            <a:custGeom>
              <a:avLst/>
              <a:gdLst>
                <a:gd name="T0" fmla="*/ 2357 w 2392"/>
                <a:gd name="T1" fmla="*/ 54 h 881"/>
                <a:gd name="T2" fmla="*/ 2309 w 2392"/>
                <a:gd name="T3" fmla="*/ 54 h 881"/>
                <a:gd name="T4" fmla="*/ 2261 w 2392"/>
                <a:gd name="T5" fmla="*/ 66 h 881"/>
                <a:gd name="T6" fmla="*/ 2133 w 2392"/>
                <a:gd name="T7" fmla="*/ 101 h 881"/>
                <a:gd name="T8" fmla="*/ 2068 w 2392"/>
                <a:gd name="T9" fmla="*/ 119 h 881"/>
                <a:gd name="T10" fmla="*/ 1958 w 2392"/>
                <a:gd name="T11" fmla="*/ 167 h 881"/>
                <a:gd name="T12" fmla="*/ 1932 w 2392"/>
                <a:gd name="T13" fmla="*/ 245 h 881"/>
                <a:gd name="T14" fmla="*/ 1938 w 2392"/>
                <a:gd name="T15" fmla="*/ 305 h 881"/>
                <a:gd name="T16" fmla="*/ 1854 w 2392"/>
                <a:gd name="T17" fmla="*/ 317 h 881"/>
                <a:gd name="T18" fmla="*/ 1683 w 2392"/>
                <a:gd name="T19" fmla="*/ 263 h 881"/>
                <a:gd name="T20" fmla="*/ 1587 w 2392"/>
                <a:gd name="T21" fmla="*/ 257 h 881"/>
                <a:gd name="T22" fmla="*/ 1479 w 2392"/>
                <a:gd name="T23" fmla="*/ 311 h 881"/>
                <a:gd name="T24" fmla="*/ 1411 w 2392"/>
                <a:gd name="T25" fmla="*/ 353 h 881"/>
                <a:gd name="T26" fmla="*/ 1381 w 2392"/>
                <a:gd name="T27" fmla="*/ 359 h 881"/>
                <a:gd name="T28" fmla="*/ 1278 w 2392"/>
                <a:gd name="T29" fmla="*/ 371 h 881"/>
                <a:gd name="T30" fmla="*/ 1224 w 2392"/>
                <a:gd name="T31" fmla="*/ 365 h 881"/>
                <a:gd name="T32" fmla="*/ 1117 w 2392"/>
                <a:gd name="T33" fmla="*/ 371 h 881"/>
                <a:gd name="T34" fmla="*/ 1005 w 2392"/>
                <a:gd name="T35" fmla="*/ 383 h 881"/>
                <a:gd name="T36" fmla="*/ 969 w 2392"/>
                <a:gd name="T37" fmla="*/ 401 h 881"/>
                <a:gd name="T38" fmla="*/ 867 w 2392"/>
                <a:gd name="T39" fmla="*/ 419 h 881"/>
                <a:gd name="T40" fmla="*/ 826 w 2392"/>
                <a:gd name="T41" fmla="*/ 419 h 881"/>
                <a:gd name="T42" fmla="*/ 696 w 2392"/>
                <a:gd name="T43" fmla="*/ 437 h 881"/>
                <a:gd name="T44" fmla="*/ 630 w 2392"/>
                <a:gd name="T45" fmla="*/ 473 h 881"/>
                <a:gd name="T46" fmla="*/ 535 w 2392"/>
                <a:gd name="T47" fmla="*/ 467 h 881"/>
                <a:gd name="T48" fmla="*/ 447 w 2392"/>
                <a:gd name="T49" fmla="*/ 491 h 881"/>
                <a:gd name="T50" fmla="*/ 429 w 2392"/>
                <a:gd name="T51" fmla="*/ 539 h 881"/>
                <a:gd name="T52" fmla="*/ 363 w 2392"/>
                <a:gd name="T53" fmla="*/ 569 h 881"/>
                <a:gd name="T54" fmla="*/ 238 w 2392"/>
                <a:gd name="T55" fmla="*/ 599 h 881"/>
                <a:gd name="T56" fmla="*/ 138 w 2392"/>
                <a:gd name="T57" fmla="*/ 647 h 881"/>
                <a:gd name="T58" fmla="*/ 108 w 2392"/>
                <a:gd name="T59" fmla="*/ 659 h 881"/>
                <a:gd name="T60" fmla="*/ 0 w 2392"/>
                <a:gd name="T61" fmla="*/ 671 h 881"/>
                <a:gd name="T62" fmla="*/ 84 w 2392"/>
                <a:gd name="T63" fmla="*/ 695 h 881"/>
                <a:gd name="T64" fmla="*/ 279 w 2392"/>
                <a:gd name="T65" fmla="*/ 653 h 881"/>
                <a:gd name="T66" fmla="*/ 505 w 2392"/>
                <a:gd name="T67" fmla="*/ 569 h 881"/>
                <a:gd name="T68" fmla="*/ 600 w 2392"/>
                <a:gd name="T69" fmla="*/ 521 h 881"/>
                <a:gd name="T70" fmla="*/ 678 w 2392"/>
                <a:gd name="T71" fmla="*/ 515 h 881"/>
                <a:gd name="T72" fmla="*/ 921 w 2392"/>
                <a:gd name="T73" fmla="*/ 461 h 881"/>
                <a:gd name="T74" fmla="*/ 1212 w 2392"/>
                <a:gd name="T75" fmla="*/ 425 h 881"/>
                <a:gd name="T76" fmla="*/ 1358 w 2392"/>
                <a:gd name="T77" fmla="*/ 461 h 881"/>
                <a:gd name="T78" fmla="*/ 1497 w 2392"/>
                <a:gd name="T79" fmla="*/ 533 h 881"/>
                <a:gd name="T80" fmla="*/ 1515 w 2392"/>
                <a:gd name="T81" fmla="*/ 617 h 881"/>
                <a:gd name="T82" fmla="*/ 1456 w 2392"/>
                <a:gd name="T83" fmla="*/ 653 h 881"/>
                <a:gd name="T84" fmla="*/ 1290 w 2392"/>
                <a:gd name="T85" fmla="*/ 701 h 881"/>
                <a:gd name="T86" fmla="*/ 1176 w 2392"/>
                <a:gd name="T87" fmla="*/ 755 h 881"/>
                <a:gd name="T88" fmla="*/ 1129 w 2392"/>
                <a:gd name="T89" fmla="*/ 809 h 881"/>
                <a:gd name="T90" fmla="*/ 1141 w 2392"/>
                <a:gd name="T91" fmla="*/ 869 h 881"/>
                <a:gd name="T92" fmla="*/ 1170 w 2392"/>
                <a:gd name="T93" fmla="*/ 881 h 881"/>
                <a:gd name="T94" fmla="*/ 1272 w 2392"/>
                <a:gd name="T95" fmla="*/ 869 h 881"/>
                <a:gd name="T96" fmla="*/ 1468 w 2392"/>
                <a:gd name="T97" fmla="*/ 857 h 881"/>
                <a:gd name="T98" fmla="*/ 1521 w 2392"/>
                <a:gd name="T99" fmla="*/ 851 h 881"/>
                <a:gd name="T100" fmla="*/ 1563 w 2392"/>
                <a:gd name="T101" fmla="*/ 833 h 881"/>
                <a:gd name="T102" fmla="*/ 1771 w 2392"/>
                <a:gd name="T103" fmla="*/ 743 h 881"/>
                <a:gd name="T104" fmla="*/ 1902 w 2392"/>
                <a:gd name="T105" fmla="*/ 689 h 881"/>
                <a:gd name="T106" fmla="*/ 1986 w 2392"/>
                <a:gd name="T107" fmla="*/ 581 h 881"/>
                <a:gd name="T108" fmla="*/ 2151 w 2392"/>
                <a:gd name="T109" fmla="*/ 389 h 881"/>
                <a:gd name="T110" fmla="*/ 2329 w 2392"/>
                <a:gd name="T111" fmla="*/ 269 h 881"/>
                <a:gd name="T112" fmla="*/ 2377 w 2392"/>
                <a:gd name="T113" fmla="*/ 239 h 881"/>
                <a:gd name="T114" fmla="*/ 2520 w 2392"/>
                <a:gd name="T115" fmla="*/ 0 h 881"/>
                <a:gd name="T116" fmla="*/ 2430 w 2392"/>
                <a:gd name="T117" fmla="*/ 36 h 8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92" h="881">
                  <a:moveTo>
                    <a:pt x="2302" y="36"/>
                  </a:moveTo>
                  <a:lnTo>
                    <a:pt x="2266" y="48"/>
                  </a:lnTo>
                  <a:lnTo>
                    <a:pt x="2231" y="54"/>
                  </a:lnTo>
                  <a:lnTo>
                    <a:pt x="2201" y="54"/>
                  </a:lnTo>
                  <a:lnTo>
                    <a:pt x="2195" y="54"/>
                  </a:lnTo>
                  <a:lnTo>
                    <a:pt x="2189" y="54"/>
                  </a:lnTo>
                  <a:lnTo>
                    <a:pt x="2177" y="60"/>
                  </a:lnTo>
                  <a:lnTo>
                    <a:pt x="2147" y="66"/>
                  </a:lnTo>
                  <a:lnTo>
                    <a:pt x="2105" y="78"/>
                  </a:lnTo>
                  <a:lnTo>
                    <a:pt x="2057" y="89"/>
                  </a:lnTo>
                  <a:lnTo>
                    <a:pt x="2021" y="101"/>
                  </a:lnTo>
                  <a:lnTo>
                    <a:pt x="1997" y="107"/>
                  </a:lnTo>
                  <a:lnTo>
                    <a:pt x="1973" y="113"/>
                  </a:lnTo>
                  <a:lnTo>
                    <a:pt x="1956" y="119"/>
                  </a:lnTo>
                  <a:lnTo>
                    <a:pt x="1926" y="131"/>
                  </a:lnTo>
                  <a:lnTo>
                    <a:pt x="1896" y="137"/>
                  </a:lnTo>
                  <a:lnTo>
                    <a:pt x="1860" y="167"/>
                  </a:lnTo>
                  <a:lnTo>
                    <a:pt x="1842" y="191"/>
                  </a:lnTo>
                  <a:lnTo>
                    <a:pt x="1836" y="221"/>
                  </a:lnTo>
                  <a:lnTo>
                    <a:pt x="1836" y="245"/>
                  </a:lnTo>
                  <a:lnTo>
                    <a:pt x="1842" y="269"/>
                  </a:lnTo>
                  <a:lnTo>
                    <a:pt x="1842" y="293"/>
                  </a:lnTo>
                  <a:lnTo>
                    <a:pt x="1842" y="305"/>
                  </a:lnTo>
                  <a:lnTo>
                    <a:pt x="1824" y="323"/>
                  </a:lnTo>
                  <a:lnTo>
                    <a:pt x="1794" y="329"/>
                  </a:lnTo>
                  <a:lnTo>
                    <a:pt x="1758" y="317"/>
                  </a:lnTo>
                  <a:lnTo>
                    <a:pt x="1716" y="299"/>
                  </a:lnTo>
                  <a:lnTo>
                    <a:pt x="1657" y="275"/>
                  </a:lnTo>
                  <a:lnTo>
                    <a:pt x="1597" y="263"/>
                  </a:lnTo>
                  <a:lnTo>
                    <a:pt x="1543" y="257"/>
                  </a:lnTo>
                  <a:lnTo>
                    <a:pt x="1519" y="257"/>
                  </a:lnTo>
                  <a:lnTo>
                    <a:pt x="1507" y="257"/>
                  </a:lnTo>
                  <a:lnTo>
                    <a:pt x="1489" y="263"/>
                  </a:lnTo>
                  <a:lnTo>
                    <a:pt x="1459" y="275"/>
                  </a:lnTo>
                  <a:lnTo>
                    <a:pt x="1399" y="311"/>
                  </a:lnTo>
                  <a:lnTo>
                    <a:pt x="1376" y="329"/>
                  </a:lnTo>
                  <a:lnTo>
                    <a:pt x="1352" y="341"/>
                  </a:lnTo>
                  <a:lnTo>
                    <a:pt x="1334" y="353"/>
                  </a:lnTo>
                  <a:lnTo>
                    <a:pt x="1328" y="359"/>
                  </a:lnTo>
                  <a:lnTo>
                    <a:pt x="1322" y="359"/>
                  </a:lnTo>
                  <a:lnTo>
                    <a:pt x="1310" y="359"/>
                  </a:lnTo>
                  <a:lnTo>
                    <a:pt x="1286" y="365"/>
                  </a:lnTo>
                  <a:lnTo>
                    <a:pt x="1262" y="365"/>
                  </a:lnTo>
                  <a:lnTo>
                    <a:pt x="1214" y="371"/>
                  </a:lnTo>
                  <a:lnTo>
                    <a:pt x="1196" y="371"/>
                  </a:lnTo>
                  <a:lnTo>
                    <a:pt x="1178" y="365"/>
                  </a:lnTo>
                  <a:lnTo>
                    <a:pt x="1160" y="365"/>
                  </a:lnTo>
                  <a:lnTo>
                    <a:pt x="1130" y="365"/>
                  </a:lnTo>
                  <a:lnTo>
                    <a:pt x="1095" y="365"/>
                  </a:lnTo>
                  <a:lnTo>
                    <a:pt x="1053" y="371"/>
                  </a:lnTo>
                  <a:lnTo>
                    <a:pt x="1017" y="377"/>
                  </a:lnTo>
                  <a:lnTo>
                    <a:pt x="981" y="377"/>
                  </a:lnTo>
                  <a:lnTo>
                    <a:pt x="957" y="383"/>
                  </a:lnTo>
                  <a:lnTo>
                    <a:pt x="945" y="389"/>
                  </a:lnTo>
                  <a:lnTo>
                    <a:pt x="939" y="395"/>
                  </a:lnTo>
                  <a:lnTo>
                    <a:pt x="921" y="401"/>
                  </a:lnTo>
                  <a:lnTo>
                    <a:pt x="879" y="407"/>
                  </a:lnTo>
                  <a:lnTo>
                    <a:pt x="837" y="419"/>
                  </a:lnTo>
                  <a:lnTo>
                    <a:pt x="819" y="419"/>
                  </a:lnTo>
                  <a:lnTo>
                    <a:pt x="808" y="419"/>
                  </a:lnTo>
                  <a:lnTo>
                    <a:pt x="796" y="419"/>
                  </a:lnTo>
                  <a:lnTo>
                    <a:pt x="778" y="419"/>
                  </a:lnTo>
                  <a:lnTo>
                    <a:pt x="754" y="419"/>
                  </a:lnTo>
                  <a:lnTo>
                    <a:pt x="724" y="425"/>
                  </a:lnTo>
                  <a:lnTo>
                    <a:pt x="664" y="437"/>
                  </a:lnTo>
                  <a:lnTo>
                    <a:pt x="640" y="449"/>
                  </a:lnTo>
                  <a:lnTo>
                    <a:pt x="616" y="461"/>
                  </a:lnTo>
                  <a:lnTo>
                    <a:pt x="598" y="473"/>
                  </a:lnTo>
                  <a:lnTo>
                    <a:pt x="580" y="473"/>
                  </a:lnTo>
                  <a:lnTo>
                    <a:pt x="538" y="473"/>
                  </a:lnTo>
                  <a:lnTo>
                    <a:pt x="503" y="467"/>
                  </a:lnTo>
                  <a:lnTo>
                    <a:pt x="461" y="473"/>
                  </a:lnTo>
                  <a:lnTo>
                    <a:pt x="443" y="479"/>
                  </a:lnTo>
                  <a:lnTo>
                    <a:pt x="431" y="491"/>
                  </a:lnTo>
                  <a:lnTo>
                    <a:pt x="425" y="509"/>
                  </a:lnTo>
                  <a:lnTo>
                    <a:pt x="419" y="533"/>
                  </a:lnTo>
                  <a:lnTo>
                    <a:pt x="413" y="539"/>
                  </a:lnTo>
                  <a:lnTo>
                    <a:pt x="407" y="545"/>
                  </a:lnTo>
                  <a:lnTo>
                    <a:pt x="389" y="551"/>
                  </a:lnTo>
                  <a:lnTo>
                    <a:pt x="347" y="569"/>
                  </a:lnTo>
                  <a:lnTo>
                    <a:pt x="299" y="587"/>
                  </a:lnTo>
                  <a:lnTo>
                    <a:pt x="257" y="593"/>
                  </a:lnTo>
                  <a:lnTo>
                    <a:pt x="222" y="599"/>
                  </a:lnTo>
                  <a:lnTo>
                    <a:pt x="180" y="617"/>
                  </a:lnTo>
                  <a:lnTo>
                    <a:pt x="150" y="641"/>
                  </a:lnTo>
                  <a:lnTo>
                    <a:pt x="138" y="647"/>
                  </a:lnTo>
                  <a:lnTo>
                    <a:pt x="132" y="653"/>
                  </a:lnTo>
                  <a:lnTo>
                    <a:pt x="126" y="659"/>
                  </a:lnTo>
                  <a:lnTo>
                    <a:pt x="108" y="659"/>
                  </a:lnTo>
                  <a:lnTo>
                    <a:pt x="96" y="653"/>
                  </a:lnTo>
                  <a:lnTo>
                    <a:pt x="90" y="653"/>
                  </a:lnTo>
                  <a:lnTo>
                    <a:pt x="0" y="671"/>
                  </a:lnTo>
                  <a:lnTo>
                    <a:pt x="12" y="689"/>
                  </a:lnTo>
                  <a:lnTo>
                    <a:pt x="42" y="695"/>
                  </a:lnTo>
                  <a:lnTo>
                    <a:pt x="84" y="695"/>
                  </a:lnTo>
                  <a:lnTo>
                    <a:pt x="132" y="683"/>
                  </a:lnTo>
                  <a:lnTo>
                    <a:pt x="192" y="671"/>
                  </a:lnTo>
                  <a:lnTo>
                    <a:pt x="263" y="653"/>
                  </a:lnTo>
                  <a:lnTo>
                    <a:pt x="335" y="629"/>
                  </a:lnTo>
                  <a:lnTo>
                    <a:pt x="407" y="599"/>
                  </a:lnTo>
                  <a:lnTo>
                    <a:pt x="473" y="569"/>
                  </a:lnTo>
                  <a:lnTo>
                    <a:pt x="527" y="545"/>
                  </a:lnTo>
                  <a:lnTo>
                    <a:pt x="562" y="527"/>
                  </a:lnTo>
                  <a:lnTo>
                    <a:pt x="568" y="521"/>
                  </a:lnTo>
                  <a:lnTo>
                    <a:pt x="574" y="521"/>
                  </a:lnTo>
                  <a:lnTo>
                    <a:pt x="604" y="521"/>
                  </a:lnTo>
                  <a:lnTo>
                    <a:pt x="646" y="515"/>
                  </a:lnTo>
                  <a:lnTo>
                    <a:pt x="712" y="497"/>
                  </a:lnTo>
                  <a:lnTo>
                    <a:pt x="790" y="479"/>
                  </a:lnTo>
                  <a:lnTo>
                    <a:pt x="873" y="461"/>
                  </a:lnTo>
                  <a:lnTo>
                    <a:pt x="963" y="443"/>
                  </a:lnTo>
                  <a:lnTo>
                    <a:pt x="1059" y="431"/>
                  </a:lnTo>
                  <a:lnTo>
                    <a:pt x="1148" y="425"/>
                  </a:lnTo>
                  <a:lnTo>
                    <a:pt x="1178" y="425"/>
                  </a:lnTo>
                  <a:lnTo>
                    <a:pt x="1214" y="437"/>
                  </a:lnTo>
                  <a:lnTo>
                    <a:pt x="1292" y="461"/>
                  </a:lnTo>
                  <a:lnTo>
                    <a:pt x="1340" y="479"/>
                  </a:lnTo>
                  <a:lnTo>
                    <a:pt x="1382" y="503"/>
                  </a:lnTo>
                  <a:lnTo>
                    <a:pt x="1417" y="533"/>
                  </a:lnTo>
                  <a:lnTo>
                    <a:pt x="1441" y="563"/>
                  </a:lnTo>
                  <a:lnTo>
                    <a:pt x="1447" y="587"/>
                  </a:lnTo>
                  <a:lnTo>
                    <a:pt x="1435" y="617"/>
                  </a:lnTo>
                  <a:lnTo>
                    <a:pt x="1423" y="629"/>
                  </a:lnTo>
                  <a:lnTo>
                    <a:pt x="1405" y="641"/>
                  </a:lnTo>
                  <a:lnTo>
                    <a:pt x="1376" y="653"/>
                  </a:lnTo>
                  <a:lnTo>
                    <a:pt x="1346" y="665"/>
                  </a:lnTo>
                  <a:lnTo>
                    <a:pt x="1280" y="683"/>
                  </a:lnTo>
                  <a:lnTo>
                    <a:pt x="1226" y="701"/>
                  </a:lnTo>
                  <a:lnTo>
                    <a:pt x="1178" y="719"/>
                  </a:lnTo>
                  <a:lnTo>
                    <a:pt x="1142" y="743"/>
                  </a:lnTo>
                  <a:lnTo>
                    <a:pt x="1112" y="755"/>
                  </a:lnTo>
                  <a:lnTo>
                    <a:pt x="1089" y="773"/>
                  </a:lnTo>
                  <a:lnTo>
                    <a:pt x="1077" y="791"/>
                  </a:lnTo>
                  <a:lnTo>
                    <a:pt x="1065" y="809"/>
                  </a:lnTo>
                  <a:lnTo>
                    <a:pt x="1059" y="833"/>
                  </a:lnTo>
                  <a:lnTo>
                    <a:pt x="1065" y="857"/>
                  </a:lnTo>
                  <a:lnTo>
                    <a:pt x="1077" y="869"/>
                  </a:lnTo>
                  <a:lnTo>
                    <a:pt x="1083" y="875"/>
                  </a:lnTo>
                  <a:lnTo>
                    <a:pt x="1089" y="881"/>
                  </a:lnTo>
                  <a:lnTo>
                    <a:pt x="1106" y="881"/>
                  </a:lnTo>
                  <a:lnTo>
                    <a:pt x="1124" y="875"/>
                  </a:lnTo>
                  <a:lnTo>
                    <a:pt x="1148" y="875"/>
                  </a:lnTo>
                  <a:lnTo>
                    <a:pt x="1208" y="869"/>
                  </a:lnTo>
                  <a:lnTo>
                    <a:pt x="1268" y="863"/>
                  </a:lnTo>
                  <a:lnTo>
                    <a:pt x="1328" y="863"/>
                  </a:lnTo>
                  <a:lnTo>
                    <a:pt x="1388" y="857"/>
                  </a:lnTo>
                  <a:lnTo>
                    <a:pt x="1411" y="857"/>
                  </a:lnTo>
                  <a:lnTo>
                    <a:pt x="1429" y="851"/>
                  </a:lnTo>
                  <a:lnTo>
                    <a:pt x="1441" y="851"/>
                  </a:lnTo>
                  <a:lnTo>
                    <a:pt x="1447" y="851"/>
                  </a:lnTo>
                  <a:lnTo>
                    <a:pt x="1459" y="845"/>
                  </a:lnTo>
                  <a:lnTo>
                    <a:pt x="1483" y="833"/>
                  </a:lnTo>
                  <a:lnTo>
                    <a:pt x="1525" y="815"/>
                  </a:lnTo>
                  <a:lnTo>
                    <a:pt x="1573" y="791"/>
                  </a:lnTo>
                  <a:lnTo>
                    <a:pt x="1675" y="743"/>
                  </a:lnTo>
                  <a:lnTo>
                    <a:pt x="1716" y="725"/>
                  </a:lnTo>
                  <a:lnTo>
                    <a:pt x="1752" y="713"/>
                  </a:lnTo>
                  <a:lnTo>
                    <a:pt x="1806" y="689"/>
                  </a:lnTo>
                  <a:lnTo>
                    <a:pt x="1842" y="653"/>
                  </a:lnTo>
                  <a:lnTo>
                    <a:pt x="1866" y="611"/>
                  </a:lnTo>
                  <a:lnTo>
                    <a:pt x="1884" y="581"/>
                  </a:lnTo>
                  <a:lnTo>
                    <a:pt x="1926" y="515"/>
                  </a:lnTo>
                  <a:lnTo>
                    <a:pt x="1979" y="449"/>
                  </a:lnTo>
                  <a:lnTo>
                    <a:pt x="2039" y="389"/>
                  </a:lnTo>
                  <a:lnTo>
                    <a:pt x="2105" y="341"/>
                  </a:lnTo>
                  <a:lnTo>
                    <a:pt x="2159" y="299"/>
                  </a:lnTo>
                  <a:lnTo>
                    <a:pt x="2207" y="269"/>
                  </a:lnTo>
                  <a:lnTo>
                    <a:pt x="2237" y="245"/>
                  </a:lnTo>
                  <a:lnTo>
                    <a:pt x="2249" y="239"/>
                  </a:lnTo>
                  <a:lnTo>
                    <a:pt x="2392" y="167"/>
                  </a:lnTo>
                  <a:lnTo>
                    <a:pt x="2392" y="60"/>
                  </a:lnTo>
                  <a:lnTo>
                    <a:pt x="2392" y="0"/>
                  </a:lnTo>
                  <a:lnTo>
                    <a:pt x="2344" y="18"/>
                  </a:lnTo>
                  <a:lnTo>
                    <a:pt x="2302"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p:cNvSpPr>
            <p:nvPr userDrawn="1"/>
          </p:nvSpPr>
          <p:spPr bwMode="hidden">
            <a:xfrm>
              <a:off x="3839" y="1854"/>
              <a:ext cx="577" cy="258"/>
            </a:xfrm>
            <a:custGeom>
              <a:avLst/>
              <a:gdLst>
                <a:gd name="T0" fmla="*/ 30 w 550"/>
                <a:gd name="T1" fmla="*/ 245 h 257"/>
                <a:gd name="T2" fmla="*/ 18 w 550"/>
                <a:gd name="T3" fmla="*/ 251 h 257"/>
                <a:gd name="T4" fmla="*/ 6 w 550"/>
                <a:gd name="T5" fmla="*/ 257 h 257"/>
                <a:gd name="T6" fmla="*/ 0 w 550"/>
                <a:gd name="T7" fmla="*/ 257 h 257"/>
                <a:gd name="T8" fmla="*/ 305 w 550"/>
                <a:gd name="T9" fmla="*/ 113 h 257"/>
                <a:gd name="T10" fmla="*/ 520 w 550"/>
                <a:gd name="T11" fmla="*/ 0 h 257"/>
                <a:gd name="T12" fmla="*/ 526 w 550"/>
                <a:gd name="T13" fmla="*/ 6 h 257"/>
                <a:gd name="T14" fmla="*/ 544 w 550"/>
                <a:gd name="T15" fmla="*/ 18 h 257"/>
                <a:gd name="T16" fmla="*/ 550 w 550"/>
                <a:gd name="T17" fmla="*/ 24 h 257"/>
                <a:gd name="T18" fmla="*/ 550 w 550"/>
                <a:gd name="T19" fmla="*/ 36 h 257"/>
                <a:gd name="T20" fmla="*/ 544 w 550"/>
                <a:gd name="T21" fmla="*/ 42 h 257"/>
                <a:gd name="T22" fmla="*/ 526 w 550"/>
                <a:gd name="T23" fmla="*/ 54 h 257"/>
                <a:gd name="T24" fmla="*/ 514 w 550"/>
                <a:gd name="T25" fmla="*/ 60 h 257"/>
                <a:gd name="T26" fmla="*/ 502 w 550"/>
                <a:gd name="T27" fmla="*/ 66 h 257"/>
                <a:gd name="T28" fmla="*/ 448 w 550"/>
                <a:gd name="T29" fmla="*/ 84 h 257"/>
                <a:gd name="T30" fmla="*/ 382 w 550"/>
                <a:gd name="T31" fmla="*/ 113 h 257"/>
                <a:gd name="T32" fmla="*/ 305 w 550"/>
                <a:gd name="T33" fmla="*/ 143 h 257"/>
                <a:gd name="T34" fmla="*/ 227 w 550"/>
                <a:gd name="T35" fmla="*/ 173 h 257"/>
                <a:gd name="T36" fmla="*/ 149 w 550"/>
                <a:gd name="T37" fmla="*/ 203 h 257"/>
                <a:gd name="T38" fmla="*/ 83 w 550"/>
                <a:gd name="T39" fmla="*/ 227 h 257"/>
                <a:gd name="T40" fmla="*/ 30 w 550"/>
                <a:gd name="T41" fmla="*/ 245 h 257"/>
                <a:gd name="T42" fmla="*/ 30 w 550"/>
                <a:gd name="T43" fmla="*/ 24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0" h="257">
                  <a:moveTo>
                    <a:pt x="30" y="245"/>
                  </a:moveTo>
                  <a:lnTo>
                    <a:pt x="18" y="251"/>
                  </a:lnTo>
                  <a:lnTo>
                    <a:pt x="6" y="257"/>
                  </a:lnTo>
                  <a:lnTo>
                    <a:pt x="0" y="257"/>
                  </a:lnTo>
                  <a:lnTo>
                    <a:pt x="305" y="113"/>
                  </a:lnTo>
                  <a:lnTo>
                    <a:pt x="520" y="0"/>
                  </a:lnTo>
                  <a:lnTo>
                    <a:pt x="526" y="6"/>
                  </a:lnTo>
                  <a:lnTo>
                    <a:pt x="544" y="18"/>
                  </a:lnTo>
                  <a:lnTo>
                    <a:pt x="550" y="24"/>
                  </a:lnTo>
                  <a:lnTo>
                    <a:pt x="550" y="36"/>
                  </a:lnTo>
                  <a:lnTo>
                    <a:pt x="544" y="42"/>
                  </a:lnTo>
                  <a:lnTo>
                    <a:pt x="526" y="54"/>
                  </a:lnTo>
                  <a:lnTo>
                    <a:pt x="514" y="60"/>
                  </a:lnTo>
                  <a:lnTo>
                    <a:pt x="502" y="66"/>
                  </a:lnTo>
                  <a:lnTo>
                    <a:pt x="448" y="84"/>
                  </a:lnTo>
                  <a:lnTo>
                    <a:pt x="382" y="113"/>
                  </a:lnTo>
                  <a:lnTo>
                    <a:pt x="305" y="143"/>
                  </a:lnTo>
                  <a:lnTo>
                    <a:pt x="227" y="173"/>
                  </a:lnTo>
                  <a:lnTo>
                    <a:pt x="149" y="203"/>
                  </a:lnTo>
                  <a:lnTo>
                    <a:pt x="83" y="227"/>
                  </a:lnTo>
                  <a:lnTo>
                    <a:pt x="30" y="245"/>
                  </a:lnTo>
                  <a:lnTo>
                    <a:pt x="30" y="245"/>
                  </a:lnTo>
                  <a:close/>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1" name="Freeform 11"/>
            <p:cNvSpPr>
              <a:spLocks/>
            </p:cNvSpPr>
            <p:nvPr userDrawn="1"/>
          </p:nvSpPr>
          <p:spPr bwMode="hidden">
            <a:xfrm>
              <a:off x="5327" y="1642"/>
              <a:ext cx="5" cy="1"/>
            </a:xfrm>
            <a:custGeom>
              <a:avLst/>
              <a:gdLst>
                <a:gd name="T0" fmla="*/ 0 w 5"/>
                <a:gd name="T1" fmla="*/ 0 h 1"/>
                <a:gd name="T2" fmla="*/ 5 w 5"/>
                <a:gd name="T3" fmla="*/ 0 h 1"/>
                <a:gd name="T4" fmla="*/ 0 w 5"/>
                <a:gd name="T5" fmla="*/ 0 h 1"/>
                <a:gd name="T6" fmla="*/ 0 w 5"/>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1">
                  <a:moveTo>
                    <a:pt x="0" y="0"/>
                  </a:moveTo>
                  <a:lnTo>
                    <a:pt x="5" y="0"/>
                  </a:lnTo>
                  <a:lnTo>
                    <a:pt x="0" y="0"/>
                  </a:lnTo>
                  <a:close/>
                </a:path>
              </a:pathLst>
            </a:custGeom>
            <a:solidFill>
              <a:srgbClr val="FED1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p:cNvSpPr>
            <p:nvPr userDrawn="1"/>
          </p:nvSpPr>
          <p:spPr bwMode="hidden">
            <a:xfrm>
              <a:off x="3839" y="1728"/>
              <a:ext cx="716" cy="383"/>
            </a:xfrm>
            <a:custGeom>
              <a:avLst/>
              <a:gdLst>
                <a:gd name="T0" fmla="*/ 659 w 716"/>
                <a:gd name="T1" fmla="*/ 6 h 383"/>
                <a:gd name="T2" fmla="*/ 588 w 716"/>
                <a:gd name="T3" fmla="*/ 42 h 383"/>
                <a:gd name="T4" fmla="*/ 515 w 716"/>
                <a:gd name="T5" fmla="*/ 84 h 383"/>
                <a:gd name="T6" fmla="*/ 509 w 716"/>
                <a:gd name="T7" fmla="*/ 90 h 383"/>
                <a:gd name="T8" fmla="*/ 485 w 716"/>
                <a:gd name="T9" fmla="*/ 102 h 383"/>
                <a:gd name="T10" fmla="*/ 455 w 716"/>
                <a:gd name="T11" fmla="*/ 120 h 383"/>
                <a:gd name="T12" fmla="*/ 425 w 716"/>
                <a:gd name="T13" fmla="*/ 138 h 383"/>
                <a:gd name="T14" fmla="*/ 371 w 716"/>
                <a:gd name="T15" fmla="*/ 168 h 383"/>
                <a:gd name="T16" fmla="*/ 306 w 716"/>
                <a:gd name="T17" fmla="*/ 198 h 383"/>
                <a:gd name="T18" fmla="*/ 186 w 716"/>
                <a:gd name="T19" fmla="*/ 251 h 383"/>
                <a:gd name="T20" fmla="*/ 131 w 716"/>
                <a:gd name="T21" fmla="*/ 269 h 383"/>
                <a:gd name="T22" fmla="*/ 89 w 716"/>
                <a:gd name="T23" fmla="*/ 287 h 383"/>
                <a:gd name="T24" fmla="*/ 53 w 716"/>
                <a:gd name="T25" fmla="*/ 305 h 383"/>
                <a:gd name="T26" fmla="*/ 36 w 716"/>
                <a:gd name="T27" fmla="*/ 311 h 383"/>
                <a:gd name="T28" fmla="*/ 12 w 716"/>
                <a:gd name="T29" fmla="*/ 329 h 383"/>
                <a:gd name="T30" fmla="*/ 0 w 716"/>
                <a:gd name="T31" fmla="*/ 353 h 383"/>
                <a:gd name="T32" fmla="*/ 0 w 716"/>
                <a:gd name="T33" fmla="*/ 371 h 383"/>
                <a:gd name="T34" fmla="*/ 0 w 716"/>
                <a:gd name="T35" fmla="*/ 383 h 383"/>
                <a:gd name="T36" fmla="*/ 0 w 716"/>
                <a:gd name="T37" fmla="*/ 383 h 383"/>
                <a:gd name="T38" fmla="*/ 12 w 716"/>
                <a:gd name="T39" fmla="*/ 371 h 383"/>
                <a:gd name="T40" fmla="*/ 30 w 716"/>
                <a:gd name="T41" fmla="*/ 353 h 383"/>
                <a:gd name="T42" fmla="*/ 53 w 716"/>
                <a:gd name="T43" fmla="*/ 335 h 383"/>
                <a:gd name="T44" fmla="*/ 77 w 716"/>
                <a:gd name="T45" fmla="*/ 317 h 383"/>
                <a:gd name="T46" fmla="*/ 101 w 716"/>
                <a:gd name="T47" fmla="*/ 311 h 383"/>
                <a:gd name="T48" fmla="*/ 131 w 716"/>
                <a:gd name="T49" fmla="*/ 299 h 383"/>
                <a:gd name="T50" fmla="*/ 204 w 716"/>
                <a:gd name="T51" fmla="*/ 269 h 383"/>
                <a:gd name="T52" fmla="*/ 240 w 716"/>
                <a:gd name="T53" fmla="*/ 251 h 383"/>
                <a:gd name="T54" fmla="*/ 270 w 716"/>
                <a:gd name="T55" fmla="*/ 239 h 383"/>
                <a:gd name="T56" fmla="*/ 294 w 716"/>
                <a:gd name="T57" fmla="*/ 228 h 383"/>
                <a:gd name="T58" fmla="*/ 312 w 716"/>
                <a:gd name="T59" fmla="*/ 222 h 383"/>
                <a:gd name="T60" fmla="*/ 330 w 716"/>
                <a:gd name="T61" fmla="*/ 210 h 383"/>
                <a:gd name="T62" fmla="*/ 365 w 716"/>
                <a:gd name="T63" fmla="*/ 186 h 383"/>
                <a:gd name="T64" fmla="*/ 419 w 716"/>
                <a:gd name="T65" fmla="*/ 156 h 383"/>
                <a:gd name="T66" fmla="*/ 473 w 716"/>
                <a:gd name="T67" fmla="*/ 120 h 383"/>
                <a:gd name="T68" fmla="*/ 527 w 716"/>
                <a:gd name="T69" fmla="*/ 90 h 383"/>
                <a:gd name="T70" fmla="*/ 576 w 716"/>
                <a:gd name="T71" fmla="*/ 60 h 383"/>
                <a:gd name="T72" fmla="*/ 612 w 716"/>
                <a:gd name="T73" fmla="*/ 42 h 383"/>
                <a:gd name="T74" fmla="*/ 629 w 716"/>
                <a:gd name="T75" fmla="*/ 36 h 383"/>
                <a:gd name="T76" fmla="*/ 647 w 716"/>
                <a:gd name="T77" fmla="*/ 30 h 383"/>
                <a:gd name="T78" fmla="*/ 677 w 716"/>
                <a:gd name="T79" fmla="*/ 18 h 383"/>
                <a:gd name="T80" fmla="*/ 701 w 716"/>
                <a:gd name="T81" fmla="*/ 6 h 383"/>
                <a:gd name="T82" fmla="*/ 713 w 716"/>
                <a:gd name="T83" fmla="*/ 0 h 383"/>
                <a:gd name="T84" fmla="*/ 713 w 716"/>
                <a:gd name="T85" fmla="*/ 0 h 383"/>
                <a:gd name="T86" fmla="*/ 659 w 716"/>
                <a:gd name="T87" fmla="*/ 6 h 383"/>
                <a:gd name="T88" fmla="*/ 716 w 716"/>
                <a:gd name="T89" fmla="*/ 6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16" h="383">
                  <a:moveTo>
                    <a:pt x="659" y="6"/>
                  </a:moveTo>
                  <a:lnTo>
                    <a:pt x="588" y="42"/>
                  </a:lnTo>
                  <a:lnTo>
                    <a:pt x="515" y="84"/>
                  </a:lnTo>
                  <a:lnTo>
                    <a:pt x="509" y="90"/>
                  </a:lnTo>
                  <a:lnTo>
                    <a:pt x="485" y="102"/>
                  </a:lnTo>
                  <a:lnTo>
                    <a:pt x="455" y="120"/>
                  </a:lnTo>
                  <a:lnTo>
                    <a:pt x="425" y="138"/>
                  </a:lnTo>
                  <a:lnTo>
                    <a:pt x="371" y="168"/>
                  </a:lnTo>
                  <a:lnTo>
                    <a:pt x="306" y="198"/>
                  </a:lnTo>
                  <a:lnTo>
                    <a:pt x="186" y="251"/>
                  </a:lnTo>
                  <a:lnTo>
                    <a:pt x="131" y="269"/>
                  </a:lnTo>
                  <a:lnTo>
                    <a:pt x="89" y="287"/>
                  </a:lnTo>
                  <a:lnTo>
                    <a:pt x="53" y="305"/>
                  </a:lnTo>
                  <a:lnTo>
                    <a:pt x="36" y="311"/>
                  </a:lnTo>
                  <a:lnTo>
                    <a:pt x="12" y="329"/>
                  </a:lnTo>
                  <a:lnTo>
                    <a:pt x="0" y="353"/>
                  </a:lnTo>
                  <a:lnTo>
                    <a:pt x="0" y="371"/>
                  </a:lnTo>
                  <a:lnTo>
                    <a:pt x="0" y="383"/>
                  </a:lnTo>
                  <a:lnTo>
                    <a:pt x="0" y="383"/>
                  </a:lnTo>
                  <a:lnTo>
                    <a:pt x="12" y="371"/>
                  </a:lnTo>
                  <a:lnTo>
                    <a:pt x="30" y="353"/>
                  </a:lnTo>
                  <a:lnTo>
                    <a:pt x="53" y="335"/>
                  </a:lnTo>
                  <a:lnTo>
                    <a:pt x="77" y="317"/>
                  </a:lnTo>
                  <a:lnTo>
                    <a:pt x="101" y="311"/>
                  </a:lnTo>
                  <a:lnTo>
                    <a:pt x="131" y="299"/>
                  </a:lnTo>
                  <a:lnTo>
                    <a:pt x="204" y="269"/>
                  </a:lnTo>
                  <a:lnTo>
                    <a:pt x="240" y="251"/>
                  </a:lnTo>
                  <a:lnTo>
                    <a:pt x="270" y="239"/>
                  </a:lnTo>
                  <a:lnTo>
                    <a:pt x="294" y="228"/>
                  </a:lnTo>
                  <a:lnTo>
                    <a:pt x="312" y="222"/>
                  </a:lnTo>
                  <a:lnTo>
                    <a:pt x="330" y="210"/>
                  </a:lnTo>
                  <a:lnTo>
                    <a:pt x="365" y="186"/>
                  </a:lnTo>
                  <a:lnTo>
                    <a:pt x="419" y="156"/>
                  </a:lnTo>
                  <a:lnTo>
                    <a:pt x="473" y="120"/>
                  </a:lnTo>
                  <a:lnTo>
                    <a:pt x="527" y="90"/>
                  </a:lnTo>
                  <a:lnTo>
                    <a:pt x="576" y="60"/>
                  </a:lnTo>
                  <a:lnTo>
                    <a:pt x="612" y="42"/>
                  </a:lnTo>
                  <a:lnTo>
                    <a:pt x="629" y="36"/>
                  </a:lnTo>
                  <a:lnTo>
                    <a:pt x="647" y="30"/>
                  </a:lnTo>
                  <a:lnTo>
                    <a:pt x="677" y="18"/>
                  </a:lnTo>
                  <a:lnTo>
                    <a:pt x="701" y="6"/>
                  </a:lnTo>
                  <a:lnTo>
                    <a:pt x="713" y="0"/>
                  </a:lnTo>
                  <a:lnTo>
                    <a:pt x="713" y="0"/>
                  </a:lnTo>
                  <a:lnTo>
                    <a:pt x="659" y="6"/>
                  </a:lnTo>
                  <a:lnTo>
                    <a:pt x="716" y="63"/>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3" name="Freeform 13"/>
            <p:cNvSpPr>
              <a:spLocks/>
            </p:cNvSpPr>
            <p:nvPr userDrawn="1"/>
          </p:nvSpPr>
          <p:spPr bwMode="hidden">
            <a:xfrm>
              <a:off x="3453" y="2271"/>
              <a:ext cx="318" cy="225"/>
            </a:xfrm>
            <a:custGeom>
              <a:avLst/>
              <a:gdLst>
                <a:gd name="T0" fmla="*/ 6 w 318"/>
                <a:gd name="T1" fmla="*/ 225 h 225"/>
                <a:gd name="T2" fmla="*/ 0 w 318"/>
                <a:gd name="T3" fmla="*/ 195 h 225"/>
                <a:gd name="T4" fmla="*/ 315 w 318"/>
                <a:gd name="T5" fmla="*/ 0 h 225"/>
                <a:gd name="T6" fmla="*/ 303 w 318"/>
                <a:gd name="T7" fmla="*/ 27 h 225"/>
                <a:gd name="T8" fmla="*/ 318 w 318"/>
                <a:gd name="T9" fmla="*/ 42 h 225"/>
              </a:gdLst>
              <a:ahLst/>
              <a:cxnLst>
                <a:cxn ang="0">
                  <a:pos x="T0" y="T1"/>
                </a:cxn>
                <a:cxn ang="0">
                  <a:pos x="T2" y="T3"/>
                </a:cxn>
                <a:cxn ang="0">
                  <a:pos x="T4" y="T5"/>
                </a:cxn>
                <a:cxn ang="0">
                  <a:pos x="T6" y="T7"/>
                </a:cxn>
                <a:cxn ang="0">
                  <a:pos x="T8" y="T9"/>
                </a:cxn>
              </a:cxnLst>
              <a:rect l="0" t="0" r="r" b="b"/>
              <a:pathLst>
                <a:path w="318" h="225">
                  <a:moveTo>
                    <a:pt x="6" y="225"/>
                  </a:moveTo>
                  <a:lnTo>
                    <a:pt x="0" y="195"/>
                  </a:lnTo>
                  <a:lnTo>
                    <a:pt x="315" y="0"/>
                  </a:lnTo>
                  <a:lnTo>
                    <a:pt x="303" y="27"/>
                  </a:lnTo>
                  <a:lnTo>
                    <a:pt x="318" y="42"/>
                  </a:lnTo>
                </a:path>
              </a:pathLst>
            </a:custGeom>
            <a:gradFill rotWithShape="0">
              <a:gsLst>
                <a:gs pos="0">
                  <a:schemeClr val="bg2">
                    <a:gamma/>
                    <a:tint val="94118"/>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4" name="Freeform 14"/>
            <p:cNvSpPr>
              <a:spLocks/>
            </p:cNvSpPr>
            <p:nvPr userDrawn="1"/>
          </p:nvSpPr>
          <p:spPr bwMode="hidden">
            <a:xfrm>
              <a:off x="0" y="2658"/>
              <a:ext cx="2595" cy="933"/>
            </a:xfrm>
            <a:custGeom>
              <a:avLst/>
              <a:gdLst>
                <a:gd name="T0" fmla="*/ 1050 w 2595"/>
                <a:gd name="T1" fmla="*/ 657 h 933"/>
                <a:gd name="T2" fmla="*/ 1581 w 2595"/>
                <a:gd name="T3" fmla="*/ 690 h 933"/>
                <a:gd name="T4" fmla="*/ 1671 w 2595"/>
                <a:gd name="T5" fmla="*/ 723 h 933"/>
                <a:gd name="T6" fmla="*/ 1176 w 2595"/>
                <a:gd name="T7" fmla="*/ 621 h 933"/>
                <a:gd name="T8" fmla="*/ 1854 w 2595"/>
                <a:gd name="T9" fmla="*/ 567 h 933"/>
                <a:gd name="T10" fmla="*/ 1869 w 2595"/>
                <a:gd name="T11" fmla="*/ 612 h 933"/>
                <a:gd name="T12" fmla="*/ 2103 w 2595"/>
                <a:gd name="T13" fmla="*/ 861 h 933"/>
                <a:gd name="T14" fmla="*/ 1883 w 2595"/>
                <a:gd name="T15" fmla="*/ 520 h 933"/>
                <a:gd name="T16" fmla="*/ 1842 w 2595"/>
                <a:gd name="T17" fmla="*/ 490 h 933"/>
                <a:gd name="T18" fmla="*/ 1770 w 2595"/>
                <a:gd name="T19" fmla="*/ 466 h 933"/>
                <a:gd name="T20" fmla="*/ 1740 w 2595"/>
                <a:gd name="T21" fmla="*/ 448 h 933"/>
                <a:gd name="T22" fmla="*/ 1758 w 2595"/>
                <a:gd name="T23" fmla="*/ 436 h 933"/>
                <a:gd name="T24" fmla="*/ 1830 w 2595"/>
                <a:gd name="T25" fmla="*/ 430 h 933"/>
                <a:gd name="T26" fmla="*/ 1877 w 2595"/>
                <a:gd name="T27" fmla="*/ 424 h 933"/>
                <a:gd name="T28" fmla="*/ 1955 w 2595"/>
                <a:gd name="T29" fmla="*/ 394 h 933"/>
                <a:gd name="T30" fmla="*/ 2052 w 2595"/>
                <a:gd name="T31" fmla="*/ 396 h 933"/>
                <a:gd name="T32" fmla="*/ 2253 w 2595"/>
                <a:gd name="T33" fmla="*/ 732 h 933"/>
                <a:gd name="T34" fmla="*/ 2415 w 2595"/>
                <a:gd name="T35" fmla="*/ 933 h 933"/>
                <a:gd name="T36" fmla="*/ 2397 w 2595"/>
                <a:gd name="T37" fmla="*/ 828 h 933"/>
                <a:gd name="T38" fmla="*/ 2088 w 2595"/>
                <a:gd name="T39" fmla="*/ 400 h 933"/>
                <a:gd name="T40" fmla="*/ 2046 w 2595"/>
                <a:gd name="T41" fmla="*/ 346 h 933"/>
                <a:gd name="T42" fmla="*/ 1997 w 2595"/>
                <a:gd name="T43" fmla="*/ 304 h 933"/>
                <a:gd name="T44" fmla="*/ 1967 w 2595"/>
                <a:gd name="T45" fmla="*/ 286 h 933"/>
                <a:gd name="T46" fmla="*/ 1973 w 2595"/>
                <a:gd name="T47" fmla="*/ 286 h 933"/>
                <a:gd name="T48" fmla="*/ 2009 w 2595"/>
                <a:gd name="T49" fmla="*/ 286 h 933"/>
                <a:gd name="T50" fmla="*/ 2082 w 2595"/>
                <a:gd name="T51" fmla="*/ 322 h 933"/>
                <a:gd name="T52" fmla="*/ 2199 w 2595"/>
                <a:gd name="T53" fmla="*/ 384 h 933"/>
                <a:gd name="T54" fmla="*/ 2394 w 2595"/>
                <a:gd name="T55" fmla="*/ 448 h 933"/>
                <a:gd name="T56" fmla="*/ 2595 w 2595"/>
                <a:gd name="T57" fmla="*/ 516 h 933"/>
                <a:gd name="T58" fmla="*/ 2388 w 2595"/>
                <a:gd name="T59" fmla="*/ 424 h 933"/>
                <a:gd name="T60" fmla="*/ 2219 w 2595"/>
                <a:gd name="T61" fmla="*/ 340 h 933"/>
                <a:gd name="T62" fmla="*/ 2052 w 2595"/>
                <a:gd name="T63" fmla="*/ 280 h 933"/>
                <a:gd name="T64" fmla="*/ 1955 w 2595"/>
                <a:gd name="T65" fmla="*/ 262 h 933"/>
                <a:gd name="T66" fmla="*/ 1877 w 2595"/>
                <a:gd name="T67" fmla="*/ 274 h 933"/>
                <a:gd name="T68" fmla="*/ 1752 w 2595"/>
                <a:gd name="T69" fmla="*/ 274 h 933"/>
                <a:gd name="T70" fmla="*/ 1661 w 2595"/>
                <a:gd name="T71" fmla="*/ 292 h 933"/>
                <a:gd name="T72" fmla="*/ 1607 w 2595"/>
                <a:gd name="T73" fmla="*/ 316 h 933"/>
                <a:gd name="T74" fmla="*/ 1589 w 2595"/>
                <a:gd name="T75" fmla="*/ 322 h 933"/>
                <a:gd name="T76" fmla="*/ 1409 w 2595"/>
                <a:gd name="T77" fmla="*/ 358 h 933"/>
                <a:gd name="T78" fmla="*/ 1152 w 2595"/>
                <a:gd name="T79" fmla="*/ 442 h 933"/>
                <a:gd name="T80" fmla="*/ 966 w 2595"/>
                <a:gd name="T81" fmla="*/ 460 h 933"/>
                <a:gd name="T82" fmla="*/ 870 w 2595"/>
                <a:gd name="T83" fmla="*/ 442 h 933"/>
                <a:gd name="T84" fmla="*/ 828 w 2595"/>
                <a:gd name="T85" fmla="*/ 430 h 933"/>
                <a:gd name="T86" fmla="*/ 743 w 2595"/>
                <a:gd name="T87" fmla="*/ 388 h 933"/>
                <a:gd name="T88" fmla="*/ 636 w 2595"/>
                <a:gd name="T89" fmla="*/ 334 h 933"/>
                <a:gd name="T90" fmla="*/ 467 w 2595"/>
                <a:gd name="T91" fmla="*/ 256 h 933"/>
                <a:gd name="T92" fmla="*/ 0 w 2595"/>
                <a:gd name="T93" fmla="*/ 0 h 933"/>
                <a:gd name="T94" fmla="*/ 585 w 2595"/>
                <a:gd name="T95" fmla="*/ 390 h 933"/>
                <a:gd name="T96" fmla="*/ 849 w 2595"/>
                <a:gd name="T97" fmla="*/ 543 h 933"/>
                <a:gd name="T98" fmla="*/ 897 w 2595"/>
                <a:gd name="T99" fmla="*/ 621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5" h="933">
                  <a:moveTo>
                    <a:pt x="981" y="675"/>
                  </a:moveTo>
                  <a:lnTo>
                    <a:pt x="1050" y="657"/>
                  </a:lnTo>
                  <a:lnTo>
                    <a:pt x="1143" y="651"/>
                  </a:lnTo>
                  <a:lnTo>
                    <a:pt x="1581" y="690"/>
                  </a:lnTo>
                  <a:lnTo>
                    <a:pt x="1623" y="738"/>
                  </a:lnTo>
                  <a:lnTo>
                    <a:pt x="1671" y="723"/>
                  </a:lnTo>
                  <a:lnTo>
                    <a:pt x="1656" y="675"/>
                  </a:lnTo>
                  <a:lnTo>
                    <a:pt x="1176" y="621"/>
                  </a:lnTo>
                  <a:lnTo>
                    <a:pt x="1797" y="534"/>
                  </a:lnTo>
                  <a:lnTo>
                    <a:pt x="1854" y="567"/>
                  </a:lnTo>
                  <a:lnTo>
                    <a:pt x="1881" y="585"/>
                  </a:lnTo>
                  <a:lnTo>
                    <a:pt x="1869" y="612"/>
                  </a:lnTo>
                  <a:lnTo>
                    <a:pt x="1995" y="852"/>
                  </a:lnTo>
                  <a:lnTo>
                    <a:pt x="2103" y="861"/>
                  </a:lnTo>
                  <a:lnTo>
                    <a:pt x="1889" y="538"/>
                  </a:lnTo>
                  <a:lnTo>
                    <a:pt x="1883" y="520"/>
                  </a:lnTo>
                  <a:lnTo>
                    <a:pt x="1872" y="508"/>
                  </a:lnTo>
                  <a:lnTo>
                    <a:pt x="1842" y="490"/>
                  </a:lnTo>
                  <a:lnTo>
                    <a:pt x="1806" y="478"/>
                  </a:lnTo>
                  <a:lnTo>
                    <a:pt x="1770" y="466"/>
                  </a:lnTo>
                  <a:lnTo>
                    <a:pt x="1752" y="454"/>
                  </a:lnTo>
                  <a:lnTo>
                    <a:pt x="1740" y="448"/>
                  </a:lnTo>
                  <a:lnTo>
                    <a:pt x="1746" y="436"/>
                  </a:lnTo>
                  <a:lnTo>
                    <a:pt x="1758" y="436"/>
                  </a:lnTo>
                  <a:lnTo>
                    <a:pt x="1782" y="430"/>
                  </a:lnTo>
                  <a:lnTo>
                    <a:pt x="1830" y="430"/>
                  </a:lnTo>
                  <a:lnTo>
                    <a:pt x="1854" y="430"/>
                  </a:lnTo>
                  <a:lnTo>
                    <a:pt x="1877" y="424"/>
                  </a:lnTo>
                  <a:lnTo>
                    <a:pt x="1925" y="400"/>
                  </a:lnTo>
                  <a:lnTo>
                    <a:pt x="1955" y="394"/>
                  </a:lnTo>
                  <a:lnTo>
                    <a:pt x="1979" y="394"/>
                  </a:lnTo>
                  <a:lnTo>
                    <a:pt x="2052" y="396"/>
                  </a:lnTo>
                  <a:lnTo>
                    <a:pt x="2046" y="456"/>
                  </a:lnTo>
                  <a:lnTo>
                    <a:pt x="2253" y="732"/>
                  </a:lnTo>
                  <a:lnTo>
                    <a:pt x="2334" y="816"/>
                  </a:lnTo>
                  <a:lnTo>
                    <a:pt x="2415" y="933"/>
                  </a:lnTo>
                  <a:lnTo>
                    <a:pt x="2430" y="909"/>
                  </a:lnTo>
                  <a:lnTo>
                    <a:pt x="2397" y="828"/>
                  </a:lnTo>
                  <a:lnTo>
                    <a:pt x="2094" y="412"/>
                  </a:lnTo>
                  <a:lnTo>
                    <a:pt x="2088" y="400"/>
                  </a:lnTo>
                  <a:lnTo>
                    <a:pt x="2076" y="376"/>
                  </a:lnTo>
                  <a:lnTo>
                    <a:pt x="2046" y="346"/>
                  </a:lnTo>
                  <a:lnTo>
                    <a:pt x="2015" y="322"/>
                  </a:lnTo>
                  <a:lnTo>
                    <a:pt x="1997" y="304"/>
                  </a:lnTo>
                  <a:lnTo>
                    <a:pt x="1979" y="292"/>
                  </a:lnTo>
                  <a:lnTo>
                    <a:pt x="1967" y="286"/>
                  </a:lnTo>
                  <a:lnTo>
                    <a:pt x="1967" y="286"/>
                  </a:lnTo>
                  <a:lnTo>
                    <a:pt x="1973" y="286"/>
                  </a:lnTo>
                  <a:lnTo>
                    <a:pt x="1985" y="286"/>
                  </a:lnTo>
                  <a:lnTo>
                    <a:pt x="2009" y="286"/>
                  </a:lnTo>
                  <a:lnTo>
                    <a:pt x="2040" y="298"/>
                  </a:lnTo>
                  <a:lnTo>
                    <a:pt x="2082" y="322"/>
                  </a:lnTo>
                  <a:lnTo>
                    <a:pt x="2124" y="348"/>
                  </a:lnTo>
                  <a:lnTo>
                    <a:pt x="2199" y="384"/>
                  </a:lnTo>
                  <a:lnTo>
                    <a:pt x="2325" y="426"/>
                  </a:lnTo>
                  <a:lnTo>
                    <a:pt x="2394" y="448"/>
                  </a:lnTo>
                  <a:lnTo>
                    <a:pt x="2523" y="522"/>
                  </a:lnTo>
                  <a:lnTo>
                    <a:pt x="2595" y="516"/>
                  </a:lnTo>
                  <a:lnTo>
                    <a:pt x="2442" y="454"/>
                  </a:lnTo>
                  <a:lnTo>
                    <a:pt x="2388" y="424"/>
                  </a:lnTo>
                  <a:lnTo>
                    <a:pt x="2327" y="388"/>
                  </a:lnTo>
                  <a:lnTo>
                    <a:pt x="2219" y="340"/>
                  </a:lnTo>
                  <a:lnTo>
                    <a:pt x="2106" y="292"/>
                  </a:lnTo>
                  <a:lnTo>
                    <a:pt x="2052" y="280"/>
                  </a:lnTo>
                  <a:lnTo>
                    <a:pt x="2003" y="268"/>
                  </a:lnTo>
                  <a:lnTo>
                    <a:pt x="1955" y="262"/>
                  </a:lnTo>
                  <a:lnTo>
                    <a:pt x="1919" y="268"/>
                  </a:lnTo>
                  <a:lnTo>
                    <a:pt x="1877" y="274"/>
                  </a:lnTo>
                  <a:lnTo>
                    <a:pt x="1812" y="274"/>
                  </a:lnTo>
                  <a:lnTo>
                    <a:pt x="1752" y="274"/>
                  </a:lnTo>
                  <a:lnTo>
                    <a:pt x="1703" y="286"/>
                  </a:lnTo>
                  <a:lnTo>
                    <a:pt x="1661" y="292"/>
                  </a:lnTo>
                  <a:lnTo>
                    <a:pt x="1631" y="304"/>
                  </a:lnTo>
                  <a:lnTo>
                    <a:pt x="1607" y="316"/>
                  </a:lnTo>
                  <a:lnTo>
                    <a:pt x="1595" y="322"/>
                  </a:lnTo>
                  <a:lnTo>
                    <a:pt x="1589" y="322"/>
                  </a:lnTo>
                  <a:lnTo>
                    <a:pt x="1500" y="334"/>
                  </a:lnTo>
                  <a:lnTo>
                    <a:pt x="1409" y="358"/>
                  </a:lnTo>
                  <a:lnTo>
                    <a:pt x="1236" y="418"/>
                  </a:lnTo>
                  <a:lnTo>
                    <a:pt x="1152" y="442"/>
                  </a:lnTo>
                  <a:lnTo>
                    <a:pt x="1061" y="460"/>
                  </a:lnTo>
                  <a:lnTo>
                    <a:pt x="966" y="460"/>
                  </a:lnTo>
                  <a:lnTo>
                    <a:pt x="918" y="454"/>
                  </a:lnTo>
                  <a:lnTo>
                    <a:pt x="870" y="442"/>
                  </a:lnTo>
                  <a:lnTo>
                    <a:pt x="858" y="436"/>
                  </a:lnTo>
                  <a:lnTo>
                    <a:pt x="828" y="430"/>
                  </a:lnTo>
                  <a:lnTo>
                    <a:pt x="791" y="412"/>
                  </a:lnTo>
                  <a:lnTo>
                    <a:pt x="743" y="388"/>
                  </a:lnTo>
                  <a:lnTo>
                    <a:pt x="690" y="364"/>
                  </a:lnTo>
                  <a:lnTo>
                    <a:pt x="636" y="334"/>
                  </a:lnTo>
                  <a:lnTo>
                    <a:pt x="515" y="280"/>
                  </a:lnTo>
                  <a:lnTo>
                    <a:pt x="467" y="256"/>
                  </a:lnTo>
                  <a:lnTo>
                    <a:pt x="443" y="244"/>
                  </a:lnTo>
                  <a:lnTo>
                    <a:pt x="0" y="0"/>
                  </a:lnTo>
                  <a:lnTo>
                    <a:pt x="123" y="120"/>
                  </a:lnTo>
                  <a:lnTo>
                    <a:pt x="585" y="390"/>
                  </a:lnTo>
                  <a:lnTo>
                    <a:pt x="708" y="462"/>
                  </a:lnTo>
                  <a:lnTo>
                    <a:pt x="849" y="543"/>
                  </a:lnTo>
                  <a:lnTo>
                    <a:pt x="882" y="564"/>
                  </a:lnTo>
                  <a:lnTo>
                    <a:pt x="897" y="621"/>
                  </a:lnTo>
                  <a:lnTo>
                    <a:pt x="981" y="675"/>
                  </a:lnTo>
                  <a:close/>
                </a:path>
              </a:pathLst>
            </a:custGeom>
            <a:gradFill rotWithShape="0">
              <a:gsLst>
                <a:gs pos="0">
                  <a:schemeClr val="bg2">
                    <a:gamma/>
                    <a:tint val="81961"/>
                    <a:invGamma/>
                  </a:schemeClr>
                </a:gs>
                <a:gs pos="100000">
                  <a:schemeClr val="bg2"/>
                </a:gs>
              </a:gsLst>
              <a:lin ang="2700000" scaled="1"/>
            </a:gradFill>
            <a:ln>
              <a:noFill/>
            </a:ln>
            <a:extLst/>
          </p:spPr>
          <p:txBody>
            <a:bodyPr/>
            <a:lstStyle/>
            <a:p>
              <a:pPr>
                <a:defRPr/>
              </a:pPr>
              <a:endParaRPr kumimoji="0" lang="en-US">
                <a:cs typeface="Arial" pitchFamily="34" charset="0"/>
              </a:endParaRPr>
            </a:p>
          </p:txBody>
        </p:sp>
        <p:sp>
          <p:nvSpPr>
            <p:cNvPr id="15" name="Freeform 15"/>
            <p:cNvSpPr>
              <a:spLocks/>
            </p:cNvSpPr>
            <p:nvPr userDrawn="1"/>
          </p:nvSpPr>
          <p:spPr bwMode="hidden">
            <a:xfrm>
              <a:off x="0" y="2994"/>
              <a:ext cx="2723" cy="1091"/>
            </a:xfrm>
            <a:custGeom>
              <a:avLst/>
              <a:gdLst>
                <a:gd name="T0" fmla="*/ 2370 w 2723"/>
                <a:gd name="T1" fmla="*/ 72 h 1091"/>
                <a:gd name="T2" fmla="*/ 2597 w 2723"/>
                <a:gd name="T3" fmla="*/ 198 h 1091"/>
                <a:gd name="T4" fmla="*/ 2639 w 2723"/>
                <a:gd name="T5" fmla="*/ 276 h 1091"/>
                <a:gd name="T6" fmla="*/ 2453 w 2723"/>
                <a:gd name="T7" fmla="*/ 264 h 1091"/>
                <a:gd name="T8" fmla="*/ 2297 w 2723"/>
                <a:gd name="T9" fmla="*/ 204 h 1091"/>
                <a:gd name="T10" fmla="*/ 2112 w 2723"/>
                <a:gd name="T11" fmla="*/ 66 h 1091"/>
                <a:gd name="T12" fmla="*/ 2088 w 2723"/>
                <a:gd name="T13" fmla="*/ 72 h 1091"/>
                <a:gd name="T14" fmla="*/ 2106 w 2723"/>
                <a:gd name="T15" fmla="*/ 114 h 1091"/>
                <a:gd name="T16" fmla="*/ 2412 w 2723"/>
                <a:gd name="T17" fmla="*/ 552 h 1091"/>
                <a:gd name="T18" fmla="*/ 2279 w 2723"/>
                <a:gd name="T19" fmla="*/ 564 h 1091"/>
                <a:gd name="T20" fmla="*/ 2189 w 2723"/>
                <a:gd name="T21" fmla="*/ 492 h 1091"/>
                <a:gd name="T22" fmla="*/ 2058 w 2723"/>
                <a:gd name="T23" fmla="*/ 330 h 1091"/>
                <a:gd name="T24" fmla="*/ 1991 w 2723"/>
                <a:gd name="T25" fmla="*/ 234 h 1091"/>
                <a:gd name="T26" fmla="*/ 1949 w 2723"/>
                <a:gd name="T27" fmla="*/ 174 h 1091"/>
                <a:gd name="T28" fmla="*/ 1824 w 2723"/>
                <a:gd name="T29" fmla="*/ 132 h 1091"/>
                <a:gd name="T30" fmla="*/ 1794 w 2723"/>
                <a:gd name="T31" fmla="*/ 144 h 1091"/>
                <a:gd name="T32" fmla="*/ 1895 w 2723"/>
                <a:gd name="T33" fmla="*/ 222 h 1091"/>
                <a:gd name="T34" fmla="*/ 1943 w 2723"/>
                <a:gd name="T35" fmla="*/ 366 h 1091"/>
                <a:gd name="T36" fmla="*/ 2064 w 2723"/>
                <a:gd name="T37" fmla="*/ 630 h 1091"/>
                <a:gd name="T38" fmla="*/ 2052 w 2723"/>
                <a:gd name="T39" fmla="*/ 695 h 1091"/>
                <a:gd name="T40" fmla="*/ 1955 w 2723"/>
                <a:gd name="T41" fmla="*/ 683 h 1091"/>
                <a:gd name="T42" fmla="*/ 1913 w 2723"/>
                <a:gd name="T43" fmla="*/ 636 h 1091"/>
                <a:gd name="T44" fmla="*/ 1703 w 2723"/>
                <a:gd name="T45" fmla="*/ 312 h 1091"/>
                <a:gd name="T46" fmla="*/ 1637 w 2723"/>
                <a:gd name="T47" fmla="*/ 276 h 1091"/>
                <a:gd name="T48" fmla="*/ 1643 w 2723"/>
                <a:gd name="T49" fmla="*/ 318 h 1091"/>
                <a:gd name="T50" fmla="*/ 1673 w 2723"/>
                <a:gd name="T51" fmla="*/ 408 h 1091"/>
                <a:gd name="T52" fmla="*/ 1716 w 2723"/>
                <a:gd name="T53" fmla="*/ 779 h 1091"/>
                <a:gd name="T54" fmla="*/ 1691 w 2723"/>
                <a:gd name="T55" fmla="*/ 737 h 1091"/>
                <a:gd name="T56" fmla="*/ 1613 w 2723"/>
                <a:gd name="T57" fmla="*/ 582 h 1091"/>
                <a:gd name="T58" fmla="*/ 1494 w 2723"/>
                <a:gd name="T59" fmla="*/ 480 h 1091"/>
                <a:gd name="T60" fmla="*/ 1248 w 2723"/>
                <a:gd name="T61" fmla="*/ 528 h 1091"/>
                <a:gd name="T62" fmla="*/ 996 w 2723"/>
                <a:gd name="T63" fmla="*/ 630 h 1091"/>
                <a:gd name="T64" fmla="*/ 714 w 2723"/>
                <a:gd name="T65" fmla="*/ 534 h 1091"/>
                <a:gd name="T66" fmla="*/ 198 w 2723"/>
                <a:gd name="T67" fmla="*/ 288 h 1091"/>
                <a:gd name="T68" fmla="*/ 0 w 2723"/>
                <a:gd name="T69" fmla="*/ 460 h 1091"/>
                <a:gd name="T70" fmla="*/ 288 w 2723"/>
                <a:gd name="T71" fmla="*/ 570 h 1091"/>
                <a:gd name="T72" fmla="*/ 461 w 2723"/>
                <a:gd name="T73" fmla="*/ 654 h 1091"/>
                <a:gd name="T74" fmla="*/ 725 w 2723"/>
                <a:gd name="T75" fmla="*/ 755 h 1091"/>
                <a:gd name="T76" fmla="*/ 966 w 2723"/>
                <a:gd name="T77" fmla="*/ 791 h 1091"/>
                <a:gd name="T78" fmla="*/ 1176 w 2723"/>
                <a:gd name="T79" fmla="*/ 779 h 1091"/>
                <a:gd name="T80" fmla="*/ 1278 w 2723"/>
                <a:gd name="T81" fmla="*/ 791 h 1091"/>
                <a:gd name="T82" fmla="*/ 1404 w 2723"/>
                <a:gd name="T83" fmla="*/ 845 h 1091"/>
                <a:gd name="T84" fmla="*/ 1416 w 2723"/>
                <a:gd name="T85" fmla="*/ 887 h 1091"/>
                <a:gd name="T86" fmla="*/ 1361 w 2723"/>
                <a:gd name="T87" fmla="*/ 923 h 1091"/>
                <a:gd name="T88" fmla="*/ 1385 w 2723"/>
                <a:gd name="T89" fmla="*/ 1007 h 1091"/>
                <a:gd name="T90" fmla="*/ 1494 w 2723"/>
                <a:gd name="T91" fmla="*/ 1085 h 1091"/>
                <a:gd name="T92" fmla="*/ 1697 w 2723"/>
                <a:gd name="T93" fmla="*/ 1043 h 1091"/>
                <a:gd name="T94" fmla="*/ 1812 w 2723"/>
                <a:gd name="T95" fmla="*/ 989 h 1091"/>
                <a:gd name="T96" fmla="*/ 1973 w 2723"/>
                <a:gd name="T97" fmla="*/ 917 h 1091"/>
                <a:gd name="T98" fmla="*/ 2201 w 2723"/>
                <a:gd name="T99" fmla="*/ 899 h 1091"/>
                <a:gd name="T100" fmla="*/ 2364 w 2723"/>
                <a:gd name="T101" fmla="*/ 863 h 1091"/>
                <a:gd name="T102" fmla="*/ 2400 w 2723"/>
                <a:gd name="T103" fmla="*/ 743 h 1091"/>
                <a:gd name="T104" fmla="*/ 2471 w 2723"/>
                <a:gd name="T105" fmla="*/ 701 h 1091"/>
                <a:gd name="T106" fmla="*/ 2621 w 2723"/>
                <a:gd name="T107" fmla="*/ 504 h 1091"/>
                <a:gd name="T108" fmla="*/ 2693 w 2723"/>
                <a:gd name="T109" fmla="*/ 374 h 109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723" h="1091">
                  <a:moveTo>
                    <a:pt x="2723" y="299"/>
                  </a:moveTo>
                  <a:lnTo>
                    <a:pt x="2715" y="240"/>
                  </a:lnTo>
                  <a:lnTo>
                    <a:pt x="2656" y="195"/>
                  </a:lnTo>
                  <a:lnTo>
                    <a:pt x="2370" y="72"/>
                  </a:lnTo>
                  <a:lnTo>
                    <a:pt x="2303" y="54"/>
                  </a:lnTo>
                  <a:lnTo>
                    <a:pt x="2585" y="186"/>
                  </a:lnTo>
                  <a:lnTo>
                    <a:pt x="2591" y="192"/>
                  </a:lnTo>
                  <a:lnTo>
                    <a:pt x="2597" y="198"/>
                  </a:lnTo>
                  <a:lnTo>
                    <a:pt x="2621" y="228"/>
                  </a:lnTo>
                  <a:lnTo>
                    <a:pt x="2639" y="258"/>
                  </a:lnTo>
                  <a:lnTo>
                    <a:pt x="2646" y="270"/>
                  </a:lnTo>
                  <a:lnTo>
                    <a:pt x="2639" y="276"/>
                  </a:lnTo>
                  <a:lnTo>
                    <a:pt x="2603" y="282"/>
                  </a:lnTo>
                  <a:lnTo>
                    <a:pt x="2555" y="282"/>
                  </a:lnTo>
                  <a:lnTo>
                    <a:pt x="2507" y="276"/>
                  </a:lnTo>
                  <a:lnTo>
                    <a:pt x="2453" y="264"/>
                  </a:lnTo>
                  <a:lnTo>
                    <a:pt x="2394" y="246"/>
                  </a:lnTo>
                  <a:lnTo>
                    <a:pt x="2340" y="222"/>
                  </a:lnTo>
                  <a:lnTo>
                    <a:pt x="2321" y="216"/>
                  </a:lnTo>
                  <a:lnTo>
                    <a:pt x="2297" y="204"/>
                  </a:lnTo>
                  <a:lnTo>
                    <a:pt x="2171" y="126"/>
                  </a:lnTo>
                  <a:lnTo>
                    <a:pt x="2165" y="120"/>
                  </a:lnTo>
                  <a:lnTo>
                    <a:pt x="2154" y="102"/>
                  </a:lnTo>
                  <a:lnTo>
                    <a:pt x="2112" y="66"/>
                  </a:lnTo>
                  <a:lnTo>
                    <a:pt x="2064" y="24"/>
                  </a:lnTo>
                  <a:lnTo>
                    <a:pt x="2046" y="6"/>
                  </a:lnTo>
                  <a:lnTo>
                    <a:pt x="2034" y="0"/>
                  </a:lnTo>
                  <a:lnTo>
                    <a:pt x="2088" y="72"/>
                  </a:lnTo>
                  <a:lnTo>
                    <a:pt x="2106" y="108"/>
                  </a:lnTo>
                  <a:lnTo>
                    <a:pt x="2106" y="114"/>
                  </a:lnTo>
                  <a:lnTo>
                    <a:pt x="2112" y="114"/>
                  </a:lnTo>
                  <a:lnTo>
                    <a:pt x="2406" y="516"/>
                  </a:lnTo>
                  <a:lnTo>
                    <a:pt x="2412" y="534"/>
                  </a:lnTo>
                  <a:lnTo>
                    <a:pt x="2412" y="552"/>
                  </a:lnTo>
                  <a:lnTo>
                    <a:pt x="2394" y="576"/>
                  </a:lnTo>
                  <a:lnTo>
                    <a:pt x="2364" y="588"/>
                  </a:lnTo>
                  <a:lnTo>
                    <a:pt x="2321" y="588"/>
                  </a:lnTo>
                  <a:lnTo>
                    <a:pt x="2279" y="564"/>
                  </a:lnTo>
                  <a:lnTo>
                    <a:pt x="2237" y="534"/>
                  </a:lnTo>
                  <a:lnTo>
                    <a:pt x="2201" y="504"/>
                  </a:lnTo>
                  <a:lnTo>
                    <a:pt x="2195" y="498"/>
                  </a:lnTo>
                  <a:lnTo>
                    <a:pt x="2189" y="492"/>
                  </a:lnTo>
                  <a:lnTo>
                    <a:pt x="2171" y="462"/>
                  </a:lnTo>
                  <a:lnTo>
                    <a:pt x="2142" y="420"/>
                  </a:lnTo>
                  <a:lnTo>
                    <a:pt x="2100" y="378"/>
                  </a:lnTo>
                  <a:lnTo>
                    <a:pt x="2058" y="330"/>
                  </a:lnTo>
                  <a:lnTo>
                    <a:pt x="2040" y="318"/>
                  </a:lnTo>
                  <a:lnTo>
                    <a:pt x="2028" y="300"/>
                  </a:lnTo>
                  <a:lnTo>
                    <a:pt x="2009" y="264"/>
                  </a:lnTo>
                  <a:lnTo>
                    <a:pt x="1991" y="234"/>
                  </a:lnTo>
                  <a:lnTo>
                    <a:pt x="1985" y="210"/>
                  </a:lnTo>
                  <a:lnTo>
                    <a:pt x="1973" y="192"/>
                  </a:lnTo>
                  <a:lnTo>
                    <a:pt x="1967" y="180"/>
                  </a:lnTo>
                  <a:lnTo>
                    <a:pt x="1949" y="174"/>
                  </a:lnTo>
                  <a:lnTo>
                    <a:pt x="1907" y="156"/>
                  </a:lnTo>
                  <a:lnTo>
                    <a:pt x="1860" y="138"/>
                  </a:lnTo>
                  <a:lnTo>
                    <a:pt x="1836" y="132"/>
                  </a:lnTo>
                  <a:lnTo>
                    <a:pt x="1824" y="132"/>
                  </a:lnTo>
                  <a:lnTo>
                    <a:pt x="1806" y="132"/>
                  </a:lnTo>
                  <a:lnTo>
                    <a:pt x="1800" y="138"/>
                  </a:lnTo>
                  <a:lnTo>
                    <a:pt x="1794" y="144"/>
                  </a:lnTo>
                  <a:lnTo>
                    <a:pt x="1842" y="156"/>
                  </a:lnTo>
                  <a:lnTo>
                    <a:pt x="1872" y="180"/>
                  </a:lnTo>
                  <a:lnTo>
                    <a:pt x="1889" y="204"/>
                  </a:lnTo>
                  <a:lnTo>
                    <a:pt x="1895" y="222"/>
                  </a:lnTo>
                  <a:lnTo>
                    <a:pt x="1889" y="240"/>
                  </a:lnTo>
                  <a:lnTo>
                    <a:pt x="1901" y="270"/>
                  </a:lnTo>
                  <a:lnTo>
                    <a:pt x="1919" y="318"/>
                  </a:lnTo>
                  <a:lnTo>
                    <a:pt x="1943" y="366"/>
                  </a:lnTo>
                  <a:lnTo>
                    <a:pt x="1991" y="480"/>
                  </a:lnTo>
                  <a:lnTo>
                    <a:pt x="2021" y="534"/>
                  </a:lnTo>
                  <a:lnTo>
                    <a:pt x="2040" y="582"/>
                  </a:lnTo>
                  <a:lnTo>
                    <a:pt x="2064" y="630"/>
                  </a:lnTo>
                  <a:lnTo>
                    <a:pt x="2076" y="666"/>
                  </a:lnTo>
                  <a:lnTo>
                    <a:pt x="2082" y="683"/>
                  </a:lnTo>
                  <a:lnTo>
                    <a:pt x="2070" y="695"/>
                  </a:lnTo>
                  <a:lnTo>
                    <a:pt x="2052" y="695"/>
                  </a:lnTo>
                  <a:lnTo>
                    <a:pt x="2021" y="695"/>
                  </a:lnTo>
                  <a:lnTo>
                    <a:pt x="1997" y="695"/>
                  </a:lnTo>
                  <a:lnTo>
                    <a:pt x="1973" y="689"/>
                  </a:lnTo>
                  <a:lnTo>
                    <a:pt x="1955" y="683"/>
                  </a:lnTo>
                  <a:lnTo>
                    <a:pt x="1949" y="683"/>
                  </a:lnTo>
                  <a:lnTo>
                    <a:pt x="1949" y="677"/>
                  </a:lnTo>
                  <a:lnTo>
                    <a:pt x="1943" y="672"/>
                  </a:lnTo>
                  <a:lnTo>
                    <a:pt x="1913" y="636"/>
                  </a:lnTo>
                  <a:lnTo>
                    <a:pt x="1806" y="324"/>
                  </a:lnTo>
                  <a:lnTo>
                    <a:pt x="1776" y="330"/>
                  </a:lnTo>
                  <a:lnTo>
                    <a:pt x="1746" y="330"/>
                  </a:lnTo>
                  <a:lnTo>
                    <a:pt x="1703" y="312"/>
                  </a:lnTo>
                  <a:lnTo>
                    <a:pt x="1673" y="288"/>
                  </a:lnTo>
                  <a:lnTo>
                    <a:pt x="1667" y="276"/>
                  </a:lnTo>
                  <a:lnTo>
                    <a:pt x="1655" y="270"/>
                  </a:lnTo>
                  <a:lnTo>
                    <a:pt x="1637" y="276"/>
                  </a:lnTo>
                  <a:lnTo>
                    <a:pt x="1631" y="288"/>
                  </a:lnTo>
                  <a:lnTo>
                    <a:pt x="1625" y="306"/>
                  </a:lnTo>
                  <a:lnTo>
                    <a:pt x="1625" y="312"/>
                  </a:lnTo>
                  <a:lnTo>
                    <a:pt x="1643" y="318"/>
                  </a:lnTo>
                  <a:lnTo>
                    <a:pt x="1655" y="336"/>
                  </a:lnTo>
                  <a:lnTo>
                    <a:pt x="1667" y="366"/>
                  </a:lnTo>
                  <a:lnTo>
                    <a:pt x="1673" y="402"/>
                  </a:lnTo>
                  <a:lnTo>
                    <a:pt x="1673" y="408"/>
                  </a:lnTo>
                  <a:lnTo>
                    <a:pt x="1673" y="414"/>
                  </a:lnTo>
                  <a:lnTo>
                    <a:pt x="1716" y="761"/>
                  </a:lnTo>
                  <a:lnTo>
                    <a:pt x="1716" y="773"/>
                  </a:lnTo>
                  <a:lnTo>
                    <a:pt x="1716" y="779"/>
                  </a:lnTo>
                  <a:lnTo>
                    <a:pt x="1709" y="773"/>
                  </a:lnTo>
                  <a:lnTo>
                    <a:pt x="1703" y="755"/>
                  </a:lnTo>
                  <a:lnTo>
                    <a:pt x="1697" y="749"/>
                  </a:lnTo>
                  <a:lnTo>
                    <a:pt x="1691" y="737"/>
                  </a:lnTo>
                  <a:lnTo>
                    <a:pt x="1679" y="713"/>
                  </a:lnTo>
                  <a:lnTo>
                    <a:pt x="1661" y="672"/>
                  </a:lnTo>
                  <a:lnTo>
                    <a:pt x="1643" y="630"/>
                  </a:lnTo>
                  <a:lnTo>
                    <a:pt x="1613" y="582"/>
                  </a:lnTo>
                  <a:lnTo>
                    <a:pt x="1589" y="540"/>
                  </a:lnTo>
                  <a:lnTo>
                    <a:pt x="1560" y="510"/>
                  </a:lnTo>
                  <a:lnTo>
                    <a:pt x="1536" y="492"/>
                  </a:lnTo>
                  <a:lnTo>
                    <a:pt x="1494" y="480"/>
                  </a:lnTo>
                  <a:lnTo>
                    <a:pt x="1446" y="480"/>
                  </a:lnTo>
                  <a:lnTo>
                    <a:pt x="1397" y="486"/>
                  </a:lnTo>
                  <a:lnTo>
                    <a:pt x="1349" y="498"/>
                  </a:lnTo>
                  <a:lnTo>
                    <a:pt x="1248" y="528"/>
                  </a:lnTo>
                  <a:lnTo>
                    <a:pt x="1158" y="570"/>
                  </a:lnTo>
                  <a:lnTo>
                    <a:pt x="1104" y="600"/>
                  </a:lnTo>
                  <a:lnTo>
                    <a:pt x="1037" y="624"/>
                  </a:lnTo>
                  <a:lnTo>
                    <a:pt x="996" y="630"/>
                  </a:lnTo>
                  <a:lnTo>
                    <a:pt x="948" y="630"/>
                  </a:lnTo>
                  <a:lnTo>
                    <a:pt x="900" y="618"/>
                  </a:lnTo>
                  <a:lnTo>
                    <a:pt x="840" y="588"/>
                  </a:lnTo>
                  <a:lnTo>
                    <a:pt x="714" y="534"/>
                  </a:lnTo>
                  <a:lnTo>
                    <a:pt x="582" y="474"/>
                  </a:lnTo>
                  <a:lnTo>
                    <a:pt x="443" y="408"/>
                  </a:lnTo>
                  <a:lnTo>
                    <a:pt x="318" y="348"/>
                  </a:lnTo>
                  <a:lnTo>
                    <a:pt x="198" y="288"/>
                  </a:lnTo>
                  <a:lnTo>
                    <a:pt x="149" y="264"/>
                  </a:lnTo>
                  <a:lnTo>
                    <a:pt x="102" y="240"/>
                  </a:lnTo>
                  <a:lnTo>
                    <a:pt x="0" y="187"/>
                  </a:lnTo>
                  <a:lnTo>
                    <a:pt x="0" y="460"/>
                  </a:lnTo>
                  <a:lnTo>
                    <a:pt x="36" y="474"/>
                  </a:lnTo>
                  <a:lnTo>
                    <a:pt x="149" y="516"/>
                  </a:lnTo>
                  <a:lnTo>
                    <a:pt x="216" y="540"/>
                  </a:lnTo>
                  <a:lnTo>
                    <a:pt x="288" y="570"/>
                  </a:lnTo>
                  <a:lnTo>
                    <a:pt x="348" y="594"/>
                  </a:lnTo>
                  <a:lnTo>
                    <a:pt x="396" y="618"/>
                  </a:lnTo>
                  <a:lnTo>
                    <a:pt x="432" y="636"/>
                  </a:lnTo>
                  <a:lnTo>
                    <a:pt x="461" y="654"/>
                  </a:lnTo>
                  <a:lnTo>
                    <a:pt x="504" y="672"/>
                  </a:lnTo>
                  <a:lnTo>
                    <a:pt x="588" y="707"/>
                  </a:lnTo>
                  <a:lnTo>
                    <a:pt x="684" y="743"/>
                  </a:lnTo>
                  <a:lnTo>
                    <a:pt x="725" y="755"/>
                  </a:lnTo>
                  <a:lnTo>
                    <a:pt x="761" y="767"/>
                  </a:lnTo>
                  <a:lnTo>
                    <a:pt x="828" y="779"/>
                  </a:lnTo>
                  <a:lnTo>
                    <a:pt x="894" y="785"/>
                  </a:lnTo>
                  <a:lnTo>
                    <a:pt x="966" y="791"/>
                  </a:lnTo>
                  <a:lnTo>
                    <a:pt x="1031" y="791"/>
                  </a:lnTo>
                  <a:lnTo>
                    <a:pt x="1092" y="785"/>
                  </a:lnTo>
                  <a:lnTo>
                    <a:pt x="1146" y="785"/>
                  </a:lnTo>
                  <a:lnTo>
                    <a:pt x="1176" y="779"/>
                  </a:lnTo>
                  <a:lnTo>
                    <a:pt x="1188" y="779"/>
                  </a:lnTo>
                  <a:lnTo>
                    <a:pt x="1236" y="785"/>
                  </a:lnTo>
                  <a:lnTo>
                    <a:pt x="1278" y="791"/>
                  </a:lnTo>
                  <a:lnTo>
                    <a:pt x="1307" y="803"/>
                  </a:lnTo>
                  <a:lnTo>
                    <a:pt x="1337" y="809"/>
                  </a:lnTo>
                  <a:lnTo>
                    <a:pt x="1379" y="827"/>
                  </a:lnTo>
                  <a:lnTo>
                    <a:pt x="1404" y="845"/>
                  </a:lnTo>
                  <a:lnTo>
                    <a:pt x="1416" y="863"/>
                  </a:lnTo>
                  <a:lnTo>
                    <a:pt x="1416" y="875"/>
                  </a:lnTo>
                  <a:lnTo>
                    <a:pt x="1416" y="881"/>
                  </a:lnTo>
                  <a:lnTo>
                    <a:pt x="1416" y="887"/>
                  </a:lnTo>
                  <a:lnTo>
                    <a:pt x="1410" y="887"/>
                  </a:lnTo>
                  <a:lnTo>
                    <a:pt x="1397" y="893"/>
                  </a:lnTo>
                  <a:lnTo>
                    <a:pt x="1379" y="905"/>
                  </a:lnTo>
                  <a:lnTo>
                    <a:pt x="1361" y="923"/>
                  </a:lnTo>
                  <a:lnTo>
                    <a:pt x="1355" y="941"/>
                  </a:lnTo>
                  <a:lnTo>
                    <a:pt x="1361" y="971"/>
                  </a:lnTo>
                  <a:lnTo>
                    <a:pt x="1367" y="989"/>
                  </a:lnTo>
                  <a:lnTo>
                    <a:pt x="1385" y="1007"/>
                  </a:lnTo>
                  <a:lnTo>
                    <a:pt x="1404" y="1025"/>
                  </a:lnTo>
                  <a:lnTo>
                    <a:pt x="1434" y="1049"/>
                  </a:lnTo>
                  <a:lnTo>
                    <a:pt x="1464" y="1067"/>
                  </a:lnTo>
                  <a:lnTo>
                    <a:pt x="1494" y="1085"/>
                  </a:lnTo>
                  <a:lnTo>
                    <a:pt x="1554" y="1091"/>
                  </a:lnTo>
                  <a:lnTo>
                    <a:pt x="1607" y="1085"/>
                  </a:lnTo>
                  <a:lnTo>
                    <a:pt x="1661" y="1067"/>
                  </a:lnTo>
                  <a:lnTo>
                    <a:pt x="1697" y="1043"/>
                  </a:lnTo>
                  <a:lnTo>
                    <a:pt x="1734" y="1019"/>
                  </a:lnTo>
                  <a:lnTo>
                    <a:pt x="1752" y="995"/>
                  </a:lnTo>
                  <a:lnTo>
                    <a:pt x="1758" y="989"/>
                  </a:lnTo>
                  <a:lnTo>
                    <a:pt x="1812" y="989"/>
                  </a:lnTo>
                  <a:lnTo>
                    <a:pt x="1860" y="983"/>
                  </a:lnTo>
                  <a:lnTo>
                    <a:pt x="1907" y="965"/>
                  </a:lnTo>
                  <a:lnTo>
                    <a:pt x="1943" y="941"/>
                  </a:lnTo>
                  <a:lnTo>
                    <a:pt x="1973" y="917"/>
                  </a:lnTo>
                  <a:lnTo>
                    <a:pt x="2003" y="899"/>
                  </a:lnTo>
                  <a:lnTo>
                    <a:pt x="2015" y="881"/>
                  </a:lnTo>
                  <a:lnTo>
                    <a:pt x="2021" y="875"/>
                  </a:lnTo>
                  <a:lnTo>
                    <a:pt x="2201" y="899"/>
                  </a:lnTo>
                  <a:lnTo>
                    <a:pt x="2243" y="905"/>
                  </a:lnTo>
                  <a:lnTo>
                    <a:pt x="2273" y="899"/>
                  </a:lnTo>
                  <a:lnTo>
                    <a:pt x="2327" y="887"/>
                  </a:lnTo>
                  <a:lnTo>
                    <a:pt x="2364" y="863"/>
                  </a:lnTo>
                  <a:lnTo>
                    <a:pt x="2388" y="827"/>
                  </a:lnTo>
                  <a:lnTo>
                    <a:pt x="2400" y="797"/>
                  </a:lnTo>
                  <a:lnTo>
                    <a:pt x="2400" y="767"/>
                  </a:lnTo>
                  <a:lnTo>
                    <a:pt x="2400" y="743"/>
                  </a:lnTo>
                  <a:lnTo>
                    <a:pt x="2400" y="737"/>
                  </a:lnTo>
                  <a:lnTo>
                    <a:pt x="2418" y="737"/>
                  </a:lnTo>
                  <a:lnTo>
                    <a:pt x="2436" y="731"/>
                  </a:lnTo>
                  <a:lnTo>
                    <a:pt x="2471" y="701"/>
                  </a:lnTo>
                  <a:lnTo>
                    <a:pt x="2513" y="660"/>
                  </a:lnTo>
                  <a:lnTo>
                    <a:pt x="2555" y="606"/>
                  </a:lnTo>
                  <a:lnTo>
                    <a:pt x="2591" y="552"/>
                  </a:lnTo>
                  <a:lnTo>
                    <a:pt x="2621" y="504"/>
                  </a:lnTo>
                  <a:lnTo>
                    <a:pt x="2639" y="468"/>
                  </a:lnTo>
                  <a:lnTo>
                    <a:pt x="2646" y="462"/>
                  </a:lnTo>
                  <a:lnTo>
                    <a:pt x="2646" y="456"/>
                  </a:lnTo>
                  <a:lnTo>
                    <a:pt x="2693" y="374"/>
                  </a:lnTo>
                  <a:lnTo>
                    <a:pt x="2723" y="299"/>
                  </a:lnTo>
                  <a:close/>
                </a:path>
              </a:pathLst>
            </a:custGeom>
            <a:solidFill>
              <a:schemeClr val="bg1"/>
            </a:solidFill>
            <a:ln w="25400">
              <a:solidFill>
                <a:schemeClr val="tx1"/>
              </a:solidFill>
              <a:round/>
              <a:headEnd/>
              <a:tailEnd/>
            </a:ln>
          </p:spPr>
          <p:txBody>
            <a:bodyPr/>
            <a:lstStyle/>
            <a:p>
              <a:endParaRPr lang="ja-JP" altLang="en-US"/>
            </a:p>
          </p:txBody>
        </p:sp>
      </p:grpSp>
      <p:sp>
        <p:nvSpPr>
          <p:cNvPr id="16" name="Text Box 16"/>
          <p:cNvSpPr txBox="1">
            <a:spLocks noChangeArrowheads="1"/>
          </p:cNvSpPr>
          <p:nvPr userDrawn="1"/>
        </p:nvSpPr>
        <p:spPr bwMode="auto">
          <a:xfrm>
            <a:off x="822325" y="64897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smtClean="0">
                <a:solidFill>
                  <a:schemeClr val="bg2"/>
                </a:solidFill>
                <a:latin typeface="Arial" pitchFamily="34" charset="0"/>
                <a:ea typeface="ＭＳ Ｐゴシック" pitchFamily="50" charset="-128"/>
                <a:cs typeface="Arial" pitchFamily="34" charset="0"/>
              </a:rPr>
              <a:t>Chiến lược phát triển Doanh nghiệp vừa và nhỏ Việt Nam – Viet SME strategy for development</a:t>
            </a:r>
          </a:p>
        </p:txBody>
      </p:sp>
    </p:spTree>
    <p:extLst>
      <p:ext uri="{BB962C8B-B14F-4D97-AF65-F5344CB8AC3E}">
        <p14:creationId xmlns:p14="http://schemas.microsoft.com/office/powerpoint/2010/main" val="2313357910"/>
      </p:ext>
    </p:extLst>
  </p:cSld>
  <p:clrMapOvr>
    <a:overrideClrMapping bg1="dk2" tx1="lt1" bg2="dk1"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2122101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Tree>
    <p:extLst>
      <p:ext uri="{BB962C8B-B14F-4D97-AF65-F5344CB8AC3E}">
        <p14:creationId xmlns:p14="http://schemas.microsoft.com/office/powerpoint/2010/main" val="165437302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sz="half" idx="1"/>
          </p:nvPr>
        </p:nvSpPr>
        <p:spPr>
          <a:xfrm>
            <a:off x="4318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Content Placeholder 3"/>
          <p:cNvSpPr>
            <a:spLocks noGrp="1"/>
          </p:cNvSpPr>
          <p:nvPr>
            <p:ph sz="half" idx="2"/>
          </p:nvPr>
        </p:nvSpPr>
        <p:spPr>
          <a:xfrm>
            <a:off x="4648200" y="1773238"/>
            <a:ext cx="40640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15148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35601985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7737286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Tree>
    <p:extLst>
      <p:ext uri="{BB962C8B-B14F-4D97-AF65-F5344CB8AC3E}">
        <p14:creationId xmlns:p14="http://schemas.microsoft.com/office/powerpoint/2010/main" val="14699949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78371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42312451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Tree>
    <p:extLst>
      <p:ext uri="{BB962C8B-B14F-4D97-AF65-F5344CB8AC3E}">
        <p14:creationId xmlns:p14="http://schemas.microsoft.com/office/powerpoint/2010/main" val="263574654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6238649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2100" y="77788"/>
            <a:ext cx="2070100" cy="6221412"/>
          </a:xfrm>
        </p:spPr>
        <p:txBody>
          <a:bodyPr vert="eaVert"/>
          <a:lstStyle/>
          <a:p>
            <a:r>
              <a:rPr lang="en-US" altLang="ja-JP" smtClean="0"/>
              <a:t>Click to edit Master title style</a:t>
            </a:r>
            <a:endParaRPr lang="en-US"/>
          </a:p>
        </p:txBody>
      </p:sp>
      <p:sp>
        <p:nvSpPr>
          <p:cNvPr id="3" name="Vertical Text Placeholder 2"/>
          <p:cNvSpPr>
            <a:spLocks noGrp="1"/>
          </p:cNvSpPr>
          <p:nvPr>
            <p:ph type="body" orient="vert" idx="1"/>
          </p:nvPr>
        </p:nvSpPr>
        <p:spPr>
          <a:xfrm>
            <a:off x="431800" y="77788"/>
            <a:ext cx="6057900" cy="6221412"/>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Tree>
    <p:extLst>
      <p:ext uri="{BB962C8B-B14F-4D97-AF65-F5344CB8AC3E}">
        <p14:creationId xmlns:p14="http://schemas.microsoft.com/office/powerpoint/2010/main" val="236881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ja-JP" smtClean="0"/>
              <a:t>Click to edit Master subtitle style</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11048159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7112797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Footer Placeholder 4"/>
          <p:cNvSpPr>
            <a:spLocks noGrp="1" noChangeArrowheads="1"/>
          </p:cNvSpPr>
          <p:nvPr>
            <p:ph type="ftr" sz="quarter"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20633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image" Target="../media/image4.emf"/><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theme" Target="../theme/theme10.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5.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1.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vmlDrawing" Target="../drawings/vmlDrawing1.v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theme" Target="../theme/theme12.xml"/><Relationship Id="rId2" Type="http://schemas.openxmlformats.org/officeDocument/2006/relationships/slideLayout" Target="../slideLayouts/slideLayout120.xml"/><Relationship Id="rId16" Type="http://schemas.openxmlformats.org/officeDocument/2006/relationships/image" Target="../media/image10.emf"/><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oleObject" Target="../embeddings/oleObject1.bin"/><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image" Target="../media/image1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7.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theme" Target="../theme/theme13.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heme" Target="../theme/theme14.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image" Target="../media/image9.png"/><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8.png"/><Relationship Id="rId2" Type="http://schemas.openxmlformats.org/officeDocument/2006/relationships/slideLayout" Target="../slideLayouts/slideLayout62.xml"/><Relationship Id="rId16" Type="http://schemas.openxmlformats.org/officeDocument/2006/relationships/image" Target="../media/image5.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7.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theme" Target="../theme/theme9.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6D7A86BA-9DBC-4C79-B5C5-95A6133F491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1027"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1028"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pic>
        <p:nvPicPr>
          <p:cNvPr id="1029"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7"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2"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60" descr="BackGroun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58"/>
          <p:cNvSpPr txBox="1">
            <a:spLocks noChangeArrowheads="1"/>
          </p:cNvSpPr>
          <p:nvPr/>
        </p:nvSpPr>
        <p:spPr bwMode="auto">
          <a:xfrm>
            <a:off x="119063" y="6583363"/>
            <a:ext cx="3538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200" dirty="0"/>
              <a:t>©</a:t>
            </a:r>
            <a:r>
              <a:rPr lang="en-US" altLang="ja-JP" sz="1000" dirty="0"/>
              <a:t> FPT SOFTWARE – TRAINING MATERIAL – Internal use</a:t>
            </a:r>
          </a:p>
        </p:txBody>
      </p:sp>
      <p:sp>
        <p:nvSpPr>
          <p:cNvPr id="11" name="Text Box 1059"/>
          <p:cNvSpPr txBox="1">
            <a:spLocks noChangeArrowheads="1"/>
          </p:cNvSpPr>
          <p:nvPr/>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defRPr/>
            </a:pPr>
            <a:r>
              <a:rPr lang="en-US" altLang="ja-JP" sz="1000" dirty="0"/>
              <a:t>04e-BM/NS/HDCV/FSOFT v2/3</a:t>
            </a:r>
          </a:p>
        </p:txBody>
      </p:sp>
      <p:pic>
        <p:nvPicPr>
          <p:cNvPr id="103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5750" y="49213"/>
            <a:ext cx="1543050"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052"/>
          <p:cNvSpPr>
            <a:spLocks noChangeArrowheads="1"/>
          </p:cNvSpPr>
          <p:nvPr userDrawn="1"/>
        </p:nvSpPr>
        <p:spPr bwMode="auto">
          <a:xfrm>
            <a:off x="5345113"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4" name="Rectangle 1053"/>
          <p:cNvSpPr>
            <a:spLocks noChangeArrowheads="1"/>
          </p:cNvSpPr>
          <p:nvPr userDrawn="1"/>
        </p:nvSpPr>
        <p:spPr bwMode="auto">
          <a:xfrm>
            <a:off x="141288" y="6553200"/>
            <a:ext cx="2982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r>
              <a:rPr kumimoji="0" lang="ja-JP" altLang="en-US" sz="1200" b="1" dirty="0" smtClean="0">
                <a:solidFill>
                  <a:schemeClr val="bg1"/>
                </a:solidFill>
                <a:latin typeface="Arial" charset="0"/>
                <a:ea typeface="MS PGothic" pitchFamily="34" charset="-128"/>
              </a:rPr>
              <a:t>© </a:t>
            </a:r>
            <a:r>
              <a:rPr kumimoji="0" lang="en-US" altLang="ja-JP" sz="1200" b="1" dirty="0" smtClean="0">
                <a:solidFill>
                  <a:schemeClr val="bg1"/>
                </a:solidFill>
                <a:latin typeface="Arial" charset="0"/>
                <a:ea typeface="MS PGothic" pitchFamily="34" charset="-128"/>
              </a:rPr>
              <a:t>Copyright 2006 FPT Software</a:t>
            </a:r>
          </a:p>
        </p:txBody>
      </p:sp>
      <p:sp>
        <p:nvSpPr>
          <p:cNvPr id="15" name="Rectangle 1054"/>
          <p:cNvSpPr>
            <a:spLocks noChangeArrowheads="1"/>
          </p:cNvSpPr>
          <p:nvPr userDrawn="1"/>
        </p:nvSpPr>
        <p:spPr bwMode="auto">
          <a:xfrm>
            <a:off x="5170488" y="6629400"/>
            <a:ext cx="1905000" cy="228600"/>
          </a:xfrm>
          <a:prstGeom prst="rect">
            <a:avLst/>
          </a:prstGeom>
          <a:noFill/>
          <a:ln w="9525">
            <a:noFill/>
            <a:miter lim="800000"/>
            <a:headEnd/>
            <a:tailEnd/>
          </a:ln>
          <a:effectLst/>
        </p:spPr>
        <p:txBody>
          <a:bodyPr lIns="87269" tIns="43635" rIns="87269" bIns="43635"/>
          <a:lstStyle>
            <a:lvl1pPr defTabSz="873125">
              <a:defRPr kumimoji="1" sz="2400">
                <a:solidFill>
                  <a:schemeClr val="tx1"/>
                </a:solidFill>
                <a:latin typeface="Times New Roman" pitchFamily="18" charset="0"/>
              </a:defRPr>
            </a:lvl1pPr>
            <a:lvl2pPr marL="742950" indent="-285750" defTabSz="873125">
              <a:defRPr kumimoji="1" sz="2400">
                <a:solidFill>
                  <a:schemeClr val="tx1"/>
                </a:solidFill>
                <a:latin typeface="Times New Roman" pitchFamily="18" charset="0"/>
              </a:defRPr>
            </a:lvl2pPr>
            <a:lvl3pPr marL="1143000" indent="-228600" defTabSz="873125">
              <a:defRPr kumimoji="1" sz="2400">
                <a:solidFill>
                  <a:schemeClr val="tx1"/>
                </a:solidFill>
                <a:latin typeface="Times New Roman" pitchFamily="18" charset="0"/>
              </a:defRPr>
            </a:lvl3pPr>
            <a:lvl4pPr marL="1600200" indent="-228600" defTabSz="873125">
              <a:defRPr kumimoji="1" sz="2400">
                <a:solidFill>
                  <a:schemeClr val="tx1"/>
                </a:solidFill>
                <a:latin typeface="Times New Roman" pitchFamily="18" charset="0"/>
              </a:defRPr>
            </a:lvl4pPr>
            <a:lvl5pPr marL="2057400" indent="-228600" defTabSz="873125">
              <a:defRPr kumimoji="1" sz="2400">
                <a:solidFill>
                  <a:schemeClr val="tx1"/>
                </a:solidFill>
                <a:latin typeface="Times New Roman" pitchFamily="18" charset="0"/>
              </a:defRPr>
            </a:lvl5pPr>
            <a:lvl6pPr marL="2514600" indent="-228600" defTabSz="873125" eaLnBrk="0" fontAlgn="base" hangingPunct="0">
              <a:spcBef>
                <a:spcPct val="0"/>
              </a:spcBef>
              <a:spcAft>
                <a:spcPct val="0"/>
              </a:spcAft>
              <a:defRPr kumimoji="1" sz="2400">
                <a:solidFill>
                  <a:schemeClr val="tx1"/>
                </a:solidFill>
                <a:latin typeface="Times New Roman" pitchFamily="18" charset="0"/>
              </a:defRPr>
            </a:lvl6pPr>
            <a:lvl7pPr marL="2971800" indent="-228600" defTabSz="873125" eaLnBrk="0" fontAlgn="base" hangingPunct="0">
              <a:spcBef>
                <a:spcPct val="0"/>
              </a:spcBef>
              <a:spcAft>
                <a:spcPct val="0"/>
              </a:spcAft>
              <a:defRPr kumimoji="1" sz="2400">
                <a:solidFill>
                  <a:schemeClr val="tx1"/>
                </a:solidFill>
                <a:latin typeface="Times New Roman" pitchFamily="18" charset="0"/>
              </a:defRPr>
            </a:lvl7pPr>
            <a:lvl8pPr marL="3429000" indent="-228600" defTabSz="873125" eaLnBrk="0" fontAlgn="base" hangingPunct="0">
              <a:spcBef>
                <a:spcPct val="0"/>
              </a:spcBef>
              <a:spcAft>
                <a:spcPct val="0"/>
              </a:spcAft>
              <a:defRPr kumimoji="1" sz="2400">
                <a:solidFill>
                  <a:schemeClr val="tx1"/>
                </a:solidFill>
                <a:latin typeface="Times New Roman" pitchFamily="18" charset="0"/>
              </a:defRPr>
            </a:lvl8pPr>
            <a:lvl9pPr marL="3886200" indent="-228600" defTabSz="873125" eaLnBrk="0" fontAlgn="base" hangingPunct="0">
              <a:spcBef>
                <a:spcPct val="0"/>
              </a:spcBef>
              <a:spcAft>
                <a:spcPct val="0"/>
              </a:spcAft>
              <a:defRPr kumimoji="1" sz="2400">
                <a:solidFill>
                  <a:schemeClr val="tx1"/>
                </a:solidFill>
                <a:latin typeface="Times New Roman" pitchFamily="18" charset="0"/>
              </a:defRPr>
            </a:lvl9pPr>
          </a:lstStyle>
          <a:p>
            <a:pPr algn="r">
              <a:defRPr/>
            </a:pPr>
            <a:endParaRPr kumimoji="0" lang="en-US" altLang="ja-JP" sz="1400" dirty="0" smtClean="0">
              <a:ea typeface="ＭＳ Ｐゴシック" pitchFamily="50" charset="-128"/>
            </a:endParaRPr>
          </a:p>
        </p:txBody>
      </p:sp>
      <p:sp>
        <p:nvSpPr>
          <p:cNvPr id="16" name="Rectangle 1055"/>
          <p:cNvSpPr>
            <a:spLocks noChangeArrowheads="1"/>
          </p:cNvSpPr>
          <p:nvPr userDrawn="1"/>
        </p:nvSpPr>
        <p:spPr bwMode="auto">
          <a:xfrm>
            <a:off x="457200" y="6245225"/>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en-US" sz="1400" dirty="0" smtClean="0">
              <a:latin typeface="Arial" charset="0"/>
            </a:endParaRPr>
          </a:p>
        </p:txBody>
      </p:sp>
      <p:sp>
        <p:nvSpPr>
          <p:cNvPr id="17" name="Rectangle 1056"/>
          <p:cNvSpPr>
            <a:spLocks noChangeArrowheads="1"/>
          </p:cNvSpPr>
          <p:nvPr userDrawn="1"/>
        </p:nvSpPr>
        <p:spPr bwMode="auto">
          <a:xfrm>
            <a:off x="2362200" y="6553200"/>
            <a:ext cx="2133600" cy="476250"/>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r" eaLnBrk="1" hangingPunct="1">
              <a:defRPr/>
            </a:pPr>
            <a:fld id="{469FAB01-BE65-4797-8CFA-BB8D416ADECA}" type="slidenum">
              <a:rPr kumimoji="0" lang="en-US" altLang="en-US" sz="1000" smtClean="0">
                <a:latin typeface="Arial" charset="0"/>
              </a:rPr>
              <a:pPr algn="r" eaLnBrk="1" hangingPunct="1">
                <a:defRPr/>
              </a:pPr>
              <a:t>‹#›</a:t>
            </a:fld>
            <a:endParaRPr kumimoji="0" lang="en-US" altLang="en-US" sz="1000" dirty="0" smtClean="0">
              <a:latin typeface="Arial" charset="0"/>
            </a:endParaRPr>
          </a:p>
        </p:txBody>
      </p:sp>
      <p:sp>
        <p:nvSpPr>
          <p:cNvPr id="1042" name="Line 1057"/>
          <p:cNvSpPr>
            <a:spLocks noChangeShapeType="1"/>
          </p:cNvSpPr>
          <p:nvPr userDrawn="1"/>
        </p:nvSpPr>
        <p:spPr bwMode="auto">
          <a:xfrm>
            <a:off x="0" y="6553200"/>
            <a:ext cx="9144000" cy="0"/>
          </a:xfrm>
          <a:prstGeom prst="line">
            <a:avLst/>
          </a:prstGeom>
          <a:noFill/>
          <a:ln w="9525">
            <a:solidFill>
              <a:srgbClr val="FC0128"/>
            </a:solidFill>
            <a:round/>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9" name="Text Box 1058"/>
          <p:cNvSpPr txBox="1">
            <a:spLocks noChangeArrowheads="1"/>
          </p:cNvSpPr>
          <p:nvPr userDrawn="1"/>
        </p:nvSpPr>
        <p:spPr bwMode="auto">
          <a:xfrm>
            <a:off x="119063" y="6583363"/>
            <a:ext cx="3538537" cy="274637"/>
          </a:xfrm>
          <a:prstGeom prst="rect">
            <a:avLst/>
          </a:prstGeom>
          <a:noFill/>
          <a:ln w="9525">
            <a:noFill/>
            <a:miter lim="800000"/>
            <a:headEnd/>
            <a:tailEnd/>
          </a:ln>
          <a:effec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200" dirty="0" smtClean="0">
                <a:latin typeface="Arial" charset="0"/>
              </a:rPr>
              <a:t>©</a:t>
            </a:r>
            <a:r>
              <a:rPr kumimoji="0" lang="en-US" altLang="en-US" sz="1000" dirty="0" smtClean="0">
                <a:latin typeface="Arial" charset="0"/>
              </a:rPr>
              <a:t> FPT SOFTWARE – TRAINING MATERIAL</a:t>
            </a:r>
            <a:r>
              <a:rPr kumimoji="0" lang="en-US" altLang="ja-JP" sz="1000" dirty="0" smtClean="0">
                <a:latin typeface="Arial" charset="0"/>
                <a:ea typeface="MS PGothic" pitchFamily="34" charset="-128"/>
              </a:rPr>
              <a:t> – Int</a:t>
            </a:r>
            <a:r>
              <a:rPr kumimoji="0" lang="en-US" altLang="en-US" sz="1000" dirty="0" smtClean="0">
                <a:latin typeface="Arial" charset="0"/>
              </a:rPr>
              <a:t>er</a:t>
            </a:r>
            <a:r>
              <a:rPr kumimoji="0" lang="en-US" altLang="ja-JP" sz="1000" dirty="0" smtClean="0">
                <a:latin typeface="Arial" charset="0"/>
                <a:ea typeface="MS PGothic" pitchFamily="34" charset="-128"/>
              </a:rPr>
              <a:t>nal </a:t>
            </a:r>
            <a:r>
              <a:rPr kumimoji="0" lang="en-US" altLang="en-US" sz="1000" dirty="0" smtClean="0">
                <a:latin typeface="Arial" charset="0"/>
              </a:rPr>
              <a:t>us</a:t>
            </a:r>
            <a:r>
              <a:rPr kumimoji="0" lang="en-US" altLang="ja-JP" sz="1000" dirty="0" smtClean="0">
                <a:latin typeface="Arial" charset="0"/>
                <a:ea typeface="MS PGothic" pitchFamily="34" charset="-128"/>
              </a:rPr>
              <a:t>e</a:t>
            </a:r>
            <a:endParaRPr kumimoji="0" lang="en-US" altLang="en-US" sz="1000" dirty="0" smtClean="0">
              <a:latin typeface="Arial" charset="0"/>
            </a:endParaRPr>
          </a:p>
        </p:txBody>
      </p:sp>
      <p:sp>
        <p:nvSpPr>
          <p:cNvPr id="20" name="Text Box 1059"/>
          <p:cNvSpPr txBox="1">
            <a:spLocks noChangeArrowheads="1"/>
          </p:cNvSpPr>
          <p:nvPr userDrawn="1"/>
        </p:nvSpPr>
        <p:spPr bwMode="auto">
          <a:xfrm>
            <a:off x="7027863" y="6597650"/>
            <a:ext cx="1957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defRPr/>
            </a:pPr>
            <a:r>
              <a:rPr kumimoji="0" lang="en-US" altLang="en-US" sz="1000" dirty="0" smtClean="0">
                <a:latin typeface="Arial" charset="0"/>
              </a:rPr>
              <a:t>04e-BM/</a:t>
            </a:r>
            <a:r>
              <a:rPr kumimoji="0" lang="en-US" altLang="ja-JP" sz="1000" dirty="0" smtClean="0">
                <a:latin typeface="Arial" charset="0"/>
                <a:ea typeface="MS PGothic" pitchFamily="34" charset="-128"/>
              </a:rPr>
              <a:t>NS</a:t>
            </a:r>
            <a:r>
              <a:rPr kumimoji="0" lang="en-US" altLang="en-US" sz="1000" dirty="0" smtClean="0">
                <a:latin typeface="Arial" charset="0"/>
              </a:rPr>
              <a:t>/HDCV/FSOFT v2</a:t>
            </a:r>
            <a:r>
              <a:rPr kumimoji="0" lang="en-US" altLang="ja-JP" sz="1000" dirty="0" smtClean="0">
                <a:latin typeface="Arial" charset="0"/>
                <a:ea typeface="MS PGothic" pitchFamily="34" charset="-128"/>
              </a:rPr>
              <a:t>/</a:t>
            </a:r>
            <a:r>
              <a:rPr kumimoji="0" lang="en-US" altLang="en-US" sz="1000" dirty="0" smtClean="0">
                <a:latin typeface="Arial" charset="0"/>
              </a:rPr>
              <a:t>2</a:t>
            </a:r>
          </a:p>
        </p:txBody>
      </p:sp>
      <p:pic>
        <p:nvPicPr>
          <p:cNvPr id="1045" name="Picture 1060" descr="BackGround"/>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9144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1061" descr="Logo_Software_khongSLOGAN"/>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16764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15"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 id="2147484516"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5" descr="Logo SE A4 Blanc"/>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27763" y="5734050"/>
            <a:ext cx="2576512"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0244"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
        <p:nvSpPr>
          <p:cNvPr id="8" name="Footer Placeholder 4"/>
          <p:cNvSpPr>
            <a:spLocks noGrp="1" noChangeArrowheads="1"/>
          </p:cNvSpPr>
          <p:nvPr>
            <p:ph type="ftr" sz="quarter" idx="3"/>
          </p:nvPr>
        </p:nvSpPr>
        <p:spPr bwMode="auto">
          <a:xfrm>
            <a:off x="6372225" y="5229225"/>
            <a:ext cx="2270125" cy="136842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9600">
                <a:ea typeface="ＭＳ Ｐゴシック" pitchFamily="50" charset="-128"/>
                <a:cs typeface="Arial" pitchFamily="34" charset="0"/>
              </a:defRPr>
            </a:lvl1pPr>
          </a:lstStyle>
          <a:p>
            <a:pPr>
              <a:defRPr/>
            </a:pPr>
            <a:endParaRPr lang="en-US" altLang="ja-JP"/>
          </a:p>
        </p:txBody>
      </p:sp>
    </p:spTree>
  </p:cSld>
  <p:clrMap bg1="dk2" tx1="lt1" bg2="dk1" tx2="lt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US" altLang="ja-JP" sz="800" smtClean="0"/>
              <a:t>Schneider Electric</a:t>
            </a:r>
          </a:p>
        </p:txBody>
      </p:sp>
      <p:sp>
        <p:nvSpPr>
          <p:cNvPr id="11267"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7D328E2-D4B7-40FF-86A9-F429DC21659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smtClean="0">
              <a:solidFill>
                <a:schemeClr val="bg2"/>
              </a:solidFill>
              <a:latin typeface="Arial" pitchFamily="34" charset="0"/>
              <a:ea typeface="ＭＳ Ｐゴシック" pitchFamily="50" charset="-128"/>
              <a:cs typeface="Arial" pitchFamily="34" charset="0"/>
            </a:endParaRPr>
          </a:p>
        </p:txBody>
      </p:sp>
      <p:sp>
        <p:nvSpPr>
          <p:cNvPr id="1126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126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2"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5163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3939" name="Rectangle 3"/>
          <p:cNvSpPr>
            <a:spLocks noGrp="1" noChangeArrowheads="1"/>
          </p:cNvSpPr>
          <p:nvPr>
            <p:ph type="ftr" sz="quarter" idx="3"/>
          </p:nvPr>
        </p:nvSpPr>
        <p:spPr bwMode="auto">
          <a:xfrm>
            <a:off x="2971800" y="6553200"/>
            <a:ext cx="38100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kumimoji="0" sz="1000" b="1">
                <a:ea typeface="ＭＳ Ｐゴシック" pitchFamily="50" charset="-128"/>
                <a:cs typeface="Arial" pitchFamily="34" charset="0"/>
              </a:defRPr>
            </a:lvl1pPr>
          </a:lstStyle>
          <a:p>
            <a:pPr>
              <a:defRPr/>
            </a:pPr>
            <a:endParaRPr lang="en-US" altLang="ja-JP"/>
          </a:p>
        </p:txBody>
      </p:sp>
      <p:sp>
        <p:nvSpPr>
          <p:cNvPr id="423940" name="Rectangle 4"/>
          <p:cNvSpPr>
            <a:spLocks noGrp="1" noChangeArrowheads="1"/>
          </p:cNvSpPr>
          <p:nvPr>
            <p:ph type="sldNum" sz="quarter" idx="4"/>
          </p:nvPr>
        </p:nvSpPr>
        <p:spPr bwMode="auto">
          <a:xfrm>
            <a:off x="7162800" y="6553200"/>
            <a:ext cx="194310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kumimoji="0" sz="1000" b="1">
                <a:ea typeface="ＭＳ Ｐゴシック" pitchFamily="50" charset="-128"/>
                <a:cs typeface="Arial" pitchFamily="34" charset="0"/>
              </a:defRPr>
            </a:lvl1pPr>
          </a:lstStyle>
          <a:p>
            <a:pPr>
              <a:defRPr/>
            </a:pPr>
            <a:fld id="{6D1937EB-E71D-474E-89CA-0FE4C6A77ECF}" type="slidenum">
              <a:rPr lang="en-US" altLang="ja-JP"/>
              <a:pPr>
                <a:defRPr/>
              </a:pPr>
              <a:t>‹#›</a:t>
            </a:fld>
            <a:endParaRPr lang="en-US" altLang="ja-JP"/>
          </a:p>
        </p:txBody>
      </p:sp>
      <p:sp>
        <p:nvSpPr>
          <p:cNvPr id="12293" name="Rectangle 5"/>
          <p:cNvSpPr>
            <a:spLocks noChangeArrowheads="1"/>
          </p:cNvSpPr>
          <p:nvPr/>
        </p:nvSpPr>
        <p:spPr bwMode="auto">
          <a:xfrm>
            <a:off x="0" y="762000"/>
            <a:ext cx="9144000" cy="152400"/>
          </a:xfrm>
          <a:prstGeom prst="rect">
            <a:avLst/>
          </a:prstGeom>
          <a:solidFill>
            <a:srgbClr val="7DFA60">
              <a:alpha val="4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aphicFrame>
        <p:nvGraphicFramePr>
          <p:cNvPr id="12294" name="Object 6"/>
          <p:cNvGraphicFramePr>
            <a:graphicFrameLocks noChangeAspect="1"/>
          </p:cNvGraphicFramePr>
          <p:nvPr/>
        </p:nvGraphicFramePr>
        <p:xfrm>
          <a:off x="152400" y="76200"/>
          <a:ext cx="838200" cy="830263"/>
        </p:xfrm>
        <a:graphic>
          <a:graphicData uri="http://schemas.openxmlformats.org/presentationml/2006/ole">
            <mc:AlternateContent xmlns:mc="http://schemas.openxmlformats.org/markup-compatibility/2006">
              <mc:Choice xmlns:v="urn:schemas-microsoft-com:vml" Requires="v">
                <p:oleObj spid="_x0000_s12301" name="CorelDRAW" r:id="rId15" imgW="6773760" imgH="6706440" progId="">
                  <p:embed/>
                </p:oleObj>
              </mc:Choice>
              <mc:Fallback>
                <p:oleObj name="CorelDRAW" r:id="rId15" imgW="6773760" imgH="6706440" progId="">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76200"/>
                        <a:ext cx="838200" cy="830263"/>
                      </a:xfrm>
                      <a:prstGeom prst="rect">
                        <a:avLst/>
                      </a:prstGeom>
                      <a:noFill/>
                      <a:ln>
                        <a:noFill/>
                      </a:ln>
                      <a:extLst>
                        <a:ext uri="{909E8E84-426E-40DD-AFC4-6F175D3DCCD1}">
                          <a14:hiddenFill xmlns:a14="http://schemas.microsoft.com/office/drawing/2010/main">
                            <a:solidFill>
                              <a:srgbClr val="CC9900"/>
                            </a:solidFill>
                          </a14:hiddenFill>
                        </a:ext>
                        <a:ext uri="{91240B29-F687-4F45-9708-019B960494DF}">
                          <a14:hiddenLine xmlns:a14="http://schemas.microsoft.com/office/drawing/2010/main" w="9525">
                            <a:solidFill>
                              <a:srgbClr val="292929"/>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524"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Lst>
  <p:hf sldNum="0"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charset="0"/>
        </a:defRPr>
      </a:lvl2pPr>
      <a:lvl3pPr algn="l" rtl="0" eaLnBrk="0" fontAlgn="base" hangingPunct="0">
        <a:spcBef>
          <a:spcPct val="0"/>
        </a:spcBef>
        <a:spcAft>
          <a:spcPct val="0"/>
        </a:spcAft>
        <a:defRPr kumimoji="1" sz="4000">
          <a:solidFill>
            <a:schemeClr val="tx2"/>
          </a:solidFill>
          <a:latin typeface="Arial" charset="0"/>
        </a:defRPr>
      </a:lvl3pPr>
      <a:lvl4pPr algn="l" rtl="0" eaLnBrk="0" fontAlgn="base" hangingPunct="0">
        <a:spcBef>
          <a:spcPct val="0"/>
        </a:spcBef>
        <a:spcAft>
          <a:spcPct val="0"/>
        </a:spcAft>
        <a:defRPr kumimoji="1" sz="4000">
          <a:solidFill>
            <a:schemeClr val="tx2"/>
          </a:solidFill>
          <a:latin typeface="Arial" charset="0"/>
        </a:defRPr>
      </a:lvl4pPr>
      <a:lvl5pPr algn="l" rtl="0" eaLnBrk="0" fontAlgn="base" hangingPunct="0">
        <a:spcBef>
          <a:spcPct val="0"/>
        </a:spcBef>
        <a:spcAft>
          <a:spcPct val="0"/>
        </a:spcAft>
        <a:defRPr kumimoji="1" sz="4000">
          <a:solidFill>
            <a:schemeClr val="tx2"/>
          </a:solidFill>
          <a:latin typeface="Arial" charset="0"/>
        </a:defRPr>
      </a:lvl5pPr>
      <a:lvl6pPr marL="457200" algn="l" rtl="0" eaLnBrk="1" fontAlgn="base" hangingPunct="1">
        <a:spcBef>
          <a:spcPct val="0"/>
        </a:spcBef>
        <a:spcAft>
          <a:spcPct val="0"/>
        </a:spcAft>
        <a:defRPr kumimoji="1" sz="4000">
          <a:solidFill>
            <a:schemeClr val="tx2"/>
          </a:solidFill>
          <a:latin typeface="Arial" charset="0"/>
        </a:defRPr>
      </a:lvl6pPr>
      <a:lvl7pPr marL="914400" algn="l" rtl="0" eaLnBrk="1" fontAlgn="base" hangingPunct="1">
        <a:spcBef>
          <a:spcPct val="0"/>
        </a:spcBef>
        <a:spcAft>
          <a:spcPct val="0"/>
        </a:spcAft>
        <a:defRPr kumimoji="1" sz="4000">
          <a:solidFill>
            <a:schemeClr val="tx2"/>
          </a:solidFill>
          <a:latin typeface="Arial" charset="0"/>
        </a:defRPr>
      </a:lvl7pPr>
      <a:lvl8pPr marL="1371600" algn="l" rtl="0" eaLnBrk="1" fontAlgn="base" hangingPunct="1">
        <a:spcBef>
          <a:spcPct val="0"/>
        </a:spcBef>
        <a:spcAft>
          <a:spcPct val="0"/>
        </a:spcAft>
        <a:defRPr kumimoji="1" sz="4000">
          <a:solidFill>
            <a:schemeClr val="tx2"/>
          </a:solidFill>
          <a:latin typeface="Arial" charset="0"/>
        </a:defRPr>
      </a:lvl8pPr>
      <a:lvl9pPr marL="1828800" algn="l" rtl="0" eaLnBrk="1" fontAlgn="base" hangingPunct="1">
        <a:spcBef>
          <a:spcPct val="0"/>
        </a:spcBef>
        <a:spcAft>
          <a:spcPct val="0"/>
        </a:spcAft>
        <a:defRPr kumimoji="1"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kumimoji="1"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kumimoji="1"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kumimoji="1"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kumimoji="1"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kumimoji="1" sz="2000">
          <a:solidFill>
            <a:schemeClr val="tx1"/>
          </a:solidFill>
          <a:latin typeface="+mn-lt"/>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7620000" cy="6858000"/>
            <a:chOff x="0" y="0"/>
            <a:chExt cx="4800" cy="4320"/>
          </a:xfrm>
        </p:grpSpPr>
        <p:grpSp>
          <p:nvGrpSpPr>
            <p:cNvPr id="13320" name="Group 3"/>
            <p:cNvGrpSpPr>
              <a:grpSpLocks/>
            </p:cNvGrpSpPr>
            <p:nvPr userDrawn="1"/>
          </p:nvGrpSpPr>
          <p:grpSpPr bwMode="auto">
            <a:xfrm>
              <a:off x="0" y="0"/>
              <a:ext cx="2016" cy="4320"/>
              <a:chOff x="0" y="0"/>
              <a:chExt cx="2016" cy="4320"/>
            </a:xfrm>
          </p:grpSpPr>
          <p:sp>
            <p:nvSpPr>
              <p:cNvPr id="13324" name="Rectangle 4"/>
              <p:cNvSpPr>
                <a:spLocks noChangeArrowheads="1"/>
              </p:cNvSpPr>
              <p:nvPr userDrawn="1"/>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ja-JP" altLang="en-US"/>
              </a:p>
            </p:txBody>
          </p:sp>
        </p:grpSp>
        <p:grpSp>
          <p:nvGrpSpPr>
            <p:cNvPr id="13321" name="Group 6"/>
            <p:cNvGrpSpPr>
              <a:grpSpLocks/>
            </p:cNvGrpSpPr>
            <p:nvPr/>
          </p:nvGrpSpPr>
          <p:grpSpPr bwMode="auto">
            <a:xfrm>
              <a:off x="144" y="1248"/>
              <a:ext cx="4656" cy="201"/>
              <a:chOff x="144" y="1248"/>
              <a:chExt cx="4656" cy="201"/>
            </a:xfrm>
          </p:grpSpPr>
          <p:sp>
            <p:nvSpPr>
              <p:cNvPr id="13322"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sp>
            <p:nvSpPr>
              <p:cNvPr id="13323"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endParaRPr kumimoji="0" lang="en-US" altLang="ja-JP" smtClean="0">
                  <a:solidFill>
                    <a:schemeClr val="bg2"/>
                  </a:solidFill>
                  <a:latin typeface="Arial" pitchFamily="34" charset="0"/>
                  <a:ea typeface="ＭＳ Ｐゴシック" pitchFamily="50" charset="-128"/>
                  <a:cs typeface="Arial" pitchFamily="34" charset="0"/>
                </a:endParaRPr>
              </a:p>
            </p:txBody>
          </p:sp>
        </p:grpSp>
      </p:grpSp>
      <p:sp>
        <p:nvSpPr>
          <p:cNvPr id="13315"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ja-JP" smtClean="0"/>
              <a:t>Click to edit Master title style</a:t>
            </a:r>
          </a:p>
        </p:txBody>
      </p:sp>
      <p:sp>
        <p:nvSpPr>
          <p:cNvPr id="13316"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28043" name="Rectangle 11"/>
          <p:cNvSpPr>
            <a:spLocks noGrp="1" noChangeArrowheads="1"/>
          </p:cNvSpPr>
          <p:nvPr>
            <p:ph type="dt" sz="half" idx="2"/>
          </p:nvPr>
        </p:nvSpPr>
        <p:spPr bwMode="auto">
          <a:xfrm>
            <a:off x="2438400" y="6248400"/>
            <a:ext cx="2130425"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kumimoji="0" sz="1400">
                <a:ea typeface="ＭＳ Ｐゴシック" pitchFamily="50" charset="-128"/>
                <a:cs typeface="Arial" pitchFamily="34" charset="0"/>
              </a:defRPr>
            </a:lvl1pPr>
          </a:lstStyle>
          <a:p>
            <a:pPr>
              <a:defRPr/>
            </a:pPr>
            <a:endParaRPr lang="en-US" altLang="ja-JP"/>
          </a:p>
        </p:txBody>
      </p:sp>
      <p:sp>
        <p:nvSpPr>
          <p:cNvPr id="428044" name="Rectangle 12"/>
          <p:cNvSpPr>
            <a:spLocks noGrp="1" noChangeArrowheads="1"/>
          </p:cNvSpPr>
          <p:nvPr>
            <p:ph type="ftr" sz="quarter" idx="3"/>
          </p:nvPr>
        </p:nvSpPr>
        <p:spPr bwMode="auto">
          <a:xfrm>
            <a:off x="5791200" y="6248400"/>
            <a:ext cx="2897188" cy="47466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ea typeface="ＭＳ Ｐゴシック" pitchFamily="50" charset="-128"/>
                <a:cs typeface="Arial" pitchFamily="34" charset="0"/>
              </a:defRPr>
            </a:lvl1pPr>
          </a:lstStyle>
          <a:p>
            <a:pPr>
              <a:defRPr/>
            </a:pPr>
            <a:endParaRPr lang="en-US" altLang="ja-JP"/>
          </a:p>
        </p:txBody>
      </p:sp>
      <p:sp>
        <p:nvSpPr>
          <p:cNvPr id="428045" name="Rectangle 13"/>
          <p:cNvSpPr>
            <a:spLocks noGrp="1" noChangeArrowheads="1"/>
          </p:cNvSpPr>
          <p:nvPr>
            <p:ph type="sldNum" sz="quarter" idx="4"/>
          </p:nvPr>
        </p:nvSpPr>
        <p:spPr bwMode="auto">
          <a:xfrm>
            <a:off x="84138" y="6242050"/>
            <a:ext cx="587375" cy="488950"/>
          </a:xfrm>
          <a:prstGeom prst="rect">
            <a:avLst/>
          </a:prstGeom>
          <a:noFill/>
          <a:ln>
            <a:noFill/>
          </a:ln>
          <a:effectLst/>
          <a:extLst/>
        </p:spPr>
        <p:txBody>
          <a:bodyPr vert="horz" wrap="square" lIns="91440" tIns="45720" rIns="91440" bIns="45720" numCol="1" anchor="b" anchorCtr="1" compatLnSpc="1">
            <a:prstTxWarp prst="textNoShape">
              <a:avLst/>
            </a:prstTxWarp>
          </a:bodyPr>
          <a:lstStyle>
            <a:lvl1pPr>
              <a:defRPr kumimoji="0" sz="2600" b="1">
                <a:solidFill>
                  <a:schemeClr val="bg1"/>
                </a:solidFill>
                <a:ea typeface="ＭＳ Ｐゴシック" pitchFamily="50" charset="-128"/>
                <a:cs typeface="Arial" pitchFamily="34" charset="0"/>
              </a:defRPr>
            </a:lvl1pPr>
          </a:lstStyle>
          <a:p>
            <a:pPr>
              <a:defRPr/>
            </a:pPr>
            <a:fld id="{A827A394-2FD4-421D-AB05-6F6DFD9BDFE4}"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4525"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Lst>
  <p:hf sldNum="0"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defRPr>
      </a:lvl2pPr>
      <a:lvl3pPr algn="l" rtl="0" eaLnBrk="0" fontAlgn="base" hangingPunct="0">
        <a:lnSpc>
          <a:spcPct val="90000"/>
        </a:lnSpc>
        <a:spcBef>
          <a:spcPct val="0"/>
        </a:spcBef>
        <a:spcAft>
          <a:spcPct val="0"/>
        </a:spcAft>
        <a:defRPr kumimoji="1" sz="3600" b="1">
          <a:solidFill>
            <a:schemeClr val="tx2"/>
          </a:solidFill>
          <a:latin typeface="Arial" charset="0"/>
        </a:defRPr>
      </a:lvl3pPr>
      <a:lvl4pPr algn="l" rtl="0" eaLnBrk="0" fontAlgn="base" hangingPunct="0">
        <a:lnSpc>
          <a:spcPct val="90000"/>
        </a:lnSpc>
        <a:spcBef>
          <a:spcPct val="0"/>
        </a:spcBef>
        <a:spcAft>
          <a:spcPct val="0"/>
        </a:spcAft>
        <a:defRPr kumimoji="1" sz="3600" b="1">
          <a:solidFill>
            <a:schemeClr val="tx2"/>
          </a:solidFill>
          <a:latin typeface="Arial" charset="0"/>
        </a:defRPr>
      </a:lvl4pPr>
      <a:lvl5pPr algn="l" rtl="0" eaLnBrk="0" fontAlgn="base" hangingPunct="0">
        <a:lnSpc>
          <a:spcPct val="90000"/>
        </a:lnSpc>
        <a:spcBef>
          <a:spcPct val="0"/>
        </a:spcBef>
        <a:spcAft>
          <a:spcPct val="0"/>
        </a:spcAft>
        <a:defRPr kumimoji="1" sz="3600" b="1">
          <a:solidFill>
            <a:schemeClr val="tx2"/>
          </a:solidFill>
          <a:latin typeface="Arial" charset="0"/>
        </a:defRPr>
      </a:lvl5pPr>
      <a:lvl6pPr marL="457200" algn="l" rtl="0" eaLnBrk="1" fontAlgn="base" hangingPunct="1">
        <a:lnSpc>
          <a:spcPct val="90000"/>
        </a:lnSpc>
        <a:spcBef>
          <a:spcPct val="0"/>
        </a:spcBef>
        <a:spcAft>
          <a:spcPct val="0"/>
        </a:spcAft>
        <a:defRPr kumimoji="1" sz="3600" b="1">
          <a:solidFill>
            <a:schemeClr val="tx2"/>
          </a:solidFill>
          <a:latin typeface="Arial" charset="0"/>
        </a:defRPr>
      </a:lvl6pPr>
      <a:lvl7pPr marL="914400" algn="l" rtl="0" eaLnBrk="1" fontAlgn="base" hangingPunct="1">
        <a:lnSpc>
          <a:spcPct val="90000"/>
        </a:lnSpc>
        <a:spcBef>
          <a:spcPct val="0"/>
        </a:spcBef>
        <a:spcAft>
          <a:spcPct val="0"/>
        </a:spcAft>
        <a:defRPr kumimoji="1" sz="3600" b="1">
          <a:solidFill>
            <a:schemeClr val="tx2"/>
          </a:solidFill>
          <a:latin typeface="Arial" charset="0"/>
        </a:defRPr>
      </a:lvl7pPr>
      <a:lvl8pPr marL="1371600" algn="l" rtl="0" eaLnBrk="1" fontAlgn="base" hangingPunct="1">
        <a:lnSpc>
          <a:spcPct val="90000"/>
        </a:lnSpc>
        <a:spcBef>
          <a:spcPct val="0"/>
        </a:spcBef>
        <a:spcAft>
          <a:spcPct val="0"/>
        </a:spcAft>
        <a:defRPr kumimoji="1" sz="3600" b="1">
          <a:solidFill>
            <a:schemeClr val="tx2"/>
          </a:solidFill>
          <a:latin typeface="Arial" charset="0"/>
        </a:defRPr>
      </a:lvl8pPr>
      <a:lvl9pPr marL="1828800" algn="l" rtl="0" eaLnBrk="1" fontAlgn="base" hangingPunct="1">
        <a:lnSpc>
          <a:spcPct val="90000"/>
        </a:lnSpc>
        <a:spcBef>
          <a:spcPct val="0"/>
        </a:spcBef>
        <a:spcAft>
          <a:spcPct val="0"/>
        </a:spcAft>
        <a:defRPr kumimoji="1"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kumimoji="1"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kumimoji="1"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kumimoji="1">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US" altLang="ja-JP" smtClean="0"/>
              <a:t>First level</a:t>
            </a:r>
          </a:p>
          <a:p>
            <a:pPr lvl="1"/>
            <a:r>
              <a:rPr lang="en-US" altLang="ja-JP" smtClean="0"/>
              <a:t>Second level</a:t>
            </a:r>
          </a:p>
          <a:p>
            <a:pPr lvl="2"/>
            <a:r>
              <a:rPr lang="en-US" altLang="ja-JP" smtClean="0"/>
              <a:t>Third level</a:t>
            </a:r>
          </a:p>
        </p:txBody>
      </p:sp>
      <p:sp>
        <p:nvSpPr>
          <p:cNvPr id="14339"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US" altLang="ja-JP" smtClean="0"/>
              <a:t>Title</a:t>
            </a:r>
          </a:p>
        </p:txBody>
      </p:sp>
    </p:spTree>
  </p:cSld>
  <p:clrMap bg1="dk2" tx1="lt1" bg2="dk1" tx2="lt2" accent1="accent1" accent2="accent2" accent3="accent3" accent4="accent4" accent5="accent5" accent6="accent6" hlink="hlink" folHlink="folHlink"/>
  <p:sldLayoutIdLst>
    <p:sldLayoutId id="2147484504" r:id="rId1"/>
    <p:sldLayoutId id="2147484505" r:id="rId2"/>
    <p:sldLayoutId id="2147484506" r:id="rId3"/>
    <p:sldLayoutId id="2147484507" r:id="rId4"/>
    <p:sldLayoutId id="2147484508" r:id="rId5"/>
    <p:sldLayoutId id="2147484509" r:id="rId6"/>
    <p:sldLayoutId id="2147484510" r:id="rId7"/>
    <p:sldLayoutId id="2147484511" r:id="rId8"/>
    <p:sldLayoutId id="2147484512" r:id="rId9"/>
    <p:sldLayoutId id="2147484513" r:id="rId10"/>
    <p:sldLayoutId id="2147484514"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685800" indent="-325438" algn="l" rtl="0" eaLnBrk="0" fontAlgn="base" hangingPunct="0">
        <a:spcBef>
          <a:spcPct val="20000"/>
        </a:spcBef>
        <a:spcAft>
          <a:spcPct val="0"/>
        </a:spcAft>
        <a:buClr>
          <a:schemeClr val="bg2"/>
        </a:buClr>
        <a:buFont typeface="Wingdings" pitchFamily="2" charset="2"/>
        <a:buChar char="§"/>
        <a:defRPr kumimoji="1" sz="2800">
          <a:solidFill>
            <a:schemeClr val="bg2"/>
          </a:solidFill>
          <a:latin typeface="+mn-lt"/>
        </a:defRPr>
      </a:lvl2pPr>
      <a:lvl3pPr marL="1143000" indent="-325438" algn="l" rtl="0" eaLnBrk="0" fontAlgn="base" hangingPunct="0">
        <a:spcBef>
          <a:spcPct val="20000"/>
        </a:spcBef>
        <a:spcAft>
          <a:spcPct val="0"/>
        </a:spcAft>
        <a:buClr>
          <a:schemeClr val="bg2"/>
        </a:buClr>
        <a:buFont typeface="Courier New" pitchFamily="49"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9A29CF0F-07E1-4BE9-A9AD-FBE2DA38C6E0}" type="slidenum">
              <a:rPr kumimoji="0" lang="fr-FR" altLang="ja-JP" sz="800" smtClean="0">
                <a:solidFill>
                  <a:schemeClr val="bg2"/>
                </a:solidFill>
                <a:latin typeface="SEOptimist"/>
                <a:ea typeface="ＭＳ Ｐゴシック" pitchFamily="50" charset="-128"/>
                <a:cs typeface="Arial" pitchFamily="34" charset="0"/>
              </a:rPr>
              <a:pPr>
                <a:defRPr/>
              </a:pPr>
              <a:t>‹#›</a:t>
            </a:fld>
            <a:endParaRPr kumimoji="0" lang="fr-FR" altLang="ja-JP" sz="800" dirty="0" smtClean="0">
              <a:solidFill>
                <a:schemeClr val="bg2"/>
              </a:solidFill>
              <a:latin typeface="SEOptimist"/>
              <a:ea typeface="ＭＳ Ｐゴシック" pitchFamily="50" charset="-128"/>
              <a:cs typeface="Arial" pitchFamily="34" charset="0"/>
            </a:endParaRPr>
          </a:p>
        </p:txBody>
      </p:sp>
      <p:sp>
        <p:nvSpPr>
          <p:cNvPr id="2051"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Cliquez pour modifier les styles du texte du masque</a:t>
            </a:r>
          </a:p>
          <a:p>
            <a:pPr lvl="1"/>
            <a:r>
              <a:rPr lang="en-GB" altLang="zh-TW" smtClean="0"/>
              <a:t>Deuxième niveau</a:t>
            </a:r>
          </a:p>
          <a:p>
            <a:pPr lvl="2"/>
            <a:r>
              <a:rPr lang="en-GB" altLang="zh-TW" smtClean="0"/>
              <a:t>Troisième niveau</a:t>
            </a:r>
          </a:p>
          <a:p>
            <a:pPr lvl="3"/>
            <a:r>
              <a:rPr lang="en-GB" altLang="zh-TW" smtClean="0"/>
              <a:t>Quatrième niveau</a:t>
            </a:r>
          </a:p>
          <a:p>
            <a:pPr lvl="4"/>
            <a:r>
              <a:rPr lang="en-GB" altLang="zh-TW" smtClean="0"/>
              <a:t>Cinquième niveau</a:t>
            </a:r>
          </a:p>
        </p:txBody>
      </p:sp>
      <p:sp>
        <p:nvSpPr>
          <p:cNvPr id="2052"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Cliquez et modifiez le titre</a:t>
            </a:r>
          </a:p>
        </p:txBody>
      </p:sp>
    </p:spTree>
  </p:cSld>
  <p:clrMap bg1="lt1" tx1="dk1" bg2="lt2" tx2="dk2" accent1="accent1" accent2="accent2" accent3="accent3" accent4="accent4" accent5="accent5" accent6="accent6" hlink="hlink" folHlink="folHlink"/>
  <p:sldLayoutIdLst>
    <p:sldLayoutId id="2147484517" r:id="rId1"/>
    <p:sldLayoutId id="2147484377" r:id="rId2"/>
    <p:sldLayoutId id="2147484378" r:id="rId3"/>
    <p:sldLayoutId id="2147484379" r:id="rId4"/>
    <p:sldLayoutId id="2147484380" r:id="rId5"/>
    <p:sldLayoutId id="2147484381" r:id="rId6"/>
    <p:sldLayoutId id="2147484382" r:id="rId7"/>
    <p:sldLayoutId id="2147484383" r:id="rId8"/>
    <p:sldLayoutId id="2147484384" r:id="rId9"/>
    <p:sldLayoutId id="2147484385" r:id="rId10"/>
    <p:sldLayoutId id="214748438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b="1">
          <a:solidFill>
            <a:schemeClr val="accent1"/>
          </a:solidFill>
          <a:latin typeface="+mj-lt"/>
          <a:ea typeface="+mj-ea"/>
          <a:cs typeface="+mj-cs"/>
        </a:defRPr>
      </a:lvl1pPr>
      <a:lvl2pPr algn="l" rtl="0" eaLnBrk="0" fontAlgn="base" hangingPunct="0">
        <a:spcBef>
          <a:spcPct val="0"/>
        </a:spcBef>
        <a:spcAft>
          <a:spcPct val="0"/>
        </a:spcAft>
        <a:defRPr kumimoji="1" sz="3600" b="1">
          <a:solidFill>
            <a:schemeClr val="accent1"/>
          </a:solidFill>
          <a:latin typeface="Arial" charset="0"/>
        </a:defRPr>
      </a:lvl2pPr>
      <a:lvl3pPr algn="l" rtl="0" eaLnBrk="0" fontAlgn="base" hangingPunct="0">
        <a:spcBef>
          <a:spcPct val="0"/>
        </a:spcBef>
        <a:spcAft>
          <a:spcPct val="0"/>
        </a:spcAft>
        <a:defRPr kumimoji="1" sz="3600" b="1">
          <a:solidFill>
            <a:schemeClr val="accent1"/>
          </a:solidFill>
          <a:latin typeface="Arial" charset="0"/>
        </a:defRPr>
      </a:lvl3pPr>
      <a:lvl4pPr algn="l" rtl="0" eaLnBrk="0" fontAlgn="base" hangingPunct="0">
        <a:spcBef>
          <a:spcPct val="0"/>
        </a:spcBef>
        <a:spcAft>
          <a:spcPct val="0"/>
        </a:spcAft>
        <a:defRPr kumimoji="1" sz="3600" b="1">
          <a:solidFill>
            <a:schemeClr val="accent1"/>
          </a:solidFill>
          <a:latin typeface="Arial" charset="0"/>
        </a:defRPr>
      </a:lvl4pPr>
      <a:lvl5pPr algn="l" rtl="0" eaLnBrk="0" fontAlgn="base" hangingPunct="0">
        <a:spcBef>
          <a:spcPct val="0"/>
        </a:spcBef>
        <a:spcAft>
          <a:spcPct val="0"/>
        </a:spcAft>
        <a:defRPr kumimoji="1" sz="3600" b="1">
          <a:solidFill>
            <a:schemeClr val="accent1"/>
          </a:solidFill>
          <a:latin typeface="Arial" charset="0"/>
        </a:defRPr>
      </a:lvl5pPr>
      <a:lvl6pPr marL="457200" algn="l" rtl="0" eaLnBrk="1" fontAlgn="base" hangingPunct="1">
        <a:spcBef>
          <a:spcPct val="0"/>
        </a:spcBef>
        <a:spcAft>
          <a:spcPct val="0"/>
        </a:spcAft>
        <a:defRPr kumimoji="1" sz="3600" b="1">
          <a:solidFill>
            <a:schemeClr val="accent1"/>
          </a:solidFill>
          <a:latin typeface="Arial" charset="0"/>
        </a:defRPr>
      </a:lvl6pPr>
      <a:lvl7pPr marL="914400" algn="l" rtl="0" eaLnBrk="1" fontAlgn="base" hangingPunct="1">
        <a:spcBef>
          <a:spcPct val="0"/>
        </a:spcBef>
        <a:spcAft>
          <a:spcPct val="0"/>
        </a:spcAft>
        <a:defRPr kumimoji="1" sz="3600" b="1">
          <a:solidFill>
            <a:schemeClr val="accent1"/>
          </a:solidFill>
          <a:latin typeface="Arial" charset="0"/>
        </a:defRPr>
      </a:lvl7pPr>
      <a:lvl8pPr marL="1371600" algn="l" rtl="0" eaLnBrk="1" fontAlgn="base" hangingPunct="1">
        <a:spcBef>
          <a:spcPct val="0"/>
        </a:spcBef>
        <a:spcAft>
          <a:spcPct val="0"/>
        </a:spcAft>
        <a:defRPr kumimoji="1" sz="3600" b="1">
          <a:solidFill>
            <a:schemeClr val="accent1"/>
          </a:solidFill>
          <a:latin typeface="Arial" charset="0"/>
        </a:defRPr>
      </a:lvl8pPr>
      <a:lvl9pPr marL="1828800" algn="l" rtl="0" eaLnBrk="1" fontAlgn="base" hangingPunct="1">
        <a:spcBef>
          <a:spcPct val="0"/>
        </a:spcBef>
        <a:spcAft>
          <a:spcPct val="0"/>
        </a:spcAft>
        <a:defRPr kumimoji="1" sz="3600" b="1">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SEOptimist"/>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SEOptimist"/>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SEOptimist"/>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SEOptimist" pitchFamily="50" charset="0"/>
        </a:defRPr>
      </a:lvl4pPr>
      <a:lvl5pPr marL="2159000" indent="-228600" algn="l" rtl="0" eaLnBrk="0" fontAlgn="base" hangingPunct="0">
        <a:spcBef>
          <a:spcPct val="20000"/>
        </a:spcBef>
        <a:spcAft>
          <a:spcPct val="0"/>
        </a:spcAft>
        <a:buChar char="»"/>
        <a:defRPr kumimoji="1" sz="2000">
          <a:solidFill>
            <a:schemeClr val="tx1"/>
          </a:solidFill>
          <a:latin typeface="SEOptimist" pitchFamily="50" charset="0"/>
        </a:defRPr>
      </a:lvl5pPr>
      <a:lvl6pPr marL="2616200" indent="-228600" algn="l" rtl="0" eaLnBrk="1" fontAlgn="base" hangingPunct="1">
        <a:spcBef>
          <a:spcPct val="20000"/>
        </a:spcBef>
        <a:spcAft>
          <a:spcPct val="0"/>
        </a:spcAft>
        <a:buChar char="»"/>
        <a:defRPr kumimoji="1" sz="2000">
          <a:solidFill>
            <a:schemeClr val="tx1"/>
          </a:solidFill>
          <a:latin typeface="SEOptimist" pitchFamily="50" charset="0"/>
        </a:defRPr>
      </a:lvl6pPr>
      <a:lvl7pPr marL="3073400" indent="-228600" algn="l" rtl="0" eaLnBrk="1" fontAlgn="base" hangingPunct="1">
        <a:spcBef>
          <a:spcPct val="20000"/>
        </a:spcBef>
        <a:spcAft>
          <a:spcPct val="0"/>
        </a:spcAft>
        <a:buChar char="»"/>
        <a:defRPr kumimoji="1" sz="2000">
          <a:solidFill>
            <a:schemeClr val="tx1"/>
          </a:solidFill>
          <a:latin typeface="SEOptimist" pitchFamily="50" charset="0"/>
        </a:defRPr>
      </a:lvl7pPr>
      <a:lvl8pPr marL="3530600" indent="-228600" algn="l" rtl="0" eaLnBrk="1" fontAlgn="base" hangingPunct="1">
        <a:spcBef>
          <a:spcPct val="20000"/>
        </a:spcBef>
        <a:spcAft>
          <a:spcPct val="0"/>
        </a:spcAft>
        <a:buChar char="»"/>
        <a:defRPr kumimoji="1" sz="2000">
          <a:solidFill>
            <a:schemeClr val="tx1"/>
          </a:solidFill>
          <a:latin typeface="SEOptimist" pitchFamily="50" charset="0"/>
        </a:defRPr>
      </a:lvl8pPr>
      <a:lvl9pPr marL="3987800" indent="-228600" algn="l" rtl="0" eaLnBrk="1" fontAlgn="base" hangingPunct="1">
        <a:spcBef>
          <a:spcPct val="20000"/>
        </a:spcBef>
        <a:spcAft>
          <a:spcPct val="0"/>
        </a:spcAft>
        <a:buChar char="»"/>
        <a:defRPr kumimoji="1" sz="2000">
          <a:solidFill>
            <a:schemeClr val="tx1"/>
          </a:solidFill>
          <a:latin typeface="SEOptimist" pitchFamily="50" charset="0"/>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17EFA10C-9DE7-4060-9697-477FB0359A75}"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3075"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3076"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518" r:id="rId1"/>
    <p:sldLayoutId id="2147484387" r:id="rId2"/>
    <p:sldLayoutId id="2147484388" r:id="rId3"/>
    <p:sldLayoutId id="2147484389" r:id="rId4"/>
    <p:sldLayoutId id="2147484390" r:id="rId5"/>
    <p:sldLayoutId id="2147484391" r:id="rId6"/>
    <p:sldLayoutId id="2147484392" r:id="rId7"/>
    <p:sldLayoutId id="2147484393" r:id="rId8"/>
    <p:sldLayoutId id="2147484394" r:id="rId9"/>
    <p:sldLayoutId id="2147484395" r:id="rId10"/>
    <p:sldLayoutId id="214748439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85535DE-E391-4F02-A061-303EAE499747}"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4099"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4100"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519" r:id="rId1"/>
    <p:sldLayoutId id="2147484397" r:id="rId2"/>
    <p:sldLayoutId id="2147484398" r:id="rId3"/>
    <p:sldLayoutId id="2147484399" r:id="rId4"/>
    <p:sldLayoutId id="2147484400" r:id="rId5"/>
    <p:sldLayoutId id="2147484401" r:id="rId6"/>
    <p:sldLayoutId id="2147484402" r:id="rId7"/>
    <p:sldLayoutId id="2147484403" r:id="rId8"/>
    <p:sldLayoutId id="2147484404" r:id="rId9"/>
    <p:sldLayoutId id="2147484405" r:id="rId10"/>
    <p:sldLayoutId id="214748440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68313" y="6577013"/>
            <a:ext cx="8223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Schneider Electric</a:t>
            </a:r>
          </a:p>
        </p:txBody>
      </p:sp>
      <p:sp>
        <p:nvSpPr>
          <p:cNvPr id="5123" name="Rectangle 3"/>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A9A6B261-DB35-4CD0-AE2B-6DC41344706F}"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5124" name="Rectangle 4"/>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5125" name="Rectangle 5"/>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5126" name="Rectangle 6"/>
          <p:cNvSpPr>
            <a:spLocks noChangeArrowheads="1"/>
          </p:cNvSpPr>
          <p:nvPr/>
        </p:nvSpPr>
        <p:spPr bwMode="auto">
          <a:xfrm>
            <a:off x="1325563" y="6577013"/>
            <a:ext cx="1138237"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661988" eaLnBrk="0" hangingPunct="0">
              <a:defRPr>
                <a:solidFill>
                  <a:schemeClr val="bg2"/>
                </a:solidFill>
                <a:latin typeface="Arial" pitchFamily="34" charset="0"/>
                <a:cs typeface="Arial" pitchFamily="34" charset="0"/>
              </a:defRPr>
            </a:lvl1pPr>
            <a:lvl2pPr marL="742950" indent="-285750" defTabSz="661988" eaLnBrk="0" hangingPunct="0">
              <a:defRPr>
                <a:solidFill>
                  <a:schemeClr val="bg2"/>
                </a:solidFill>
                <a:latin typeface="Arial" pitchFamily="34" charset="0"/>
                <a:cs typeface="Arial" pitchFamily="34" charset="0"/>
              </a:defRPr>
            </a:lvl2pPr>
            <a:lvl3pPr marL="1143000" indent="-228600" defTabSz="661988" eaLnBrk="0" hangingPunct="0">
              <a:defRPr>
                <a:solidFill>
                  <a:schemeClr val="bg2"/>
                </a:solidFill>
                <a:latin typeface="Arial" pitchFamily="34" charset="0"/>
                <a:cs typeface="Arial" pitchFamily="34" charset="0"/>
              </a:defRPr>
            </a:lvl3pPr>
            <a:lvl4pPr marL="1600200" indent="-228600" defTabSz="661988" eaLnBrk="0" hangingPunct="0">
              <a:defRPr>
                <a:solidFill>
                  <a:schemeClr val="bg2"/>
                </a:solidFill>
                <a:latin typeface="Arial" pitchFamily="34" charset="0"/>
                <a:cs typeface="Arial" pitchFamily="34" charset="0"/>
              </a:defRPr>
            </a:lvl4pPr>
            <a:lvl5pPr marL="2057400" indent="-228600" defTabSz="661988" eaLnBrk="0" hangingPunct="0">
              <a:defRPr>
                <a:solidFill>
                  <a:schemeClr val="bg2"/>
                </a:solidFill>
                <a:latin typeface="Arial" pitchFamily="34" charset="0"/>
                <a:cs typeface="Arial" pitchFamily="34" charset="0"/>
              </a:defRPr>
            </a:lvl5pPr>
            <a:lvl6pPr marL="2514600" indent="-228600" defTabSz="661988" eaLnBrk="0" fontAlgn="base" hangingPunct="0">
              <a:spcBef>
                <a:spcPct val="0"/>
              </a:spcBef>
              <a:spcAft>
                <a:spcPct val="0"/>
              </a:spcAft>
              <a:defRPr>
                <a:solidFill>
                  <a:schemeClr val="bg2"/>
                </a:solidFill>
                <a:latin typeface="Arial" pitchFamily="34" charset="0"/>
                <a:cs typeface="Arial" pitchFamily="34" charset="0"/>
              </a:defRPr>
            </a:lvl6pPr>
            <a:lvl7pPr marL="2971800" indent="-228600" defTabSz="661988" eaLnBrk="0" fontAlgn="base" hangingPunct="0">
              <a:spcBef>
                <a:spcPct val="0"/>
              </a:spcBef>
              <a:spcAft>
                <a:spcPct val="0"/>
              </a:spcAft>
              <a:defRPr>
                <a:solidFill>
                  <a:schemeClr val="bg2"/>
                </a:solidFill>
                <a:latin typeface="Arial" pitchFamily="34" charset="0"/>
                <a:cs typeface="Arial" pitchFamily="34" charset="0"/>
              </a:defRPr>
            </a:lvl7pPr>
            <a:lvl8pPr marL="3429000" indent="-228600" defTabSz="661988" eaLnBrk="0" fontAlgn="base" hangingPunct="0">
              <a:spcBef>
                <a:spcPct val="0"/>
              </a:spcBef>
              <a:spcAft>
                <a:spcPct val="0"/>
              </a:spcAft>
              <a:defRPr>
                <a:solidFill>
                  <a:schemeClr val="bg2"/>
                </a:solidFill>
                <a:latin typeface="Arial" pitchFamily="34" charset="0"/>
                <a:cs typeface="Arial" pitchFamily="34" charset="0"/>
              </a:defRPr>
            </a:lvl8pPr>
            <a:lvl9pPr marL="3886200" indent="-228600" defTabSz="661988" eaLnBrk="0" fontAlgn="base" hangingPunct="0">
              <a:spcBef>
                <a:spcPct val="0"/>
              </a:spcBef>
              <a:spcAft>
                <a:spcPct val="0"/>
              </a:spcAft>
              <a:defRPr>
                <a:solidFill>
                  <a:schemeClr val="bg2"/>
                </a:solidFill>
                <a:latin typeface="Arial" pitchFamily="34" charset="0"/>
                <a:cs typeface="Arial" pitchFamily="34" charset="0"/>
              </a:defRPr>
            </a:lvl9pPr>
          </a:lstStyle>
          <a:p>
            <a:pPr>
              <a:defRPr/>
            </a:pPr>
            <a:r>
              <a:rPr kumimoji="0" lang="en-GB" altLang="zh-TW" sz="800" dirty="0" smtClean="0">
                <a:ea typeface="PMingLiU" pitchFamily="18" charset="-120"/>
              </a:rPr>
              <a:t>- Division - Name – Date </a:t>
            </a:r>
          </a:p>
        </p:txBody>
      </p:sp>
    </p:spTree>
  </p:cSld>
  <p:clrMap bg1="lt1" tx1="dk1" bg2="lt2" tx2="dk2" accent1="accent1" accent2="accent2" accent3="accent3" accent4="accent4" accent5="accent5" accent6="accent6" hlink="hlink" folHlink="folHlink"/>
  <p:sldLayoutIdLst>
    <p:sldLayoutId id="2147484520"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9600" y="1938338"/>
            <a:ext cx="85344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533900"/>
            <a:ext cx="63246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Grp="1" noChangeArrowheads="1"/>
          </p:cNvSpPr>
          <p:nvPr>
            <p:ph type="dt" sz="half" idx="2"/>
          </p:nvPr>
        </p:nvSpPr>
        <p:spPr bwMode="auto">
          <a:xfrm>
            <a:off x="228600" y="6381750"/>
            <a:ext cx="12954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9" name="Rectangle 6"/>
          <p:cNvSpPr txBox="1">
            <a:spLocks noChangeArrowheads="1"/>
          </p:cNvSpPr>
          <p:nvPr userDrawn="1"/>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3" name="Rectangle 6"/>
          <p:cNvSpPr txBox="1">
            <a:spLocks noChangeArrowheads="1"/>
          </p:cNvSpPr>
          <p:nvPr userDrawn="1"/>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417" r:id="rId1"/>
    <p:sldLayoutId id="2147484425" r:id="rId2"/>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3050" y="6327775"/>
            <a:ext cx="76009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0"/>
            <a:ext cx="71437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2"/>
          <p:cNvSpPr>
            <a:spLocks noGrp="1" noChangeArrowheads="1"/>
          </p:cNvSpPr>
          <p:nvPr>
            <p:ph type="title"/>
          </p:nvPr>
        </p:nvSpPr>
        <p:spPr bwMode="auto">
          <a:xfrm>
            <a:off x="2667000" y="152400"/>
            <a:ext cx="6019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7173" name="Rectangle 3"/>
          <p:cNvSpPr>
            <a:spLocks noGrp="1" noChangeArrowheads="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2" name="Rectangle 4"/>
          <p:cNvSpPr>
            <a:spLocks noGrp="1" noChangeArrowheads="1"/>
          </p:cNvSpPr>
          <p:nvPr>
            <p:ph type="dt" sz="half" idx="2"/>
          </p:nvPr>
        </p:nvSpPr>
        <p:spPr bwMode="auto">
          <a:xfrm>
            <a:off x="457200" y="6381750"/>
            <a:ext cx="10858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ＭＳ Ｐゴシック" pitchFamily="50" charset="-128"/>
              </a:defRPr>
            </a:lvl1pPr>
          </a:lstStyle>
          <a:p>
            <a:pPr>
              <a:defRPr/>
            </a:pPr>
            <a:endParaRPr lang="en-US" altLang="ja-JP" dirty="0"/>
          </a:p>
        </p:txBody>
      </p:sp>
      <p:sp>
        <p:nvSpPr>
          <p:cNvPr id="1029" name="Rectangle 5"/>
          <p:cNvSpPr>
            <a:spLocks noGrp="1" noChangeArrowheads="1"/>
          </p:cNvSpPr>
          <p:nvPr>
            <p:ph type="ftr" sz="quarter" idx="3"/>
          </p:nvPr>
        </p:nvSpPr>
        <p:spPr bwMode="auto">
          <a:xfrm>
            <a:off x="3505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ＭＳ Ｐゴシック" pitchFamily="50" charset="-128"/>
              </a:defRPr>
            </a:lvl1pPr>
          </a:lstStyle>
          <a:p>
            <a:pPr>
              <a:defRPr/>
            </a:pPr>
            <a:endParaRPr lang="en-US" altLang="ja-JP" dirty="0"/>
          </a:p>
        </p:txBody>
      </p:sp>
      <p:pic>
        <p:nvPicPr>
          <p:cNvPr id="7177"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052513"/>
            <a:ext cx="914400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txBox="1">
            <a:spLocks noChangeArrowheads="1"/>
          </p:cNvSpPr>
          <p:nvPr userDrawn="1"/>
        </p:nvSpPr>
        <p:spPr bwMode="auto">
          <a:xfrm>
            <a:off x="16764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l">
              <a:defRPr/>
            </a:pPr>
            <a:r>
              <a:rPr lang="en-US" altLang="ja-JP" sz="1600" b="1" dirty="0" smtClean="0">
                <a:solidFill>
                  <a:schemeClr val="tx1"/>
                </a:solidFill>
                <a:latin typeface="+mj-lt"/>
              </a:rPr>
              <a:t>© FPT Software</a:t>
            </a:r>
            <a:endParaRPr lang="en-US" altLang="ja-JP" sz="1600" b="1" dirty="0">
              <a:solidFill>
                <a:schemeClr val="tx1"/>
              </a:solidFill>
              <a:latin typeface="+mj-lt"/>
            </a:endParaRPr>
          </a:p>
        </p:txBody>
      </p:sp>
      <p:sp>
        <p:nvSpPr>
          <p:cNvPr id="12" name="Rectangle 6"/>
          <p:cNvSpPr txBox="1">
            <a:spLocks noChangeArrowheads="1"/>
          </p:cNvSpPr>
          <p:nvPr userDrawn="1"/>
        </p:nvSpPr>
        <p:spPr bwMode="auto">
          <a:xfrm>
            <a:off x="6934200" y="638175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kumimoji="0" sz="1400" kern="1200">
                <a:solidFill>
                  <a:schemeClr val="tx1"/>
                </a:solidFill>
                <a:latin typeface="Times New Roman" pitchFamily="18" charset="0"/>
                <a:ea typeface="ＭＳ Ｐゴシック" pitchFamily="50" charset="-128"/>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a:lstStyle>
          <a:p>
            <a:pPr algn="r">
              <a:defRPr/>
            </a:pPr>
            <a:fld id="{255B1080-B92A-4EFB-AB27-FF2F930DAF6A}" type="slidenum">
              <a:rPr lang="en-US" altLang="ja-JP" sz="1600" b="1" smtClean="0">
                <a:solidFill>
                  <a:schemeClr val="tx1"/>
                </a:solidFill>
                <a:latin typeface="+mj-lt"/>
              </a:rPr>
              <a:t>‹#›</a:t>
            </a:fld>
            <a:endParaRPr lang="en-US" altLang="ja-JP" sz="1600" b="1" dirty="0">
              <a:solidFill>
                <a:schemeClr val="tx1"/>
              </a:solidFill>
              <a:latin typeface="+mj-lt"/>
            </a:endParaRPr>
          </a:p>
        </p:txBody>
      </p:sp>
    </p:spTree>
  </p:cSld>
  <p:clrMap bg1="lt1" tx1="dk1" bg2="lt2" tx2="dk2" accent1="accent1" accent2="accent2" accent3="accent3" accent4="accent4" accent5="accent5" accent6="accent6" hlink="hlink" folHlink="folHlink"/>
  <p:sldLayoutIdLst>
    <p:sldLayoutId id="2147484429" r:id="rId1"/>
    <p:sldLayoutId id="2147484521"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 id="2147484441" r:id="rId14"/>
  </p:sldLayoutIdLst>
  <p:timing>
    <p:tnLst>
      <p:par>
        <p:cTn id="1" dur="indefinite" restart="never" nodeType="tmRoot"/>
      </p:par>
    </p:tnLst>
  </p:timing>
  <p:hf sldNum="0" hdr="0" ftr="0" dt="0"/>
  <p:txStyles>
    <p:titleStyle>
      <a:lvl1pPr algn="r" rtl="0" eaLnBrk="0" fontAlgn="base" hangingPunct="0">
        <a:spcBef>
          <a:spcPct val="0"/>
        </a:spcBef>
        <a:spcAft>
          <a:spcPct val="0"/>
        </a:spcAft>
        <a:defRPr kumimoji="1" sz="2700" b="1">
          <a:solidFill>
            <a:schemeClr val="tx2"/>
          </a:solidFill>
          <a:latin typeface="+mj-lt"/>
          <a:ea typeface="+mj-ea"/>
          <a:cs typeface="+mj-cs"/>
        </a:defRPr>
      </a:lvl1pPr>
      <a:lvl2pPr algn="r" rtl="0" eaLnBrk="0" fontAlgn="base" hangingPunct="0">
        <a:spcBef>
          <a:spcPct val="0"/>
        </a:spcBef>
        <a:spcAft>
          <a:spcPct val="0"/>
        </a:spcAft>
        <a:defRPr kumimoji="1" sz="2700" b="1">
          <a:solidFill>
            <a:schemeClr val="tx2"/>
          </a:solidFill>
          <a:latin typeface="Arial" charset="0"/>
          <a:cs typeface="Arial" charset="0"/>
        </a:defRPr>
      </a:lvl2pPr>
      <a:lvl3pPr algn="r" rtl="0" eaLnBrk="0" fontAlgn="base" hangingPunct="0">
        <a:spcBef>
          <a:spcPct val="0"/>
        </a:spcBef>
        <a:spcAft>
          <a:spcPct val="0"/>
        </a:spcAft>
        <a:defRPr kumimoji="1" sz="2700" b="1">
          <a:solidFill>
            <a:schemeClr val="tx2"/>
          </a:solidFill>
          <a:latin typeface="Arial" charset="0"/>
          <a:cs typeface="Arial" charset="0"/>
        </a:defRPr>
      </a:lvl3pPr>
      <a:lvl4pPr algn="r" rtl="0" eaLnBrk="0" fontAlgn="base" hangingPunct="0">
        <a:spcBef>
          <a:spcPct val="0"/>
        </a:spcBef>
        <a:spcAft>
          <a:spcPct val="0"/>
        </a:spcAft>
        <a:defRPr kumimoji="1" sz="2700" b="1">
          <a:solidFill>
            <a:schemeClr val="tx2"/>
          </a:solidFill>
          <a:latin typeface="Arial" charset="0"/>
          <a:cs typeface="Arial" charset="0"/>
        </a:defRPr>
      </a:lvl4pPr>
      <a:lvl5pPr algn="r" rtl="0" eaLnBrk="0" fontAlgn="base" hangingPunct="0">
        <a:spcBef>
          <a:spcPct val="0"/>
        </a:spcBef>
        <a:spcAft>
          <a:spcPct val="0"/>
        </a:spcAft>
        <a:defRPr kumimoji="1" sz="2700" b="1">
          <a:solidFill>
            <a:schemeClr val="tx2"/>
          </a:solidFill>
          <a:latin typeface="Arial" charset="0"/>
          <a:cs typeface="Arial" charset="0"/>
        </a:defRPr>
      </a:lvl5pPr>
      <a:lvl6pPr marL="457200" algn="r" rtl="0" eaLnBrk="1" fontAlgn="base" hangingPunct="1">
        <a:spcBef>
          <a:spcPct val="0"/>
        </a:spcBef>
        <a:spcAft>
          <a:spcPct val="0"/>
        </a:spcAft>
        <a:defRPr kumimoji="1" sz="2700" b="1">
          <a:solidFill>
            <a:schemeClr val="tx2"/>
          </a:solidFill>
          <a:latin typeface="Arial" charset="0"/>
          <a:cs typeface="Arial" charset="0"/>
        </a:defRPr>
      </a:lvl6pPr>
      <a:lvl7pPr marL="914400" algn="r" rtl="0" eaLnBrk="1" fontAlgn="base" hangingPunct="1">
        <a:spcBef>
          <a:spcPct val="0"/>
        </a:spcBef>
        <a:spcAft>
          <a:spcPct val="0"/>
        </a:spcAft>
        <a:defRPr kumimoji="1" sz="2700" b="1">
          <a:solidFill>
            <a:schemeClr val="tx2"/>
          </a:solidFill>
          <a:latin typeface="Arial" charset="0"/>
          <a:cs typeface="Arial" charset="0"/>
        </a:defRPr>
      </a:lvl7pPr>
      <a:lvl8pPr marL="1371600" algn="r" rtl="0" eaLnBrk="1" fontAlgn="base" hangingPunct="1">
        <a:spcBef>
          <a:spcPct val="0"/>
        </a:spcBef>
        <a:spcAft>
          <a:spcPct val="0"/>
        </a:spcAft>
        <a:defRPr kumimoji="1" sz="2700" b="1">
          <a:solidFill>
            <a:schemeClr val="tx2"/>
          </a:solidFill>
          <a:latin typeface="Arial" charset="0"/>
          <a:cs typeface="Arial" charset="0"/>
        </a:defRPr>
      </a:lvl8pPr>
      <a:lvl9pPr marL="1828800" algn="r" rtl="0" eaLnBrk="1" fontAlgn="base" hangingPunct="1">
        <a:spcBef>
          <a:spcPct val="0"/>
        </a:spcBef>
        <a:spcAft>
          <a:spcPct val="0"/>
        </a:spcAft>
        <a:defRPr kumimoji="1"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063A7A2D-1ADC-4B5D-B5CA-136C64C5AB8C}"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8195"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8196"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Tree>
  </p:cSld>
  <p:clrMap bg1="lt1" tx1="dk1" bg2="lt2" tx2="dk2" accent1="accent1" accent2="accent2" accent3="accent3" accent4="accent4" accent5="accent5" accent6="accent6" hlink="hlink" folHlink="folHlink"/>
  <p:sldLayoutIdLst>
    <p:sldLayoutId id="2147484522"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8604250" y="6599238"/>
            <a:ext cx="288925"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61988">
              <a:defRPr kumimoji="1" sz="2400">
                <a:solidFill>
                  <a:schemeClr val="tx1"/>
                </a:solidFill>
                <a:latin typeface="Times New Roman" pitchFamily="18" charset="0"/>
              </a:defRPr>
            </a:lvl1pPr>
            <a:lvl2pPr marL="742950" indent="-285750" defTabSz="661988">
              <a:defRPr kumimoji="1" sz="2400">
                <a:solidFill>
                  <a:schemeClr val="tx1"/>
                </a:solidFill>
                <a:latin typeface="Times New Roman" pitchFamily="18" charset="0"/>
              </a:defRPr>
            </a:lvl2pPr>
            <a:lvl3pPr marL="1143000" indent="-228600" defTabSz="661988">
              <a:defRPr kumimoji="1" sz="2400">
                <a:solidFill>
                  <a:schemeClr val="tx1"/>
                </a:solidFill>
                <a:latin typeface="Times New Roman" pitchFamily="18" charset="0"/>
              </a:defRPr>
            </a:lvl3pPr>
            <a:lvl4pPr marL="1600200" indent="-228600" defTabSz="661988">
              <a:defRPr kumimoji="1" sz="2400">
                <a:solidFill>
                  <a:schemeClr val="tx1"/>
                </a:solidFill>
                <a:latin typeface="Times New Roman" pitchFamily="18" charset="0"/>
              </a:defRPr>
            </a:lvl4pPr>
            <a:lvl5pPr marL="2057400" indent="-228600" defTabSz="661988">
              <a:defRPr kumimoji="1" sz="2400">
                <a:solidFill>
                  <a:schemeClr val="tx1"/>
                </a:solidFill>
                <a:latin typeface="Times New Roman" pitchFamily="18" charset="0"/>
              </a:defRPr>
            </a:lvl5pPr>
            <a:lvl6pPr marL="2514600" indent="-228600" defTabSz="661988" eaLnBrk="0" fontAlgn="base" hangingPunct="0">
              <a:spcBef>
                <a:spcPct val="0"/>
              </a:spcBef>
              <a:spcAft>
                <a:spcPct val="0"/>
              </a:spcAft>
              <a:defRPr kumimoji="1" sz="2400">
                <a:solidFill>
                  <a:schemeClr val="tx1"/>
                </a:solidFill>
                <a:latin typeface="Times New Roman" pitchFamily="18" charset="0"/>
              </a:defRPr>
            </a:lvl6pPr>
            <a:lvl7pPr marL="2971800" indent="-228600" defTabSz="661988" eaLnBrk="0" fontAlgn="base" hangingPunct="0">
              <a:spcBef>
                <a:spcPct val="0"/>
              </a:spcBef>
              <a:spcAft>
                <a:spcPct val="0"/>
              </a:spcAft>
              <a:defRPr kumimoji="1" sz="2400">
                <a:solidFill>
                  <a:schemeClr val="tx1"/>
                </a:solidFill>
                <a:latin typeface="Times New Roman" pitchFamily="18" charset="0"/>
              </a:defRPr>
            </a:lvl7pPr>
            <a:lvl8pPr marL="3429000" indent="-228600" defTabSz="661988" eaLnBrk="0" fontAlgn="base" hangingPunct="0">
              <a:spcBef>
                <a:spcPct val="0"/>
              </a:spcBef>
              <a:spcAft>
                <a:spcPct val="0"/>
              </a:spcAft>
              <a:defRPr kumimoji="1" sz="2400">
                <a:solidFill>
                  <a:schemeClr val="tx1"/>
                </a:solidFill>
                <a:latin typeface="Times New Roman" pitchFamily="18" charset="0"/>
              </a:defRPr>
            </a:lvl8pPr>
            <a:lvl9pPr marL="3886200" indent="-228600" defTabSz="661988" eaLnBrk="0" fontAlgn="base" hangingPunct="0">
              <a:spcBef>
                <a:spcPct val="0"/>
              </a:spcBef>
              <a:spcAft>
                <a:spcPct val="0"/>
              </a:spcAft>
              <a:defRPr kumimoji="1" sz="2400">
                <a:solidFill>
                  <a:schemeClr val="tx1"/>
                </a:solidFill>
                <a:latin typeface="Times New Roman" pitchFamily="18" charset="0"/>
              </a:defRPr>
            </a:lvl9pPr>
          </a:lstStyle>
          <a:p>
            <a:pPr>
              <a:defRPr/>
            </a:pPr>
            <a:fld id="{51327BB8-11AB-4758-9AAC-AF177916745D}" type="slidenum">
              <a:rPr kumimoji="0" lang="fr-FR" altLang="ja-JP" sz="800" smtClean="0">
                <a:solidFill>
                  <a:schemeClr val="bg2"/>
                </a:solidFill>
                <a:latin typeface="Arial" pitchFamily="34" charset="0"/>
                <a:ea typeface="ＭＳ Ｐゴシック" pitchFamily="50" charset="-128"/>
                <a:cs typeface="Arial" pitchFamily="34" charset="0"/>
              </a:rPr>
              <a:pPr>
                <a:defRPr/>
              </a:pPr>
              <a:t>‹#›</a:t>
            </a:fld>
            <a:endParaRPr kumimoji="0" lang="fr-FR" altLang="ja-JP" sz="800" dirty="0" smtClean="0">
              <a:solidFill>
                <a:schemeClr val="bg2"/>
              </a:solidFill>
              <a:latin typeface="Arial" pitchFamily="34" charset="0"/>
              <a:ea typeface="ＭＳ Ｐゴシック" pitchFamily="50" charset="-128"/>
              <a:cs typeface="Arial" pitchFamily="34" charset="0"/>
            </a:endParaRPr>
          </a:p>
        </p:txBody>
      </p:sp>
      <p:sp>
        <p:nvSpPr>
          <p:cNvPr id="9219" name="Rectangle 3"/>
          <p:cNvSpPr>
            <a:spLocks noGrp="1" noChangeArrowheads="1"/>
          </p:cNvSpPr>
          <p:nvPr>
            <p:ph type="body" idx="1"/>
          </p:nvPr>
        </p:nvSpPr>
        <p:spPr bwMode="auto">
          <a:xfrm>
            <a:off x="431800" y="1773238"/>
            <a:ext cx="8280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000" bIns="10800" numCol="1" anchor="t" anchorCtr="0" compatLnSpc="1">
            <a:prstTxWarp prst="textNoShape">
              <a:avLst/>
            </a:prstTxWarp>
          </a:bodyPr>
          <a:lstStyle/>
          <a:p>
            <a:pPr lvl="0"/>
            <a:r>
              <a:rPr lang="en-GB" altLang="zh-TW" smtClean="0"/>
              <a:t>First level</a:t>
            </a:r>
          </a:p>
          <a:p>
            <a:pPr lvl="1"/>
            <a:r>
              <a:rPr lang="en-GB" altLang="zh-TW" smtClean="0"/>
              <a:t>Second level</a:t>
            </a:r>
          </a:p>
          <a:p>
            <a:pPr lvl="2"/>
            <a:r>
              <a:rPr lang="en-GB" altLang="zh-TW" smtClean="0"/>
              <a:t>Third level</a:t>
            </a:r>
          </a:p>
        </p:txBody>
      </p:sp>
      <p:sp>
        <p:nvSpPr>
          <p:cNvPr id="9220" name="Rectangle 4"/>
          <p:cNvSpPr>
            <a:spLocks noGrp="1" noChangeArrowheads="1"/>
          </p:cNvSpPr>
          <p:nvPr>
            <p:ph type="title"/>
          </p:nvPr>
        </p:nvSpPr>
        <p:spPr bwMode="auto">
          <a:xfrm>
            <a:off x="431800" y="77788"/>
            <a:ext cx="82804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0800" rIns="0" bIns="10800" numCol="1" anchor="ctr" anchorCtr="0" compatLnSpc="1">
            <a:prstTxWarp prst="textNoShape">
              <a:avLst/>
            </a:prstTxWarp>
          </a:bodyPr>
          <a:lstStyle/>
          <a:p>
            <a:pPr lvl="0"/>
            <a:r>
              <a:rPr lang="en-GB" altLang="zh-TW" smtClean="0"/>
              <a:t>Title</a:t>
            </a:r>
          </a:p>
        </p:txBody>
      </p:sp>
      <p:sp>
        <p:nvSpPr>
          <p:cNvPr id="9221" name="Text Box 5"/>
          <p:cNvSpPr txBox="1">
            <a:spLocks noChangeArrowheads="1"/>
          </p:cNvSpPr>
          <p:nvPr/>
        </p:nvSpPr>
        <p:spPr bwMode="auto">
          <a:xfrm>
            <a:off x="695325" y="6553200"/>
            <a:ext cx="7653338" cy="304800"/>
          </a:xfrm>
          <a:prstGeom prst="rect">
            <a:avLst/>
          </a:prstGeom>
          <a:noFill/>
          <a:ln>
            <a:noFill/>
          </a:ln>
          <a:effectLs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eaLnBrk="1" hangingPunct="1">
              <a:defRPr/>
            </a:pPr>
            <a:r>
              <a:rPr kumimoji="0" lang="en-US" altLang="ja-JP" sz="1400" dirty="0" err="1" smtClean="0">
                <a:solidFill>
                  <a:schemeClr val="bg2"/>
                </a:solidFill>
                <a:latin typeface="Arial" pitchFamily="34" charset="0"/>
                <a:ea typeface="ＭＳ Ｐゴシック" pitchFamily="50" charset="-128"/>
                <a:cs typeface="Arial" pitchFamily="34" charset="0"/>
              </a:rPr>
              <a:t>Chiến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lược</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phát</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triển</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Doanh</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nghiệp</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vừa</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và</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nhỏ</a:t>
            </a:r>
            <a:r>
              <a:rPr kumimoji="0" lang="en-US" altLang="ja-JP" sz="1400" dirty="0" smtClean="0">
                <a:solidFill>
                  <a:schemeClr val="bg2"/>
                </a:solidFill>
                <a:latin typeface="Arial" pitchFamily="34" charset="0"/>
                <a:ea typeface="ＭＳ Ｐゴシック" pitchFamily="50" charset="-128"/>
                <a:cs typeface="Arial" pitchFamily="34" charset="0"/>
              </a:rPr>
              <a:t> </a:t>
            </a:r>
            <a:r>
              <a:rPr kumimoji="0" lang="en-US" altLang="ja-JP" sz="1400" dirty="0" err="1" smtClean="0">
                <a:solidFill>
                  <a:schemeClr val="bg2"/>
                </a:solidFill>
                <a:latin typeface="Arial" pitchFamily="34" charset="0"/>
                <a:ea typeface="ＭＳ Ｐゴシック" pitchFamily="50" charset="-128"/>
                <a:cs typeface="Arial" pitchFamily="34" charset="0"/>
              </a:rPr>
              <a:t>Việt</a:t>
            </a:r>
            <a:r>
              <a:rPr kumimoji="0" lang="en-US" altLang="ja-JP" sz="1400" dirty="0" smtClean="0">
                <a:solidFill>
                  <a:schemeClr val="bg2"/>
                </a:solidFill>
                <a:latin typeface="Arial" pitchFamily="34" charset="0"/>
                <a:ea typeface="ＭＳ Ｐゴシック" pitchFamily="50" charset="-128"/>
                <a:cs typeface="Arial" pitchFamily="34" charset="0"/>
              </a:rPr>
              <a:t> Nam – Viet SME strategy for development</a:t>
            </a:r>
          </a:p>
        </p:txBody>
      </p:sp>
    </p:spTree>
  </p:cSld>
  <p:clrMap bg1="lt1" tx1="dk1" bg2="lt2" tx2="dk2" accent1="accent1" accent2="accent2" accent3="accent3" accent4="accent4" accent5="accent5" accent6="accent6" hlink="hlink" folHlink="folHlink"/>
  <p:sldLayoutIdLst>
    <p:sldLayoutId id="2147484523"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a:solidFill>
            <a:schemeClr val="accent1"/>
          </a:solidFill>
          <a:latin typeface="+mj-lt"/>
          <a:ea typeface="+mj-ea"/>
          <a:cs typeface="+mj-cs"/>
        </a:defRPr>
      </a:lvl1pPr>
      <a:lvl2pPr algn="l" rtl="0" eaLnBrk="0" fontAlgn="base" hangingPunct="0">
        <a:spcBef>
          <a:spcPct val="0"/>
        </a:spcBef>
        <a:spcAft>
          <a:spcPct val="0"/>
        </a:spcAft>
        <a:defRPr kumimoji="1" sz="3600">
          <a:solidFill>
            <a:schemeClr val="accent1"/>
          </a:solidFill>
          <a:latin typeface="Arial" charset="0"/>
        </a:defRPr>
      </a:lvl2pPr>
      <a:lvl3pPr algn="l" rtl="0" eaLnBrk="0" fontAlgn="base" hangingPunct="0">
        <a:spcBef>
          <a:spcPct val="0"/>
        </a:spcBef>
        <a:spcAft>
          <a:spcPct val="0"/>
        </a:spcAft>
        <a:defRPr kumimoji="1" sz="3600">
          <a:solidFill>
            <a:schemeClr val="accent1"/>
          </a:solidFill>
          <a:latin typeface="Arial" charset="0"/>
        </a:defRPr>
      </a:lvl3pPr>
      <a:lvl4pPr algn="l" rtl="0" eaLnBrk="0" fontAlgn="base" hangingPunct="0">
        <a:spcBef>
          <a:spcPct val="0"/>
        </a:spcBef>
        <a:spcAft>
          <a:spcPct val="0"/>
        </a:spcAft>
        <a:defRPr kumimoji="1" sz="3600">
          <a:solidFill>
            <a:schemeClr val="accent1"/>
          </a:solidFill>
          <a:latin typeface="Arial" charset="0"/>
        </a:defRPr>
      </a:lvl4pPr>
      <a:lvl5pPr algn="l" rtl="0" eaLnBrk="0" fontAlgn="base" hangingPunct="0">
        <a:spcBef>
          <a:spcPct val="0"/>
        </a:spcBef>
        <a:spcAft>
          <a:spcPct val="0"/>
        </a:spcAft>
        <a:defRPr kumimoji="1" sz="3600">
          <a:solidFill>
            <a:schemeClr val="accent1"/>
          </a:solidFill>
          <a:latin typeface="Arial" charset="0"/>
        </a:defRPr>
      </a:lvl5pPr>
      <a:lvl6pPr marL="457200" algn="l" rtl="0" eaLnBrk="1" fontAlgn="base" hangingPunct="1">
        <a:spcBef>
          <a:spcPct val="0"/>
        </a:spcBef>
        <a:spcAft>
          <a:spcPct val="0"/>
        </a:spcAft>
        <a:defRPr kumimoji="1" sz="3600">
          <a:solidFill>
            <a:schemeClr val="accent1"/>
          </a:solidFill>
          <a:latin typeface="Arial" charset="0"/>
        </a:defRPr>
      </a:lvl6pPr>
      <a:lvl7pPr marL="914400" algn="l" rtl="0" eaLnBrk="1" fontAlgn="base" hangingPunct="1">
        <a:spcBef>
          <a:spcPct val="0"/>
        </a:spcBef>
        <a:spcAft>
          <a:spcPct val="0"/>
        </a:spcAft>
        <a:defRPr kumimoji="1" sz="3600">
          <a:solidFill>
            <a:schemeClr val="accent1"/>
          </a:solidFill>
          <a:latin typeface="Arial" charset="0"/>
        </a:defRPr>
      </a:lvl7pPr>
      <a:lvl8pPr marL="1371600" algn="l" rtl="0" eaLnBrk="1" fontAlgn="base" hangingPunct="1">
        <a:spcBef>
          <a:spcPct val="0"/>
        </a:spcBef>
        <a:spcAft>
          <a:spcPct val="0"/>
        </a:spcAft>
        <a:defRPr kumimoji="1" sz="3600">
          <a:solidFill>
            <a:schemeClr val="accent1"/>
          </a:solidFill>
          <a:latin typeface="Arial" charset="0"/>
        </a:defRPr>
      </a:lvl8pPr>
      <a:lvl9pPr marL="1828800" algn="l" rtl="0" eaLnBrk="1" fontAlgn="base" hangingPunct="1">
        <a:spcBef>
          <a:spcPct val="0"/>
        </a:spcBef>
        <a:spcAft>
          <a:spcPct val="0"/>
        </a:spcAft>
        <a:defRPr kumimoji="1" sz="3600">
          <a:solidFill>
            <a:schemeClr val="accent1"/>
          </a:solidFill>
          <a:latin typeface="Arial" charset="0"/>
        </a:defRPr>
      </a:lvl9pPr>
    </p:titleStyle>
    <p:bodyStyle>
      <a:lvl1pPr marL="180975" indent="-180975" algn="l" rtl="0" eaLnBrk="0" fontAlgn="base" hangingPunct="0">
        <a:spcBef>
          <a:spcPct val="20000"/>
        </a:spcBef>
        <a:spcAft>
          <a:spcPct val="0"/>
        </a:spcAft>
        <a:buClr>
          <a:schemeClr val="accent1"/>
        </a:buClr>
        <a:buFont typeface="Arial" pitchFamily="34" charset="0"/>
        <a:buChar char="●"/>
        <a:defRPr kumimoji="1" sz="2000">
          <a:solidFill>
            <a:schemeClr val="accent1"/>
          </a:solidFill>
          <a:latin typeface="+mn-lt"/>
          <a:ea typeface="+mn-ea"/>
          <a:cs typeface="+mn-cs"/>
        </a:defRPr>
      </a:lvl1pPr>
      <a:lvl2pPr marL="541338" indent="-180975" algn="l" rtl="0" eaLnBrk="0" fontAlgn="base" hangingPunct="0">
        <a:spcBef>
          <a:spcPct val="20000"/>
        </a:spcBef>
        <a:spcAft>
          <a:spcPct val="0"/>
        </a:spcAft>
        <a:buClr>
          <a:schemeClr val="bg2"/>
        </a:buClr>
        <a:buFont typeface="Arial" pitchFamily="34" charset="0"/>
        <a:buChar char="●"/>
        <a:defRPr kumimoji="1" sz="2800">
          <a:solidFill>
            <a:schemeClr val="bg2"/>
          </a:solidFill>
          <a:latin typeface="+mn-lt"/>
        </a:defRPr>
      </a:lvl2pPr>
      <a:lvl3pPr marL="901700" indent="-84138" algn="l" rtl="0" eaLnBrk="0" fontAlgn="base" hangingPunct="0">
        <a:spcBef>
          <a:spcPct val="20000"/>
        </a:spcBef>
        <a:spcAft>
          <a:spcPct val="0"/>
        </a:spcAft>
        <a:buClr>
          <a:schemeClr val="bg2"/>
        </a:buClr>
        <a:buFont typeface="Arial" pitchFamily="34" charset="0"/>
        <a:buChar char="●"/>
        <a:defRPr kumimoji="1" sz="2400">
          <a:solidFill>
            <a:schemeClr val="bg2"/>
          </a:solidFill>
          <a:latin typeface="+mn-lt"/>
        </a:defRPr>
      </a:lvl3pPr>
      <a:lvl4pPr marL="1751013" indent="-228600" algn="l" rtl="0" eaLnBrk="0" fontAlgn="base" hangingPunct="0">
        <a:spcBef>
          <a:spcPct val="20000"/>
        </a:spcBef>
        <a:spcAft>
          <a:spcPct val="0"/>
        </a:spcAft>
        <a:buChar char="–"/>
        <a:defRPr kumimoji="1" sz="2000">
          <a:solidFill>
            <a:schemeClr val="tx1"/>
          </a:solidFill>
          <a:latin typeface="+mn-lt"/>
        </a:defRPr>
      </a:lvl4pPr>
      <a:lvl5pPr marL="2159000" indent="-228600" algn="l" rtl="0" eaLnBrk="0" fontAlgn="base" hangingPunct="0">
        <a:spcBef>
          <a:spcPct val="20000"/>
        </a:spcBef>
        <a:spcAft>
          <a:spcPct val="0"/>
        </a:spcAft>
        <a:buChar char="»"/>
        <a:defRPr kumimoji="1" sz="2000">
          <a:solidFill>
            <a:schemeClr val="tx1"/>
          </a:solidFill>
          <a:latin typeface="+mn-lt"/>
        </a:defRPr>
      </a:lvl5pPr>
      <a:lvl6pPr marL="2616200" indent="-228600" algn="l" rtl="0" eaLnBrk="1" fontAlgn="base" hangingPunct="1">
        <a:spcBef>
          <a:spcPct val="20000"/>
        </a:spcBef>
        <a:spcAft>
          <a:spcPct val="0"/>
        </a:spcAft>
        <a:buChar char="»"/>
        <a:defRPr kumimoji="1" sz="2000">
          <a:solidFill>
            <a:schemeClr val="tx1"/>
          </a:solidFill>
          <a:latin typeface="+mn-lt"/>
        </a:defRPr>
      </a:lvl6pPr>
      <a:lvl7pPr marL="3073400" indent="-228600" algn="l" rtl="0" eaLnBrk="1" fontAlgn="base" hangingPunct="1">
        <a:spcBef>
          <a:spcPct val="20000"/>
        </a:spcBef>
        <a:spcAft>
          <a:spcPct val="0"/>
        </a:spcAft>
        <a:buChar char="»"/>
        <a:defRPr kumimoji="1" sz="2000">
          <a:solidFill>
            <a:schemeClr val="tx1"/>
          </a:solidFill>
          <a:latin typeface="+mn-lt"/>
        </a:defRPr>
      </a:lvl7pPr>
      <a:lvl8pPr marL="3530600" indent="-228600" algn="l" rtl="0" eaLnBrk="1" fontAlgn="base" hangingPunct="1">
        <a:spcBef>
          <a:spcPct val="20000"/>
        </a:spcBef>
        <a:spcAft>
          <a:spcPct val="0"/>
        </a:spcAft>
        <a:buChar char="»"/>
        <a:defRPr kumimoji="1" sz="2000">
          <a:solidFill>
            <a:schemeClr val="tx1"/>
          </a:solidFill>
          <a:latin typeface="+mn-lt"/>
        </a:defRPr>
      </a:lvl8pPr>
      <a:lvl9pPr marL="3987800" indent="-228600" algn="l" rtl="0" eaLnBrk="1" fontAlgn="base" hangingPunct="1">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698500" y="1295400"/>
            <a:ext cx="7772400" cy="1981200"/>
          </a:xfrm>
        </p:spPr>
        <p:txBody>
          <a:bodyPr lIns="92075" tIns="46038" rIns="92075" bIns="46038"/>
          <a:lstStyle/>
          <a:p>
            <a:pPr eaLnBrk="1" hangingPunct="1"/>
            <a:r>
              <a:rPr lang="en-US" altLang="ja-JP" sz="4800" dirty="0" smtClean="0">
                <a:solidFill>
                  <a:srgbClr val="0000FF"/>
                </a:solidFill>
              </a:rPr>
              <a:t>Test Plan</a:t>
            </a:r>
            <a:endParaRPr lang="en-US" altLang="ja-JP" sz="4800" dirty="0" smtClean="0">
              <a:solidFill>
                <a:srgbClr val="993300"/>
              </a:solidFill>
            </a:endParaRPr>
          </a:p>
        </p:txBody>
      </p:sp>
      <p:sp>
        <p:nvSpPr>
          <p:cNvPr id="228355" name="Rectangle 3"/>
          <p:cNvSpPr>
            <a:spLocks noGrp="1" noChangeArrowheads="1"/>
          </p:cNvSpPr>
          <p:nvPr>
            <p:ph type="subTitle" idx="1"/>
          </p:nvPr>
        </p:nvSpPr>
        <p:spPr>
          <a:xfrm>
            <a:off x="1905000" y="4724400"/>
            <a:ext cx="6400800" cy="1219200"/>
          </a:xfrm>
        </p:spPr>
        <p:txBody>
          <a:bodyPr lIns="92075" tIns="46038" rIns="92075" bIns="46038"/>
          <a:lstStyle/>
          <a:p>
            <a:pPr eaLnBrk="1" hangingPunct="1">
              <a:defRPr/>
            </a:pPr>
            <a:r>
              <a:rPr lang="en-US" altLang="ja-JP" b="1" dirty="0" smtClean="0">
                <a:effectLst>
                  <a:outerShdw blurRad="38100" dist="38100" dir="2700000" algn="tl">
                    <a:srgbClr val="C0C0C0"/>
                  </a:outerShdw>
                </a:effectLst>
                <a:ea typeface="MS PGothic" pitchFamily="34" charset="-128"/>
              </a:rPr>
              <a:t>Instructor: </a:t>
            </a:r>
            <a:r>
              <a:rPr lang="en-US" altLang="ja-JP" b="1" dirty="0" err="1" smtClean="0">
                <a:effectLst>
                  <a:outerShdw blurRad="38100" dist="38100" dir="2700000" algn="tl">
                    <a:srgbClr val="C0C0C0"/>
                  </a:outerShdw>
                </a:effectLst>
                <a:ea typeface="MS PGothic" pitchFamily="34" charset="-128"/>
              </a:rPr>
              <a:t>ThS</a:t>
            </a:r>
            <a:r>
              <a:rPr lang="en-US" altLang="ja-JP" b="1" dirty="0" smtClean="0">
                <a:effectLst>
                  <a:outerShdw blurRad="38100" dist="38100" dir="2700000" algn="tl">
                    <a:srgbClr val="C0C0C0"/>
                  </a:outerShdw>
                </a:effectLst>
                <a:ea typeface="MS PGothic" pitchFamily="34" charset="-128"/>
              </a:rPr>
              <a:t>. </a:t>
            </a:r>
            <a:r>
              <a:rPr lang="en-US" altLang="ja-JP" b="1" dirty="0" err="1" smtClean="0">
                <a:effectLst>
                  <a:outerShdw blurRad="38100" dist="38100" dir="2700000" algn="tl">
                    <a:srgbClr val="C0C0C0"/>
                  </a:outerShdw>
                </a:effectLst>
                <a:ea typeface="MS PGothic" pitchFamily="34" charset="-128"/>
              </a:rPr>
              <a:t>Vũ</a:t>
            </a:r>
            <a:r>
              <a:rPr lang="en-US" altLang="ja-JP" b="1" dirty="0" smtClean="0">
                <a:effectLst>
                  <a:outerShdw blurRad="38100" dist="38100" dir="2700000" algn="tl">
                    <a:srgbClr val="C0C0C0"/>
                  </a:outerShdw>
                </a:effectLst>
                <a:ea typeface="MS PGothic" pitchFamily="34" charset="-128"/>
              </a:rPr>
              <a:t> </a:t>
            </a:r>
            <a:r>
              <a:rPr lang="en-US" altLang="ja-JP" b="1" dirty="0" err="1" smtClean="0">
                <a:effectLst>
                  <a:outerShdw blurRad="38100" dist="38100" dir="2700000" algn="tl">
                    <a:srgbClr val="C0C0C0"/>
                  </a:outerShdw>
                </a:effectLst>
                <a:ea typeface="MS PGothic" pitchFamily="34" charset="-128"/>
              </a:rPr>
              <a:t>Đình</a:t>
            </a:r>
            <a:r>
              <a:rPr lang="en-US" altLang="ja-JP" b="1" dirty="0" smtClean="0">
                <a:effectLst>
                  <a:outerShdw blurRad="38100" dist="38100" dir="2700000" algn="tl">
                    <a:srgbClr val="C0C0C0"/>
                  </a:outerShdw>
                </a:effectLst>
                <a:ea typeface="MS PGothic" pitchFamily="34" charset="-128"/>
              </a:rPr>
              <a:t> </a:t>
            </a:r>
            <a:r>
              <a:rPr lang="en-US" altLang="ja-JP" b="1" dirty="0" err="1" smtClean="0">
                <a:effectLst>
                  <a:outerShdw blurRad="38100" dist="38100" dir="2700000" algn="tl">
                    <a:srgbClr val="C0C0C0"/>
                  </a:outerShdw>
                </a:effectLst>
                <a:ea typeface="MS PGothic" pitchFamily="34" charset="-128"/>
              </a:rPr>
              <a:t>Hồng</a:t>
            </a:r>
            <a:endParaRPr lang="en-US" altLang="ja-JP" b="1" dirty="0" smtClean="0">
              <a:effectLst>
                <a:outerShdw blurRad="38100" dist="38100" dir="2700000" algn="tl">
                  <a:srgbClr val="C0C0C0"/>
                </a:outerShdw>
              </a:effectLst>
              <a:ea typeface="MS PGothic" pitchFamily="34" charset="-128"/>
            </a:endParaRPr>
          </a:p>
          <a:p>
            <a:pPr eaLnBrk="1" hangingPunct="1">
              <a:defRPr/>
            </a:pPr>
            <a:r>
              <a:rPr lang="en-US" altLang="ja-JP" dirty="0" smtClean="0">
                <a:effectLst>
                  <a:outerShdw blurRad="38100" dist="38100" dir="2700000" algn="tl">
                    <a:srgbClr val="C0C0C0"/>
                  </a:outerShdw>
                </a:effectLst>
                <a:ea typeface="MS PGothic" pitchFamily="34" charset="-128"/>
              </a:rPr>
              <a:t>Last updated: Mar-2014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09800" y="228600"/>
            <a:ext cx="6629400" cy="685800"/>
          </a:xfrm>
        </p:spPr>
        <p:txBody>
          <a:bodyPr/>
          <a:lstStyle/>
          <a:p>
            <a:pPr eaLnBrk="1" hangingPunct="1"/>
            <a:r>
              <a:rPr lang="en-GB" altLang="en-US" dirty="0" smtClean="0"/>
              <a:t>Test Plan – Requirement for test</a:t>
            </a:r>
            <a:endParaRPr lang="en-US" altLang="ja-JP" dirty="0" smtClean="0"/>
          </a:p>
        </p:txBody>
      </p:sp>
      <p:sp>
        <p:nvSpPr>
          <p:cNvPr id="35843" name="Rectangle 3"/>
          <p:cNvSpPr>
            <a:spLocks noGrp="1" noChangeArrowheads="1"/>
          </p:cNvSpPr>
          <p:nvPr>
            <p:ph idx="1"/>
          </p:nvPr>
        </p:nvSpPr>
        <p:spPr>
          <a:xfrm>
            <a:off x="533400" y="1371600"/>
            <a:ext cx="8229600" cy="4114800"/>
          </a:xfrm>
        </p:spPr>
        <p:txBody>
          <a:bodyPr/>
          <a:lstStyle/>
          <a:p>
            <a:pPr eaLnBrk="1" hangingPunct="1">
              <a:lnSpc>
                <a:spcPct val="120000"/>
              </a:lnSpc>
            </a:pPr>
            <a:r>
              <a:rPr lang="en-US" altLang="ja-JP" sz="2400" dirty="0" smtClean="0">
                <a:ea typeface="ＭＳ Ｐゴシック" pitchFamily="50" charset="-128"/>
              </a:rPr>
              <a:t>List items that have been identified as targets for testing </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Functional requirements</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Non-functional requirements</a:t>
            </a:r>
          </a:p>
          <a:p>
            <a:pPr eaLnBrk="1" hangingPunct="1">
              <a:lnSpc>
                <a:spcPct val="120000"/>
              </a:lnSpc>
            </a:pPr>
            <a:r>
              <a:rPr lang="en-US" altLang="ja-JP" sz="2400" dirty="0" smtClean="0">
                <a:ea typeface="ＭＳ Ｐゴシック" pitchFamily="50" charset="-128"/>
              </a:rPr>
              <a:t>List of features and functions not to be tested</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352800" y="228600"/>
            <a:ext cx="5486400" cy="685800"/>
          </a:xfrm>
        </p:spPr>
        <p:txBody>
          <a:bodyPr/>
          <a:lstStyle/>
          <a:p>
            <a:pPr eaLnBrk="1" hangingPunct="1"/>
            <a:r>
              <a:rPr lang="en-GB" altLang="en-US" dirty="0" smtClean="0"/>
              <a:t>Functional Requirement</a:t>
            </a:r>
            <a:endParaRPr lang="en-US" altLang="ja-JP" dirty="0" smtClean="0"/>
          </a:p>
        </p:txBody>
      </p:sp>
      <p:sp>
        <p:nvSpPr>
          <p:cNvPr id="121859" name="Rectangle 3"/>
          <p:cNvSpPr>
            <a:spLocks noGrp="1" noChangeArrowheads="1"/>
          </p:cNvSpPr>
          <p:nvPr>
            <p:ph type="body" sz="half" idx="1"/>
          </p:nvPr>
        </p:nvSpPr>
        <p:spPr>
          <a:xfrm>
            <a:off x="304800" y="1447800"/>
            <a:ext cx="5419725" cy="4114800"/>
          </a:xfrm>
        </p:spPr>
        <p:txBody>
          <a:bodyPr/>
          <a:lstStyle/>
          <a:p>
            <a:pPr eaLnBrk="1" hangingPunct="1">
              <a:lnSpc>
                <a:spcPct val="120000"/>
              </a:lnSpc>
            </a:pPr>
            <a:r>
              <a:rPr lang="en-US" altLang="ja-JP" sz="2400" dirty="0" smtClean="0">
                <a:ea typeface="ＭＳ Ｐゴシック" pitchFamily="50" charset="-128"/>
              </a:rPr>
              <a:t>Things that a system has to do</a:t>
            </a:r>
            <a:r>
              <a:rPr lang="ja-JP" altLang="en-US" sz="2400" dirty="0" smtClean="0">
                <a:ea typeface="ＭＳ Ｐゴシック" pitchFamily="50" charset="-128"/>
              </a:rPr>
              <a:t>　</a:t>
            </a:r>
            <a:r>
              <a:rPr lang="en-US" altLang="ja-JP" sz="2400" dirty="0" smtClean="0">
                <a:ea typeface="ＭＳ Ｐゴシック" pitchFamily="50" charset="-128"/>
              </a:rPr>
              <a:t>related to business flow</a:t>
            </a:r>
          </a:p>
          <a:p>
            <a:pPr eaLnBrk="1" hangingPunct="1">
              <a:lnSpc>
                <a:spcPct val="120000"/>
              </a:lnSpc>
            </a:pPr>
            <a:r>
              <a:rPr lang="en-US" altLang="ja-JP" sz="2400" dirty="0" smtClean="0">
                <a:ea typeface="ＭＳ Ｐゴシック" pitchFamily="50" charset="-128"/>
              </a:rPr>
              <a:t>Example:</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Do a calculation: add, new, edit, delete functions </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Make a decision: check user right </a:t>
            </a:r>
          </a:p>
          <a:p>
            <a:pPr lvl="1" eaLnBrk="1" hangingPunct="1">
              <a:lnSpc>
                <a:spcPct val="120000"/>
              </a:lnSpc>
              <a:buFont typeface="Wingdings" pitchFamily="2" charset="2"/>
              <a:buChar char="Ø"/>
            </a:pPr>
            <a:r>
              <a:rPr lang="en-GB" altLang="en-US" dirty="0" smtClean="0">
                <a:solidFill>
                  <a:schemeClr val="accent2"/>
                </a:solidFill>
              </a:rPr>
              <a:t>Make a report</a:t>
            </a:r>
            <a:endParaRPr lang="en-US" altLang="ja-JP" dirty="0" smtClean="0">
              <a:solidFill>
                <a:schemeClr val="accent2"/>
              </a:solidFill>
              <a:ea typeface="ＭＳ Ｐゴシック" pitchFamily="50" charset="-128"/>
            </a:endParaRPr>
          </a:p>
        </p:txBody>
      </p:sp>
      <p:pic>
        <p:nvPicPr>
          <p:cNvPr id="36868" name="Picture 4" descr="pe01496_"/>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867400" y="1752600"/>
            <a:ext cx="2922588" cy="3468688"/>
          </a:xfrm>
          <a:noFill/>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2000"/>
                                        <p:tgtEl>
                                          <p:spTgt spid="1218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1859"/>
                                        </p:tgtEl>
                                        <p:attrNameLst>
                                          <p:attrName>style.visibility</p:attrName>
                                        </p:attrNameLst>
                                      </p:cBhvr>
                                      <p:to>
                                        <p:strVal val="visible"/>
                                      </p:to>
                                    </p:set>
                                    <p:animEffect transition="in" filter="fade">
                                      <p:cBhvr>
                                        <p:cTn id="10" dur="20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0" y="228600"/>
            <a:ext cx="5791200" cy="685800"/>
          </a:xfrm>
        </p:spPr>
        <p:txBody>
          <a:bodyPr/>
          <a:lstStyle/>
          <a:p>
            <a:pPr eaLnBrk="1" hangingPunct="1"/>
            <a:r>
              <a:rPr lang="en-GB" altLang="en-US" dirty="0" smtClean="0"/>
              <a:t>Non-functional Requirement</a:t>
            </a:r>
            <a:endParaRPr lang="en-US" altLang="ja-JP" dirty="0" smtClean="0"/>
          </a:p>
        </p:txBody>
      </p:sp>
      <p:sp>
        <p:nvSpPr>
          <p:cNvPr id="37891" name="Rectangle 3"/>
          <p:cNvSpPr>
            <a:spLocks noGrp="1" noChangeArrowheads="1"/>
          </p:cNvSpPr>
          <p:nvPr>
            <p:ph idx="1"/>
          </p:nvPr>
        </p:nvSpPr>
        <p:spPr>
          <a:xfrm>
            <a:off x="304800" y="1371600"/>
            <a:ext cx="8458200" cy="4114800"/>
          </a:xfrm>
        </p:spPr>
        <p:txBody>
          <a:bodyPr/>
          <a:lstStyle/>
          <a:p>
            <a:pPr eaLnBrk="1" hangingPunct="1">
              <a:lnSpc>
                <a:spcPct val="120000"/>
              </a:lnSpc>
            </a:pPr>
            <a:r>
              <a:rPr lang="en-US" altLang="ja-JP" sz="2400" dirty="0" smtClean="0">
                <a:ea typeface="ＭＳ Ｐゴシック" pitchFamily="50" charset="-128"/>
              </a:rPr>
              <a:t>The qualities that a system has to have </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Performance: </a:t>
            </a:r>
            <a:r>
              <a:rPr lang="en-US" altLang="ja-JP" dirty="0" smtClean="0">
                <a:ea typeface="ＭＳ Ｐゴシック" pitchFamily="50" charset="-128"/>
              </a:rPr>
              <a:t>response time</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Security: </a:t>
            </a:r>
            <a:r>
              <a:rPr lang="en-US" altLang="ja-JP" dirty="0" smtClean="0">
                <a:ea typeface="ＭＳ Ｐゴシック" pitchFamily="50" charset="-128"/>
              </a:rPr>
              <a:t>access right</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Usability: </a:t>
            </a:r>
            <a:r>
              <a:rPr lang="en-US" altLang="ja-JP" dirty="0" smtClean="0">
                <a:ea typeface="ＭＳ Ｐゴシック" pitchFamily="50" charset="-128"/>
              </a:rPr>
              <a:t>to learn using</a:t>
            </a:r>
            <a:endParaRPr lang="en-US" altLang="ja-JP" dirty="0" smtClean="0">
              <a:solidFill>
                <a:schemeClr val="accent2"/>
              </a:solidFill>
              <a:ea typeface="ＭＳ Ｐゴシック" pitchFamily="50" charset="-128"/>
            </a:endParaRP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Maintainability: </a:t>
            </a:r>
            <a:r>
              <a:rPr lang="en-US" altLang="ja-JP" dirty="0" smtClean="0">
                <a:ea typeface="ＭＳ Ｐゴシック" pitchFamily="50" charset="-128"/>
              </a:rPr>
              <a:t>to locate and fix bugs of operational system</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Flexibility:</a:t>
            </a:r>
          </a:p>
          <a:p>
            <a:pPr lvl="1" eaLnBrk="1" hangingPunct="1">
              <a:lnSpc>
                <a:spcPct val="120000"/>
              </a:lnSpc>
              <a:buFont typeface="Wingdings" pitchFamily="2" charset="2"/>
              <a:buChar char="Ø"/>
            </a:pPr>
            <a:r>
              <a:rPr lang="en-US" altLang="ja-JP" dirty="0" smtClean="0">
                <a:solidFill>
                  <a:schemeClr val="accent2"/>
                </a:solidFill>
                <a:ea typeface="ＭＳ Ｐゴシック" pitchFamily="50" charset="-128"/>
              </a:rPr>
              <a:t>Reliability:</a:t>
            </a:r>
          </a:p>
          <a:p>
            <a:pPr eaLnBrk="1" hangingPunct="1">
              <a:lnSpc>
                <a:spcPct val="120000"/>
              </a:lnSpc>
            </a:pPr>
            <a:r>
              <a:rPr lang="en-US" altLang="ja-JP" sz="2400" dirty="0" smtClean="0">
                <a:ea typeface="ＭＳ Ｐゴシック" pitchFamily="50" charset="-128"/>
              </a:rPr>
              <a:t>Constraints on the test process</a:t>
            </a:r>
          </a:p>
          <a:p>
            <a:pPr eaLnBrk="1" hangingPunct="1"/>
            <a:endParaRPr lang="ja-JP" altLang="en-US" sz="2400" dirty="0" smtClean="0">
              <a:ea typeface="ＭＳ Ｐゴシック" pitchFamily="50" charset="-128"/>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xfrm>
            <a:off x="457200" y="1219200"/>
            <a:ext cx="8458200" cy="5257800"/>
          </a:xfrm>
        </p:spPr>
        <p:txBody>
          <a:bodyPr/>
          <a:lstStyle/>
          <a:p>
            <a:pPr eaLnBrk="1" hangingPunct="1">
              <a:lnSpc>
                <a:spcPct val="120000"/>
              </a:lnSpc>
            </a:pPr>
            <a:r>
              <a:rPr lang="en-US" altLang="ja-JP" sz="2400" b="1" smtClean="0">
                <a:ea typeface="ＭＳ Ｐゴシック" pitchFamily="50" charset="-128"/>
              </a:rPr>
              <a:t>Objective:</a:t>
            </a:r>
            <a:r>
              <a:rPr lang="en-US" altLang="ja-JP" sz="2000" b="1" smtClean="0">
                <a:ea typeface="ＭＳ Ｐゴシック" pitchFamily="50" charset="-128"/>
              </a:rPr>
              <a:t> </a:t>
            </a:r>
            <a:r>
              <a:rPr lang="en-US" altLang="ja-JP" sz="2000" smtClean="0">
                <a:ea typeface="ＭＳ Ｐゴシック" pitchFamily="50" charset="-128"/>
              </a:rPr>
              <a:t>what needs to be ensured</a:t>
            </a:r>
          </a:p>
          <a:p>
            <a:pPr eaLnBrk="1" hangingPunct="1">
              <a:lnSpc>
                <a:spcPct val="120000"/>
              </a:lnSpc>
            </a:pPr>
            <a:r>
              <a:rPr lang="en-US" altLang="ja-JP" sz="2400" b="1" smtClean="0">
                <a:ea typeface="ＭＳ Ｐゴシック" pitchFamily="50" charset="-128"/>
              </a:rPr>
              <a:t>Technique: </a:t>
            </a:r>
            <a:r>
              <a:rPr lang="en-US" altLang="ja-JP" sz="2000" smtClean="0">
                <a:ea typeface="ＭＳ Ｐゴシック" pitchFamily="50" charset="-128"/>
              </a:rPr>
              <a:t>how testing will be executed</a:t>
            </a:r>
          </a:p>
          <a:p>
            <a:pPr lvl="1" eaLnBrk="1" hangingPunct="1">
              <a:lnSpc>
                <a:spcPct val="120000"/>
              </a:lnSpc>
            </a:pPr>
            <a:r>
              <a:rPr lang="en-US" altLang="ja-JP" sz="1800" smtClean="0">
                <a:ea typeface="ＭＳ Ｐゴシック" pitchFamily="50" charset="-128"/>
              </a:rPr>
              <a:t>What will be tested</a:t>
            </a:r>
          </a:p>
          <a:p>
            <a:pPr lvl="1" eaLnBrk="1" hangingPunct="1">
              <a:lnSpc>
                <a:spcPct val="120000"/>
              </a:lnSpc>
            </a:pPr>
            <a:r>
              <a:rPr lang="en-US" altLang="ja-JP" sz="1800" smtClean="0">
                <a:ea typeface="ＭＳ Ｐゴシック" pitchFamily="50" charset="-128"/>
              </a:rPr>
              <a:t>The major actions to be taken during test execution</a:t>
            </a:r>
          </a:p>
          <a:p>
            <a:pPr lvl="1" eaLnBrk="1" hangingPunct="1">
              <a:lnSpc>
                <a:spcPct val="120000"/>
              </a:lnSpc>
            </a:pPr>
            <a:r>
              <a:rPr lang="en-US" altLang="ja-JP" sz="1800" smtClean="0">
                <a:ea typeface="ＭＳ Ｐゴシック" pitchFamily="50" charset="-128"/>
              </a:rPr>
              <a:t>The methods used to evaluate the results</a:t>
            </a:r>
            <a:endParaRPr lang="en-US" altLang="ja-JP" sz="2400" smtClean="0">
              <a:ea typeface="ＭＳ Ｐゴシック" pitchFamily="50" charset="-128"/>
            </a:endParaRPr>
          </a:p>
          <a:p>
            <a:pPr eaLnBrk="1" hangingPunct="1">
              <a:lnSpc>
                <a:spcPct val="120000"/>
              </a:lnSpc>
            </a:pPr>
            <a:r>
              <a:rPr lang="en-US" altLang="ja-JP" sz="2400" b="1" smtClean="0">
                <a:ea typeface="ＭＳ Ｐゴシック" pitchFamily="50" charset="-128"/>
              </a:rPr>
              <a:t>Completion Criteria:</a:t>
            </a:r>
          </a:p>
          <a:p>
            <a:pPr lvl="1" eaLnBrk="1" hangingPunct="1">
              <a:lnSpc>
                <a:spcPct val="120000"/>
              </a:lnSpc>
            </a:pPr>
            <a:r>
              <a:rPr lang="en-US" altLang="ja-JP" sz="1800" smtClean="0">
                <a:ea typeface="ＭＳ Ｐゴシック" pitchFamily="50" charset="-128"/>
              </a:rPr>
              <a:t>Identify acceptance criteria for product quality </a:t>
            </a:r>
            <a:endParaRPr lang="en-US" altLang="ja-JP" smtClean="0">
              <a:ea typeface="ＭＳ Ｐゴシック" pitchFamily="50" charset="-128"/>
            </a:endParaRPr>
          </a:p>
          <a:p>
            <a:pPr lvl="1" eaLnBrk="1" hangingPunct="1">
              <a:lnSpc>
                <a:spcPct val="120000"/>
              </a:lnSpc>
            </a:pPr>
            <a:r>
              <a:rPr lang="en-US" altLang="ja-JP" sz="1800" smtClean="0">
                <a:ea typeface="ＭＳ Ｐゴシック" pitchFamily="50" charset="-128"/>
              </a:rPr>
              <a:t>Identify when the testing is successfully executed </a:t>
            </a:r>
            <a:endParaRPr lang="en-US" altLang="ja-JP" smtClean="0">
              <a:ea typeface="ＭＳ Ｐゴシック" pitchFamily="50" charset="-128"/>
            </a:endParaRPr>
          </a:p>
          <a:p>
            <a:pPr eaLnBrk="1" hangingPunct="1"/>
            <a:r>
              <a:rPr lang="en-US" altLang="ja-JP" sz="2400" b="1" smtClean="0">
                <a:ea typeface="ＭＳ Ｐゴシック" pitchFamily="50" charset="-128"/>
              </a:rPr>
              <a:t>Special Considerations: </a:t>
            </a:r>
          </a:p>
          <a:p>
            <a:pPr lvl="1" eaLnBrk="1" hangingPunct="1"/>
            <a:r>
              <a:rPr lang="en-US" altLang="ja-JP" sz="1800" smtClean="0">
                <a:ea typeface="ＭＳ Ｐゴシック" pitchFamily="50" charset="-128"/>
              </a:rPr>
              <a:t>Identify any influences/dependencies which may impact/ influence the testing described in Test strategy. </a:t>
            </a:r>
            <a:endParaRPr lang="en-US" altLang="ja-JP" smtClean="0">
              <a:ea typeface="ＭＳ Ｐゴシック" pitchFamily="50" charset="-128"/>
            </a:endParaRPr>
          </a:p>
          <a:p>
            <a:pPr lvl="1" eaLnBrk="1" hangingPunct="1"/>
            <a:r>
              <a:rPr lang="en-US" altLang="ja-JP" sz="1800" smtClean="0">
                <a:ea typeface="ＭＳ Ｐゴシック" pitchFamily="50" charset="-128"/>
              </a:rPr>
              <a:t>Criteria to stop testing (UT not good/meet requested Test coverage/</a:t>
            </a:r>
            <a:r>
              <a:rPr lang="en-US" altLang="ja-JP" sz="1800" smtClean="0">
                <a:latin typeface="Garamond" pitchFamily="18" charset="0"/>
                <a:ea typeface="ＭＳ Ｐゴシック" pitchFamily="50" charset="-128"/>
              </a:rPr>
              <a:t>…</a:t>
            </a:r>
            <a:r>
              <a:rPr lang="en-US" altLang="ja-JP" sz="1800" smtClean="0">
                <a:ea typeface="ＭＳ Ｐゴシック" pitchFamily="50" charset="-128"/>
              </a:rPr>
              <a:t>)</a:t>
            </a:r>
          </a:p>
        </p:txBody>
      </p:sp>
      <p:sp>
        <p:nvSpPr>
          <p:cNvPr id="165892" name="Rectangle 4"/>
          <p:cNvSpPr>
            <a:spLocks noChangeArrowheads="1"/>
          </p:cNvSpPr>
          <p:nvPr/>
        </p:nvSpPr>
        <p:spPr bwMode="auto">
          <a:xfrm>
            <a:off x="3276600" y="174625"/>
            <a:ext cx="55626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r">
              <a:spcBef>
                <a:spcPct val="0"/>
              </a:spcBef>
              <a:buFontTx/>
              <a:buNone/>
              <a:defRPr/>
            </a:pPr>
            <a:r>
              <a:rPr kumimoji="0" lang="en-GB" altLang="en-US" sz="2800" b="1" dirty="0" smtClean="0">
                <a:latin typeface="+mj-lt"/>
              </a:rPr>
              <a:t> Test </a:t>
            </a:r>
            <a:r>
              <a:rPr kumimoji="0" lang="en-US" altLang="ja-JP" sz="2800" b="1" dirty="0" smtClean="0">
                <a:latin typeface="+mj-lt"/>
                <a:ea typeface="ＭＳ Ｐゴシック" pitchFamily="50" charset="-128"/>
              </a:rPr>
              <a:t>Strategy: General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fade">
                                      <p:cBhvr>
                                        <p:cTn id="7" dur="20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fade">
                                      <p:cBhvr>
                                        <p:cTn id="12" dur="2000"/>
                                        <p:tgtEl>
                                          <p:spTgt spid="16589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animEffect transition="in" filter="fade">
                                      <p:cBhvr>
                                        <p:cTn id="15" dur="2000"/>
                                        <p:tgtEl>
                                          <p:spTgt spid="1658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5891">
                                            <p:txEl>
                                              <p:pRg st="3" end="3"/>
                                            </p:txEl>
                                          </p:spTgt>
                                        </p:tgtEl>
                                        <p:attrNameLst>
                                          <p:attrName>style.visibility</p:attrName>
                                        </p:attrNameLst>
                                      </p:cBhvr>
                                      <p:to>
                                        <p:strVal val="visible"/>
                                      </p:to>
                                    </p:set>
                                    <p:animEffect transition="in" filter="fade">
                                      <p:cBhvr>
                                        <p:cTn id="18" dur="2000"/>
                                        <p:tgtEl>
                                          <p:spTgt spid="1658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5891">
                                            <p:txEl>
                                              <p:pRg st="4" end="4"/>
                                            </p:txEl>
                                          </p:spTgt>
                                        </p:tgtEl>
                                        <p:attrNameLst>
                                          <p:attrName>style.visibility</p:attrName>
                                        </p:attrNameLst>
                                      </p:cBhvr>
                                      <p:to>
                                        <p:strVal val="visible"/>
                                      </p:to>
                                    </p:set>
                                    <p:animEffect transition="in" filter="fade">
                                      <p:cBhvr>
                                        <p:cTn id="21" dur="2000"/>
                                        <p:tgtEl>
                                          <p:spTgt spid="1658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65891">
                                            <p:txEl>
                                              <p:pRg st="5" end="5"/>
                                            </p:txEl>
                                          </p:spTgt>
                                        </p:tgtEl>
                                        <p:attrNameLst>
                                          <p:attrName>style.visibility</p:attrName>
                                        </p:attrNameLst>
                                      </p:cBhvr>
                                      <p:to>
                                        <p:strVal val="visible"/>
                                      </p:to>
                                    </p:set>
                                    <p:animEffect transition="in" filter="fade">
                                      <p:cBhvr>
                                        <p:cTn id="26" dur="2000"/>
                                        <p:tgtEl>
                                          <p:spTgt spid="165891">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5891">
                                            <p:txEl>
                                              <p:pRg st="6" end="6"/>
                                            </p:txEl>
                                          </p:spTgt>
                                        </p:tgtEl>
                                        <p:attrNameLst>
                                          <p:attrName>style.visibility</p:attrName>
                                        </p:attrNameLst>
                                      </p:cBhvr>
                                      <p:to>
                                        <p:strVal val="visible"/>
                                      </p:to>
                                    </p:set>
                                    <p:animEffect transition="in" filter="fade">
                                      <p:cBhvr>
                                        <p:cTn id="29" dur="2000"/>
                                        <p:tgtEl>
                                          <p:spTgt spid="165891">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5891">
                                            <p:txEl>
                                              <p:pRg st="7" end="7"/>
                                            </p:txEl>
                                          </p:spTgt>
                                        </p:tgtEl>
                                        <p:attrNameLst>
                                          <p:attrName>style.visibility</p:attrName>
                                        </p:attrNameLst>
                                      </p:cBhvr>
                                      <p:to>
                                        <p:strVal val="visible"/>
                                      </p:to>
                                    </p:set>
                                    <p:animEffect transition="in" filter="fade">
                                      <p:cBhvr>
                                        <p:cTn id="32" dur="2000"/>
                                        <p:tgtEl>
                                          <p:spTgt spid="16589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5891">
                                            <p:txEl>
                                              <p:pRg st="8" end="8"/>
                                            </p:txEl>
                                          </p:spTgt>
                                        </p:tgtEl>
                                        <p:attrNameLst>
                                          <p:attrName>style.visibility</p:attrName>
                                        </p:attrNameLst>
                                      </p:cBhvr>
                                      <p:to>
                                        <p:strVal val="visible"/>
                                      </p:to>
                                    </p:set>
                                    <p:animEffect transition="in" filter="fade">
                                      <p:cBhvr>
                                        <p:cTn id="37" dur="2000"/>
                                        <p:tgtEl>
                                          <p:spTgt spid="16589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5891">
                                            <p:txEl>
                                              <p:pRg st="9" end="9"/>
                                            </p:txEl>
                                          </p:spTgt>
                                        </p:tgtEl>
                                        <p:attrNameLst>
                                          <p:attrName>style.visibility</p:attrName>
                                        </p:attrNameLst>
                                      </p:cBhvr>
                                      <p:to>
                                        <p:strVal val="visible"/>
                                      </p:to>
                                    </p:set>
                                    <p:animEffect transition="in" filter="fade">
                                      <p:cBhvr>
                                        <p:cTn id="40" dur="2000"/>
                                        <p:tgtEl>
                                          <p:spTgt spid="165891">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5891">
                                            <p:txEl>
                                              <p:pRg st="10" end="10"/>
                                            </p:txEl>
                                          </p:spTgt>
                                        </p:tgtEl>
                                        <p:attrNameLst>
                                          <p:attrName>style.visibility</p:attrName>
                                        </p:attrNameLst>
                                      </p:cBhvr>
                                      <p:to>
                                        <p:strVal val="visible"/>
                                      </p:to>
                                    </p:set>
                                    <p:animEffect transition="in" filter="fade">
                                      <p:cBhvr>
                                        <p:cTn id="43" dur="2000"/>
                                        <p:tgtEl>
                                          <p:spTgt spid="165891">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65892"/>
                                        </p:tgtEl>
                                        <p:attrNameLst>
                                          <p:attrName>style.visibility</p:attrName>
                                        </p:attrNameLst>
                                      </p:cBhvr>
                                      <p:to>
                                        <p:strVal val="visible"/>
                                      </p:to>
                                    </p:set>
                                    <p:animEffect transition="in" filter="fade">
                                      <p:cBhvr>
                                        <p:cTn id="46" dur="2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971800" y="228600"/>
            <a:ext cx="5867400" cy="685800"/>
          </a:xfrm>
        </p:spPr>
        <p:txBody>
          <a:bodyPr/>
          <a:lstStyle/>
          <a:p>
            <a:pPr eaLnBrk="1" hangingPunct="1"/>
            <a:r>
              <a:rPr lang="en-GB" altLang="ja-JP" smtClean="0"/>
              <a:t>Function Testing</a:t>
            </a:r>
            <a:endParaRPr lang="en-US" altLang="ja-JP" smtClean="0"/>
          </a:p>
        </p:txBody>
      </p:sp>
      <p:sp>
        <p:nvSpPr>
          <p:cNvPr id="129027" name="Rectangle 3"/>
          <p:cNvSpPr>
            <a:spLocks noGrp="1" noChangeArrowheads="1"/>
          </p:cNvSpPr>
          <p:nvPr>
            <p:ph idx="1"/>
          </p:nvPr>
        </p:nvSpPr>
        <p:spPr>
          <a:xfrm>
            <a:off x="457200" y="1219200"/>
            <a:ext cx="8458200" cy="5105400"/>
          </a:xfrm>
        </p:spPr>
        <p:txBody>
          <a:bodyPr/>
          <a:lstStyle/>
          <a:p>
            <a:pPr eaLnBrk="1" hangingPunct="1">
              <a:lnSpc>
                <a:spcPct val="120000"/>
              </a:lnSpc>
            </a:pPr>
            <a:r>
              <a:rPr lang="en-US" altLang="ja-JP" sz="2400" b="1" smtClean="0">
                <a:ea typeface="ＭＳ Ｐゴシック" pitchFamily="50" charset="-128"/>
              </a:rPr>
              <a:t>Objective: </a:t>
            </a:r>
            <a:r>
              <a:rPr lang="en-US" altLang="ja-JP" sz="2000" smtClean="0">
                <a:ea typeface="ＭＳ Ｐゴシック" pitchFamily="50" charset="-128"/>
              </a:rPr>
              <a:t>Ensure proper target-of-test functionality, including navigation, data entry, processing, and retrieval </a:t>
            </a:r>
          </a:p>
          <a:p>
            <a:pPr eaLnBrk="1" hangingPunct="1">
              <a:lnSpc>
                <a:spcPct val="120000"/>
              </a:lnSpc>
            </a:pPr>
            <a:r>
              <a:rPr lang="en-US" altLang="ja-JP" sz="2400" b="1" smtClean="0">
                <a:ea typeface="ＭＳ Ｐゴシック" pitchFamily="50" charset="-128"/>
              </a:rPr>
              <a:t>Technique: </a:t>
            </a:r>
            <a:r>
              <a:rPr lang="en-US" altLang="ja-JP" sz="2000" smtClean="0">
                <a:ea typeface="ＭＳ Ｐゴシック" pitchFamily="50" charset="-128"/>
              </a:rPr>
              <a:t>based on black box techniques</a:t>
            </a:r>
          </a:p>
          <a:p>
            <a:pPr lvl="1" eaLnBrk="1" hangingPunct="1">
              <a:lnSpc>
                <a:spcPct val="120000"/>
              </a:lnSpc>
            </a:pPr>
            <a:r>
              <a:rPr lang="en-US" altLang="ja-JP" smtClean="0">
                <a:ea typeface="ＭＳ Ｐゴシック" pitchFamily="50" charset="-128"/>
              </a:rPr>
              <a:t>Verifying the application and its internal processes by interacting with the application via the Graphical User Interface (GUI)</a:t>
            </a:r>
          </a:p>
          <a:p>
            <a:pPr lvl="1" eaLnBrk="1" hangingPunct="1">
              <a:lnSpc>
                <a:spcPct val="120000"/>
              </a:lnSpc>
            </a:pPr>
            <a:r>
              <a:rPr lang="en-US" altLang="ja-JP" smtClean="0">
                <a:ea typeface="ＭＳ Ｐゴシック" pitchFamily="50" charset="-128"/>
              </a:rPr>
              <a:t>Analyzing the output or results </a:t>
            </a:r>
          </a:p>
          <a:p>
            <a:pPr eaLnBrk="1" hangingPunct="1">
              <a:lnSpc>
                <a:spcPct val="120000"/>
              </a:lnSpc>
            </a:pPr>
            <a:r>
              <a:rPr lang="en-US" altLang="ja-JP" sz="2400" b="1" smtClean="0">
                <a:ea typeface="ＭＳ Ｐゴシック" pitchFamily="50" charset="-128"/>
              </a:rPr>
              <a:t>Completion Criteria:</a:t>
            </a:r>
          </a:p>
          <a:p>
            <a:pPr lvl="1" eaLnBrk="1" hangingPunct="1">
              <a:lnSpc>
                <a:spcPct val="120000"/>
              </a:lnSpc>
            </a:pPr>
            <a:r>
              <a:rPr lang="en-US" altLang="ja-JP" sz="1800" smtClean="0">
                <a:ea typeface="ＭＳ Ｐゴシック" pitchFamily="50" charset="-128"/>
              </a:rPr>
              <a:t>All planned tests have been executed </a:t>
            </a:r>
          </a:p>
          <a:p>
            <a:pPr lvl="1" eaLnBrk="1" hangingPunct="1">
              <a:lnSpc>
                <a:spcPct val="120000"/>
              </a:lnSpc>
            </a:pPr>
            <a:r>
              <a:rPr lang="en-US" altLang="ja-JP" sz="1800" smtClean="0">
                <a:ea typeface="ＭＳ Ｐゴシック" pitchFamily="50" charset="-128"/>
              </a:rPr>
              <a:t>All identified defects have been addressed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20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Effect transition="in" filter="fade">
                                      <p:cBhvr>
                                        <p:cTn id="12" dur="2000"/>
                                        <p:tgtEl>
                                          <p:spTgt spid="129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027">
                                            <p:txEl>
                                              <p:pRg st="1" end="1"/>
                                            </p:txEl>
                                          </p:spTgt>
                                        </p:tgtEl>
                                        <p:attrNameLst>
                                          <p:attrName>style.visibility</p:attrName>
                                        </p:attrNameLst>
                                      </p:cBhvr>
                                      <p:to>
                                        <p:strVal val="visible"/>
                                      </p:to>
                                    </p:set>
                                    <p:animEffect transition="in" filter="fade">
                                      <p:cBhvr>
                                        <p:cTn id="17" dur="2000"/>
                                        <p:tgtEl>
                                          <p:spTgt spid="12902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9027">
                                            <p:txEl>
                                              <p:pRg st="2" end="2"/>
                                            </p:txEl>
                                          </p:spTgt>
                                        </p:tgtEl>
                                        <p:attrNameLst>
                                          <p:attrName>style.visibility</p:attrName>
                                        </p:attrNameLst>
                                      </p:cBhvr>
                                      <p:to>
                                        <p:strVal val="visible"/>
                                      </p:to>
                                    </p:set>
                                    <p:animEffect transition="in" filter="fade">
                                      <p:cBhvr>
                                        <p:cTn id="20" dur="2000"/>
                                        <p:tgtEl>
                                          <p:spTgt spid="12902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9027">
                                            <p:txEl>
                                              <p:pRg st="3" end="3"/>
                                            </p:txEl>
                                          </p:spTgt>
                                        </p:tgtEl>
                                        <p:attrNameLst>
                                          <p:attrName>style.visibility</p:attrName>
                                        </p:attrNameLst>
                                      </p:cBhvr>
                                      <p:to>
                                        <p:strVal val="visible"/>
                                      </p:to>
                                    </p:set>
                                    <p:animEffect transition="in" filter="fade">
                                      <p:cBhvr>
                                        <p:cTn id="23" dur="2000"/>
                                        <p:tgtEl>
                                          <p:spTgt spid="129027">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9027">
                                            <p:txEl>
                                              <p:pRg st="4" end="4"/>
                                            </p:txEl>
                                          </p:spTgt>
                                        </p:tgtEl>
                                        <p:attrNameLst>
                                          <p:attrName>style.visibility</p:attrName>
                                        </p:attrNameLst>
                                      </p:cBhvr>
                                      <p:to>
                                        <p:strVal val="visible"/>
                                      </p:to>
                                    </p:set>
                                    <p:animEffect transition="in" filter="fade">
                                      <p:cBhvr>
                                        <p:cTn id="28" dur="2000"/>
                                        <p:tgtEl>
                                          <p:spTgt spid="129027">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9027">
                                            <p:txEl>
                                              <p:pRg st="5" end="5"/>
                                            </p:txEl>
                                          </p:spTgt>
                                        </p:tgtEl>
                                        <p:attrNameLst>
                                          <p:attrName>style.visibility</p:attrName>
                                        </p:attrNameLst>
                                      </p:cBhvr>
                                      <p:to>
                                        <p:strVal val="visible"/>
                                      </p:to>
                                    </p:set>
                                    <p:animEffect transition="in" filter="fade">
                                      <p:cBhvr>
                                        <p:cTn id="31" dur="2000"/>
                                        <p:tgtEl>
                                          <p:spTgt spid="129027">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9027">
                                            <p:txEl>
                                              <p:pRg st="6" end="6"/>
                                            </p:txEl>
                                          </p:spTgt>
                                        </p:tgtEl>
                                        <p:attrNameLst>
                                          <p:attrName>style.visibility</p:attrName>
                                        </p:attrNameLst>
                                      </p:cBhvr>
                                      <p:to>
                                        <p:strVal val="visible"/>
                                      </p:to>
                                    </p:set>
                                    <p:animEffect transition="in" filter="fade">
                                      <p:cBhvr>
                                        <p:cTn id="34" dur="2000"/>
                                        <p:tgtEl>
                                          <p:spTgt spid="129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2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971800" y="228600"/>
            <a:ext cx="5867400" cy="685800"/>
          </a:xfrm>
        </p:spPr>
        <p:txBody>
          <a:bodyPr/>
          <a:lstStyle/>
          <a:p>
            <a:pPr eaLnBrk="1" hangingPunct="1"/>
            <a:r>
              <a:rPr lang="en-GB" altLang="ja-JP" smtClean="0"/>
              <a:t>Function Testing (cont…)</a:t>
            </a:r>
            <a:endParaRPr lang="en-US" altLang="ja-JP" smtClean="0"/>
          </a:p>
        </p:txBody>
      </p:sp>
      <p:sp>
        <p:nvSpPr>
          <p:cNvPr id="129027" name="Rectangle 3"/>
          <p:cNvSpPr>
            <a:spLocks noGrp="1" noChangeArrowheads="1"/>
          </p:cNvSpPr>
          <p:nvPr>
            <p:ph idx="1"/>
          </p:nvPr>
        </p:nvSpPr>
        <p:spPr>
          <a:xfrm>
            <a:off x="457200" y="1219200"/>
            <a:ext cx="8458200" cy="5105400"/>
          </a:xfrm>
        </p:spPr>
        <p:txBody>
          <a:bodyPr/>
          <a:lstStyle/>
          <a:p>
            <a:pPr eaLnBrk="1" hangingPunct="1">
              <a:lnSpc>
                <a:spcPct val="120000"/>
              </a:lnSpc>
            </a:pPr>
            <a:r>
              <a:rPr lang="en-US" altLang="ja-JP" sz="2400" b="1" smtClean="0">
                <a:ea typeface="ＭＳ Ｐゴシック" pitchFamily="50" charset="-128"/>
              </a:rPr>
              <a:t>Special Considerations: </a:t>
            </a:r>
            <a:r>
              <a:rPr lang="en-US" altLang="ja-JP" sz="2000" smtClean="0">
                <a:ea typeface="ＭＳ Ｐゴシック" pitchFamily="50" charset="-128"/>
              </a:rPr>
              <a:t>Identify or describe those items or issues (internal or external) that impact the implementation and execution of function test:</a:t>
            </a:r>
          </a:p>
          <a:p>
            <a:pPr lvl="1" eaLnBrk="1" hangingPunct="1">
              <a:lnSpc>
                <a:spcPct val="120000"/>
              </a:lnSpc>
            </a:pPr>
            <a:r>
              <a:rPr lang="en-US" altLang="ja-JP" smtClean="0">
                <a:ea typeface="ＭＳ Ｐゴシック" pitchFamily="50" charset="-128"/>
              </a:rPr>
              <a:t>Test database</a:t>
            </a:r>
          </a:p>
          <a:p>
            <a:pPr lvl="1" eaLnBrk="1" hangingPunct="1">
              <a:lnSpc>
                <a:spcPct val="120000"/>
              </a:lnSpc>
            </a:pPr>
            <a:r>
              <a:rPr lang="en-US" altLang="ja-JP" smtClean="0">
                <a:ea typeface="ＭＳ Ｐゴシック" pitchFamily="50" charset="-128"/>
              </a:rPr>
              <a:t>Criteria to stop testing (UT not good/met requested Test coverage/…)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20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Effect transition="in" filter="fade">
                                      <p:cBhvr>
                                        <p:cTn id="12" dur="2000"/>
                                        <p:tgtEl>
                                          <p:spTgt spid="1290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9027">
                                            <p:txEl>
                                              <p:pRg st="1" end="1"/>
                                            </p:txEl>
                                          </p:spTgt>
                                        </p:tgtEl>
                                        <p:attrNameLst>
                                          <p:attrName>style.visibility</p:attrName>
                                        </p:attrNameLst>
                                      </p:cBhvr>
                                      <p:to>
                                        <p:strVal val="visible"/>
                                      </p:to>
                                    </p:set>
                                    <p:animEffect transition="in" filter="fade">
                                      <p:cBhvr>
                                        <p:cTn id="15" dur="2000"/>
                                        <p:tgtEl>
                                          <p:spTgt spid="1290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9027">
                                            <p:txEl>
                                              <p:pRg st="2" end="2"/>
                                            </p:txEl>
                                          </p:spTgt>
                                        </p:tgtEl>
                                        <p:attrNameLst>
                                          <p:attrName>style.visibility</p:attrName>
                                        </p:attrNameLst>
                                      </p:cBhvr>
                                      <p:to>
                                        <p:strVal val="visible"/>
                                      </p:to>
                                    </p:set>
                                    <p:animEffect transition="in" filter="fade">
                                      <p:cBhvr>
                                        <p:cTn id="18" dur="2000"/>
                                        <p:tgtEl>
                                          <p:spTgt spid="129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505200" y="228600"/>
            <a:ext cx="5334000" cy="685800"/>
          </a:xfrm>
        </p:spPr>
        <p:txBody>
          <a:bodyPr/>
          <a:lstStyle/>
          <a:p>
            <a:pPr eaLnBrk="1" hangingPunct="1"/>
            <a:r>
              <a:rPr lang="en-US" altLang="ja-JP" smtClean="0"/>
              <a:t>User Interface Testing</a:t>
            </a:r>
          </a:p>
        </p:txBody>
      </p:sp>
      <p:sp>
        <p:nvSpPr>
          <p:cNvPr id="41987" name="Rectangle 3"/>
          <p:cNvSpPr>
            <a:spLocks noGrp="1" noChangeArrowheads="1"/>
          </p:cNvSpPr>
          <p:nvPr>
            <p:ph idx="1"/>
          </p:nvPr>
        </p:nvSpPr>
        <p:spPr>
          <a:xfrm>
            <a:off x="304800" y="1219200"/>
            <a:ext cx="8610600" cy="5029200"/>
          </a:xfrm>
        </p:spPr>
        <p:txBody>
          <a:bodyPr/>
          <a:lstStyle/>
          <a:p>
            <a:pPr eaLnBrk="1" hangingPunct="1">
              <a:lnSpc>
                <a:spcPct val="90000"/>
              </a:lnSpc>
            </a:pPr>
            <a:r>
              <a:rPr lang="en-US" altLang="ja-JP" sz="2400" b="1" smtClean="0">
                <a:ea typeface="ＭＳ Ｐゴシック" pitchFamily="50" charset="-128"/>
              </a:rPr>
              <a:t>Objective:</a:t>
            </a:r>
          </a:p>
          <a:p>
            <a:pPr lvl="1" eaLnBrk="1" hangingPunct="1">
              <a:lnSpc>
                <a:spcPct val="120000"/>
              </a:lnSpc>
            </a:pPr>
            <a:r>
              <a:rPr lang="en-US" altLang="ja-JP" smtClean="0">
                <a:ea typeface="ＭＳ Ｐゴシック" pitchFamily="50" charset="-128"/>
              </a:rPr>
              <a:t>Verify navigation (iE, Netscape)</a:t>
            </a:r>
          </a:p>
          <a:p>
            <a:pPr lvl="1" eaLnBrk="1" hangingPunct="1">
              <a:lnSpc>
                <a:spcPct val="120000"/>
              </a:lnSpc>
            </a:pPr>
            <a:r>
              <a:rPr lang="en-US" altLang="ja-JP" smtClean="0">
                <a:ea typeface="ＭＳ Ｐゴシック" pitchFamily="50" charset="-128"/>
              </a:rPr>
              <a:t>Verify using of access methods (tab keys, mouse movements, accelerator keys)   </a:t>
            </a:r>
          </a:p>
          <a:p>
            <a:pPr lvl="1" eaLnBrk="1" hangingPunct="1">
              <a:lnSpc>
                <a:spcPct val="120000"/>
              </a:lnSpc>
            </a:pPr>
            <a:r>
              <a:rPr lang="en-US" altLang="ja-JP" smtClean="0">
                <a:ea typeface="ＭＳ Ｐゴシック" pitchFamily="50" charset="-128"/>
              </a:rPr>
              <a:t>Window objects and characteristics, such as menus, size, position, etc</a:t>
            </a: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mtClean="0">
                <a:ea typeface="ＭＳ Ｐゴシック" pitchFamily="50" charset="-128"/>
              </a:rPr>
              <a:t>Create or modify tests for each window to verify proper navigation and object states for each application window and objects  </a:t>
            </a:r>
          </a:p>
          <a:p>
            <a:pPr eaLnBrk="1" hangingPunct="1">
              <a:lnSpc>
                <a:spcPct val="120000"/>
              </a:lnSpc>
            </a:pPr>
            <a:r>
              <a:rPr lang="en-US" altLang="ja-JP" sz="2400" b="1" smtClean="0">
                <a:ea typeface="ＭＳ Ｐゴシック" pitchFamily="50" charset="-128"/>
              </a:rPr>
              <a:t>Completion Criteria:</a:t>
            </a:r>
          </a:p>
          <a:p>
            <a:pPr lvl="1" eaLnBrk="1" hangingPunct="1">
              <a:lnSpc>
                <a:spcPct val="120000"/>
              </a:lnSpc>
            </a:pPr>
            <a:r>
              <a:rPr lang="en-US" altLang="ja-JP" smtClean="0">
                <a:ea typeface="ＭＳ Ｐゴシック" pitchFamily="50" charset="-128"/>
              </a:rPr>
              <a:t>Each window successfully verified to remain consistent with prototype version or within acceptable standard</a:t>
            </a:r>
          </a:p>
          <a:p>
            <a:pPr lvl="1" eaLnBrk="1" hangingPunct="1">
              <a:lnSpc>
                <a:spcPct val="120000"/>
              </a:lnSpc>
            </a:pPr>
            <a:endParaRPr lang="en-US" altLang="ja-JP" sz="1800" smtClean="0">
              <a:ea typeface="ＭＳ Ｐゴシック" pitchFamily="50" charset="-128"/>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057400" y="274638"/>
            <a:ext cx="6705600" cy="639762"/>
          </a:xfrm>
        </p:spPr>
        <p:txBody>
          <a:bodyPr/>
          <a:lstStyle/>
          <a:p>
            <a:pPr eaLnBrk="1" hangingPunct="1"/>
            <a:r>
              <a:rPr lang="en-US" altLang="ja-JP" smtClean="0"/>
              <a:t>Data and Database Integrity Testing</a:t>
            </a:r>
          </a:p>
        </p:txBody>
      </p:sp>
      <p:sp>
        <p:nvSpPr>
          <p:cNvPr id="135171" name="Rectangle 3"/>
          <p:cNvSpPr>
            <a:spLocks noGrp="1" noChangeArrowheads="1"/>
          </p:cNvSpPr>
          <p:nvPr>
            <p:ph idx="1"/>
          </p:nvPr>
        </p:nvSpPr>
        <p:spPr>
          <a:xfrm>
            <a:off x="304800" y="1295400"/>
            <a:ext cx="8458200" cy="5029200"/>
          </a:xfrm>
        </p:spPr>
        <p:txBody>
          <a:bodyPr/>
          <a:lstStyle/>
          <a:p>
            <a:pPr eaLnBrk="1" hangingPunct="1">
              <a:lnSpc>
                <a:spcPct val="120000"/>
              </a:lnSpc>
            </a:pPr>
            <a:r>
              <a:rPr lang="en-US" altLang="ja-JP" sz="2400" b="1" smtClean="0">
                <a:ea typeface="ＭＳ Ｐゴシック" pitchFamily="50" charset="-128"/>
              </a:rPr>
              <a:t>Objective: </a:t>
            </a:r>
          </a:p>
          <a:p>
            <a:pPr lvl="1" eaLnBrk="1" hangingPunct="1">
              <a:lnSpc>
                <a:spcPct val="120000"/>
              </a:lnSpc>
            </a:pPr>
            <a:r>
              <a:rPr lang="en-US" altLang="ja-JP" smtClean="0">
                <a:ea typeface="ＭＳ Ｐゴシック" pitchFamily="50" charset="-128"/>
              </a:rPr>
              <a:t>Ensure database access methods and processes function properly and without data corruption</a:t>
            </a:r>
          </a:p>
          <a:p>
            <a:pPr eaLnBrk="1" hangingPunct="1">
              <a:lnSpc>
                <a:spcPct val="120000"/>
              </a:lnSpc>
            </a:pPr>
            <a:r>
              <a:rPr lang="en-US" altLang="ja-JP" sz="2400" b="1" smtClean="0">
                <a:ea typeface="ＭＳ Ｐゴシック" pitchFamily="50" charset="-128"/>
              </a:rPr>
              <a:t>Technique: </a:t>
            </a:r>
          </a:p>
          <a:p>
            <a:pPr lvl="1" eaLnBrk="1" hangingPunct="1">
              <a:lnSpc>
                <a:spcPct val="120000"/>
              </a:lnSpc>
            </a:pPr>
            <a:r>
              <a:rPr lang="en-US" altLang="ja-JP" smtClean="0">
                <a:ea typeface="ＭＳ Ｐゴシック" pitchFamily="50" charset="-128"/>
              </a:rPr>
              <a:t>Check the returned data to ensure that the correct data was retrieved for the correct transaction</a:t>
            </a:r>
          </a:p>
          <a:p>
            <a:pPr lvl="1" eaLnBrk="1" hangingPunct="1">
              <a:lnSpc>
                <a:spcPct val="120000"/>
              </a:lnSpc>
            </a:pPr>
            <a:r>
              <a:rPr lang="en-US" altLang="ja-JP" smtClean="0">
                <a:ea typeface="ＭＳ Ｐゴシック" pitchFamily="50" charset="-128"/>
              </a:rPr>
              <a:t>Check the database to ensure the data has been populated as intended, all database events occurred properly</a:t>
            </a:r>
          </a:p>
          <a:p>
            <a:pPr eaLnBrk="1" hangingPunct="1">
              <a:lnSpc>
                <a:spcPct val="120000"/>
              </a:lnSpc>
            </a:pPr>
            <a:r>
              <a:rPr lang="en-US" altLang="ja-JP" sz="2400" b="1" smtClean="0">
                <a:ea typeface="ＭＳ Ｐゴシック" pitchFamily="50" charset="-128"/>
              </a:rPr>
              <a:t>Completion Criteria: </a:t>
            </a:r>
          </a:p>
          <a:p>
            <a:pPr lvl="1" eaLnBrk="1" hangingPunct="1">
              <a:lnSpc>
                <a:spcPct val="120000"/>
              </a:lnSpc>
            </a:pPr>
            <a:r>
              <a:rPr lang="en-US" altLang="ja-JP" smtClean="0">
                <a:ea typeface="ＭＳ Ｐゴシック" pitchFamily="50" charset="-128"/>
              </a:rPr>
              <a:t>All database access methods and processes function as designed and without any data corruption</a:t>
            </a:r>
          </a:p>
          <a:p>
            <a:pPr lvl="1" eaLnBrk="1" hangingPunct="1">
              <a:lnSpc>
                <a:spcPct val="120000"/>
              </a:lnSpc>
              <a:buFont typeface="Wingdings" pitchFamily="2" charset="2"/>
              <a:buNone/>
            </a:pPr>
            <a:endParaRPr lang="en-US" altLang="ja-JP"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fade">
                                      <p:cBhvr>
                                        <p:cTn id="7" dur="2000"/>
                                        <p:tgtEl>
                                          <p:spTgt spid="135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5171">
                                            <p:txEl>
                                              <p:pRg st="0" end="0"/>
                                            </p:txEl>
                                          </p:spTgt>
                                        </p:tgtEl>
                                        <p:attrNameLst>
                                          <p:attrName>style.visibility</p:attrName>
                                        </p:attrNameLst>
                                      </p:cBhvr>
                                      <p:to>
                                        <p:strVal val="visible"/>
                                      </p:to>
                                    </p:set>
                                    <p:animEffect transition="in" filter="fade">
                                      <p:cBhvr>
                                        <p:cTn id="12" dur="2000"/>
                                        <p:tgtEl>
                                          <p:spTgt spid="13517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5171">
                                            <p:txEl>
                                              <p:pRg st="1" end="1"/>
                                            </p:txEl>
                                          </p:spTgt>
                                        </p:tgtEl>
                                        <p:attrNameLst>
                                          <p:attrName>style.visibility</p:attrName>
                                        </p:attrNameLst>
                                      </p:cBhvr>
                                      <p:to>
                                        <p:strVal val="visible"/>
                                      </p:to>
                                    </p:set>
                                    <p:animEffect transition="in" filter="fade">
                                      <p:cBhvr>
                                        <p:cTn id="15" dur="2000"/>
                                        <p:tgtEl>
                                          <p:spTgt spid="13517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5171">
                                            <p:txEl>
                                              <p:pRg st="2" end="2"/>
                                            </p:txEl>
                                          </p:spTgt>
                                        </p:tgtEl>
                                        <p:attrNameLst>
                                          <p:attrName>style.visibility</p:attrName>
                                        </p:attrNameLst>
                                      </p:cBhvr>
                                      <p:to>
                                        <p:strVal val="visible"/>
                                      </p:to>
                                    </p:set>
                                    <p:animEffect transition="in" filter="fade">
                                      <p:cBhvr>
                                        <p:cTn id="20" dur="2000"/>
                                        <p:tgtEl>
                                          <p:spTgt spid="13517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5171">
                                            <p:txEl>
                                              <p:pRg st="3" end="3"/>
                                            </p:txEl>
                                          </p:spTgt>
                                        </p:tgtEl>
                                        <p:attrNameLst>
                                          <p:attrName>style.visibility</p:attrName>
                                        </p:attrNameLst>
                                      </p:cBhvr>
                                      <p:to>
                                        <p:strVal val="visible"/>
                                      </p:to>
                                    </p:set>
                                    <p:animEffect transition="in" filter="fade">
                                      <p:cBhvr>
                                        <p:cTn id="23" dur="2000"/>
                                        <p:tgtEl>
                                          <p:spTgt spid="13517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5171">
                                            <p:txEl>
                                              <p:pRg st="4" end="4"/>
                                            </p:txEl>
                                          </p:spTgt>
                                        </p:tgtEl>
                                        <p:attrNameLst>
                                          <p:attrName>style.visibility</p:attrName>
                                        </p:attrNameLst>
                                      </p:cBhvr>
                                      <p:to>
                                        <p:strVal val="visible"/>
                                      </p:to>
                                    </p:set>
                                    <p:animEffect transition="in" filter="fade">
                                      <p:cBhvr>
                                        <p:cTn id="26" dur="2000"/>
                                        <p:tgtEl>
                                          <p:spTgt spid="13517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5171">
                                            <p:txEl>
                                              <p:pRg st="5" end="5"/>
                                            </p:txEl>
                                          </p:spTgt>
                                        </p:tgtEl>
                                        <p:attrNameLst>
                                          <p:attrName>style.visibility</p:attrName>
                                        </p:attrNameLst>
                                      </p:cBhvr>
                                      <p:to>
                                        <p:strVal val="visible"/>
                                      </p:to>
                                    </p:set>
                                    <p:animEffect transition="in" filter="fade">
                                      <p:cBhvr>
                                        <p:cTn id="31" dur="2000"/>
                                        <p:tgtEl>
                                          <p:spTgt spid="135171">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5171">
                                            <p:txEl>
                                              <p:pRg st="6" end="6"/>
                                            </p:txEl>
                                          </p:spTgt>
                                        </p:tgtEl>
                                        <p:attrNameLst>
                                          <p:attrName>style.visibility</p:attrName>
                                        </p:attrNameLst>
                                      </p:cBhvr>
                                      <p:to>
                                        <p:strVal val="visible"/>
                                      </p:to>
                                    </p:set>
                                    <p:animEffect transition="in" filter="fade">
                                      <p:cBhvr>
                                        <p:cTn id="34" dur="2000"/>
                                        <p:tgtEl>
                                          <p:spTgt spid="135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191000" y="166688"/>
            <a:ext cx="4572000" cy="762000"/>
          </a:xfrm>
        </p:spPr>
        <p:txBody>
          <a:bodyPr/>
          <a:lstStyle/>
          <a:p>
            <a:pPr eaLnBrk="1" hangingPunct="1"/>
            <a:r>
              <a:rPr lang="en-US" altLang="ja-JP" smtClean="0"/>
              <a:t>Business Cycle Testing</a:t>
            </a:r>
          </a:p>
        </p:txBody>
      </p:sp>
      <p:sp>
        <p:nvSpPr>
          <p:cNvPr id="139267" name="Rectangle 3"/>
          <p:cNvSpPr>
            <a:spLocks noGrp="1" noChangeArrowheads="1"/>
          </p:cNvSpPr>
          <p:nvPr>
            <p:ph idx="1"/>
          </p:nvPr>
        </p:nvSpPr>
        <p:spPr>
          <a:xfrm>
            <a:off x="304800" y="1295400"/>
            <a:ext cx="8458200" cy="4114800"/>
          </a:xfrm>
        </p:spPr>
        <p:txBody>
          <a:bodyPr/>
          <a:lstStyle/>
          <a:p>
            <a:pPr eaLnBrk="1" hangingPunct="1"/>
            <a:r>
              <a:rPr lang="en-US" altLang="ja-JP" sz="2400" b="1" smtClean="0">
                <a:ea typeface="ＭＳ Ｐゴシック" pitchFamily="50" charset="-128"/>
              </a:rPr>
              <a:t>Objective: </a:t>
            </a:r>
          </a:p>
          <a:p>
            <a:pPr lvl="1" eaLnBrk="1" hangingPunct="1">
              <a:lnSpc>
                <a:spcPct val="120000"/>
              </a:lnSpc>
            </a:pPr>
            <a:r>
              <a:rPr lang="en-US" altLang="ja-JP" smtClean="0">
                <a:ea typeface="ＭＳ Ｐゴシック" pitchFamily="50" charset="-128"/>
              </a:rPr>
              <a:t>Ensure proper target-of-test and background processes function according to required business models and schedules</a:t>
            </a:r>
          </a:p>
          <a:p>
            <a:pPr eaLnBrk="1" hangingPunct="1">
              <a:lnSpc>
                <a:spcPct val="120000"/>
              </a:lnSpc>
            </a:pPr>
            <a:r>
              <a:rPr lang="en-US" altLang="ja-JP" sz="2400" b="1" smtClean="0">
                <a:ea typeface="ＭＳ Ｐゴシック" pitchFamily="50" charset="-128"/>
              </a:rPr>
              <a:t>Technique: </a:t>
            </a:r>
          </a:p>
          <a:p>
            <a:pPr lvl="1" eaLnBrk="1" hangingPunct="1">
              <a:lnSpc>
                <a:spcPct val="120000"/>
              </a:lnSpc>
            </a:pPr>
            <a:r>
              <a:rPr lang="en-US" altLang="ja-JP" smtClean="0">
                <a:ea typeface="ＭＳ Ｐゴシック" pitchFamily="50" charset="-128"/>
              </a:rPr>
              <a:t>All functions that occur on a periodic schedule will be executed or launched at the appropriate time</a:t>
            </a:r>
          </a:p>
          <a:p>
            <a:pPr lvl="1" eaLnBrk="1" hangingPunct="1">
              <a:lnSpc>
                <a:spcPct val="120000"/>
              </a:lnSpc>
            </a:pPr>
            <a:r>
              <a:rPr lang="en-US" altLang="ja-JP" smtClean="0">
                <a:ea typeface="ＭＳ Ｐゴシック" pitchFamily="50" charset="-128"/>
              </a:rPr>
              <a:t>Testing will include using valid and invalid data</a:t>
            </a:r>
          </a:p>
          <a:p>
            <a:pPr lvl="1" eaLnBrk="1" hangingPunct="1">
              <a:lnSpc>
                <a:spcPct val="120000"/>
              </a:lnSpc>
            </a:pPr>
            <a:r>
              <a:rPr lang="en-US" altLang="ja-JP" smtClean="0">
                <a:ea typeface="ＭＳ Ｐゴシック" pitchFamily="50" charset="-128"/>
              </a:rPr>
              <a:t>Each business rule is properly applied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fade">
                                      <p:cBhvr>
                                        <p:cTn id="7" dur="2000"/>
                                        <p:tgtEl>
                                          <p:spTgt spid="139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9267">
                                            <p:txEl>
                                              <p:pRg st="0" end="0"/>
                                            </p:txEl>
                                          </p:spTgt>
                                        </p:tgtEl>
                                        <p:attrNameLst>
                                          <p:attrName>style.visibility</p:attrName>
                                        </p:attrNameLst>
                                      </p:cBhvr>
                                      <p:to>
                                        <p:strVal val="visible"/>
                                      </p:to>
                                    </p:set>
                                    <p:animEffect transition="in" filter="fade">
                                      <p:cBhvr>
                                        <p:cTn id="12" dur="2000"/>
                                        <p:tgtEl>
                                          <p:spTgt spid="139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9267">
                                            <p:txEl>
                                              <p:pRg st="1" end="1"/>
                                            </p:txEl>
                                          </p:spTgt>
                                        </p:tgtEl>
                                        <p:attrNameLst>
                                          <p:attrName>style.visibility</p:attrName>
                                        </p:attrNameLst>
                                      </p:cBhvr>
                                      <p:to>
                                        <p:strVal val="visible"/>
                                      </p:to>
                                    </p:set>
                                    <p:animEffect transition="in" filter="fade">
                                      <p:cBhvr>
                                        <p:cTn id="15" dur="2000"/>
                                        <p:tgtEl>
                                          <p:spTgt spid="13926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9267">
                                            <p:txEl>
                                              <p:pRg st="2" end="2"/>
                                            </p:txEl>
                                          </p:spTgt>
                                        </p:tgtEl>
                                        <p:attrNameLst>
                                          <p:attrName>style.visibility</p:attrName>
                                        </p:attrNameLst>
                                      </p:cBhvr>
                                      <p:to>
                                        <p:strVal val="visible"/>
                                      </p:to>
                                    </p:set>
                                    <p:animEffect transition="in" filter="fade">
                                      <p:cBhvr>
                                        <p:cTn id="20" dur="2000"/>
                                        <p:tgtEl>
                                          <p:spTgt spid="13926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Effect transition="in" filter="fade">
                                      <p:cBhvr>
                                        <p:cTn id="23" dur="2000"/>
                                        <p:tgtEl>
                                          <p:spTgt spid="13926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9267">
                                            <p:txEl>
                                              <p:pRg st="4" end="4"/>
                                            </p:txEl>
                                          </p:spTgt>
                                        </p:tgtEl>
                                        <p:attrNameLst>
                                          <p:attrName>style.visibility</p:attrName>
                                        </p:attrNameLst>
                                      </p:cBhvr>
                                      <p:to>
                                        <p:strVal val="visible"/>
                                      </p:to>
                                    </p:set>
                                    <p:animEffect transition="in" filter="fade">
                                      <p:cBhvr>
                                        <p:cTn id="26" dur="2000"/>
                                        <p:tgtEl>
                                          <p:spTgt spid="13926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9267">
                                            <p:txEl>
                                              <p:pRg st="5" end="5"/>
                                            </p:txEl>
                                          </p:spTgt>
                                        </p:tgtEl>
                                        <p:attrNameLst>
                                          <p:attrName>style.visibility</p:attrName>
                                        </p:attrNameLst>
                                      </p:cBhvr>
                                      <p:to>
                                        <p:strVal val="visible"/>
                                      </p:to>
                                    </p:set>
                                    <p:animEffect transition="in" filter="fade">
                                      <p:cBhvr>
                                        <p:cTn id="29" dur="2000"/>
                                        <p:tgtEl>
                                          <p:spTgt spid="139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810000" y="228600"/>
            <a:ext cx="4953000" cy="685800"/>
          </a:xfrm>
        </p:spPr>
        <p:txBody>
          <a:bodyPr/>
          <a:lstStyle/>
          <a:p>
            <a:pPr eaLnBrk="1" hangingPunct="1"/>
            <a:r>
              <a:rPr lang="en-US" altLang="ja-JP" smtClean="0"/>
              <a:t>Performance Profiling</a:t>
            </a:r>
          </a:p>
        </p:txBody>
      </p:sp>
      <p:sp>
        <p:nvSpPr>
          <p:cNvPr id="45059" name="Rectangle 3"/>
          <p:cNvSpPr>
            <a:spLocks noGrp="1" noChangeArrowheads="1"/>
          </p:cNvSpPr>
          <p:nvPr>
            <p:ph idx="1"/>
          </p:nvPr>
        </p:nvSpPr>
        <p:spPr>
          <a:xfrm>
            <a:off x="304800" y="1295400"/>
            <a:ext cx="8686800" cy="5334000"/>
          </a:xfrm>
        </p:spPr>
        <p:txBody>
          <a:bodyPr/>
          <a:lstStyle/>
          <a:p>
            <a:pPr eaLnBrk="1" hangingPunct="1">
              <a:lnSpc>
                <a:spcPct val="120000"/>
              </a:lnSpc>
            </a:pPr>
            <a:r>
              <a:rPr lang="en-US" altLang="ja-JP" sz="2400" b="1" smtClean="0">
                <a:ea typeface="ＭＳ Ｐゴシック" pitchFamily="50" charset="-128"/>
              </a:rPr>
              <a:t>Objective: </a:t>
            </a:r>
            <a:r>
              <a:rPr lang="en-US" altLang="ja-JP" sz="2000" smtClean="0">
                <a:ea typeface="ＭＳ Ｐゴシック" pitchFamily="50" charset="-128"/>
              </a:rPr>
              <a:t>verify performance requirements have been achieved </a:t>
            </a:r>
          </a:p>
          <a:p>
            <a:pPr lvl="1" eaLnBrk="1" hangingPunct="1">
              <a:lnSpc>
                <a:spcPct val="80000"/>
              </a:lnSpc>
            </a:pPr>
            <a:r>
              <a:rPr lang="en-US" altLang="ja-JP" smtClean="0">
                <a:ea typeface="ＭＳ Ｐゴシック" pitchFamily="50" charset="-128"/>
              </a:rPr>
              <a:t>Response time</a:t>
            </a:r>
          </a:p>
          <a:p>
            <a:pPr lvl="1" eaLnBrk="1" hangingPunct="1">
              <a:lnSpc>
                <a:spcPct val="80000"/>
              </a:lnSpc>
            </a:pPr>
            <a:r>
              <a:rPr lang="en-US" altLang="ja-JP" smtClean="0">
                <a:ea typeface="ＭＳ Ｐゴシック" pitchFamily="50" charset="-128"/>
              </a:rPr>
              <a:t>Transaction rates</a:t>
            </a:r>
          </a:p>
          <a:p>
            <a:pPr lvl="1" eaLnBrk="1" hangingPunct="1">
              <a:lnSpc>
                <a:spcPct val="80000"/>
              </a:lnSpc>
            </a:pPr>
            <a:r>
              <a:rPr lang="en-US" altLang="ja-JP" smtClean="0">
                <a:ea typeface="ＭＳ Ｐゴシック" pitchFamily="50" charset="-128"/>
              </a:rPr>
              <a:t>Other time-sensitive requirements are measured and evaluated</a:t>
            </a:r>
          </a:p>
          <a:p>
            <a:pPr eaLnBrk="1" hangingPunct="1">
              <a:lnSpc>
                <a:spcPct val="120000"/>
              </a:lnSpc>
            </a:pPr>
            <a:r>
              <a:rPr lang="en-US" altLang="ja-JP" sz="2400" b="1" smtClean="0">
                <a:ea typeface="ＭＳ Ｐゴシック" pitchFamily="50" charset="-128"/>
              </a:rPr>
              <a:t>Technique:</a:t>
            </a:r>
          </a:p>
          <a:p>
            <a:pPr lvl="1" eaLnBrk="1" hangingPunct="1">
              <a:lnSpc>
                <a:spcPct val="80000"/>
              </a:lnSpc>
            </a:pPr>
            <a:r>
              <a:rPr lang="en-US" altLang="ja-JP" smtClean="0">
                <a:ea typeface="ＭＳ Ｐゴシック" pitchFamily="50" charset="-128"/>
              </a:rPr>
              <a:t>Use Test Procedures developed for Function Testing or Business Cycle Testing </a:t>
            </a:r>
          </a:p>
          <a:p>
            <a:pPr lvl="1" eaLnBrk="1" hangingPunct="1">
              <a:lnSpc>
                <a:spcPct val="80000"/>
              </a:lnSpc>
            </a:pPr>
            <a:r>
              <a:rPr lang="en-US" altLang="ja-JP" smtClean="0">
                <a:ea typeface="ＭＳ Ｐゴシック" pitchFamily="50" charset="-128"/>
              </a:rPr>
              <a:t>Modify data files to increase the number of transactions or the scripts to increase the number of iterations each transaction occurs</a:t>
            </a:r>
          </a:p>
          <a:p>
            <a:pPr eaLnBrk="1" hangingPunct="1">
              <a:lnSpc>
                <a:spcPct val="120000"/>
              </a:lnSpc>
            </a:pPr>
            <a:r>
              <a:rPr lang="en-US" altLang="ja-JP" sz="2400" b="1" smtClean="0">
                <a:ea typeface="ＭＳ Ｐゴシック" pitchFamily="50" charset="-128"/>
              </a:rPr>
              <a:t>Completion Criteria:</a:t>
            </a:r>
          </a:p>
          <a:p>
            <a:pPr lvl="1" eaLnBrk="1" hangingPunct="1">
              <a:lnSpc>
                <a:spcPct val="80000"/>
              </a:lnSpc>
            </a:pPr>
            <a:r>
              <a:rPr lang="en-US" altLang="ja-JP" smtClean="0">
                <a:ea typeface="ＭＳ Ｐゴシック" pitchFamily="50" charset="-128"/>
              </a:rPr>
              <a:t>Single Transaction: Successful completion of the test scripts without any failures and within the expected or required time allocation per transaction </a:t>
            </a:r>
          </a:p>
          <a:p>
            <a:pPr lvl="1" eaLnBrk="1" hangingPunct="1">
              <a:lnSpc>
                <a:spcPct val="80000"/>
              </a:lnSpc>
            </a:pPr>
            <a:r>
              <a:rPr lang="en-US" altLang="ja-JP" smtClean="0">
                <a:ea typeface="ＭＳ Ｐゴシック" pitchFamily="50" charset="-128"/>
              </a:rPr>
              <a:t>Multiple transactions: Successful completion of the test scripts without any failures and within acceptable time allocation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ChangeArrowheads="1"/>
          </p:cNvSpPr>
          <p:nvPr/>
        </p:nvSpPr>
        <p:spPr bwMode="auto">
          <a:xfrm>
            <a:off x="457200" y="1371600"/>
            <a:ext cx="8458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377950" indent="-355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0"/>
              </a:spcBef>
              <a:buClr>
                <a:schemeClr val="tx1"/>
              </a:buClr>
              <a:buSzPct val="62000"/>
              <a:buFont typeface="Wingdings" pitchFamily="2" charset="2"/>
              <a:buChar char="Ø"/>
              <a:defRPr/>
            </a:pPr>
            <a:r>
              <a:rPr lang="en-US" altLang="ja-JP" sz="2400" b="1" dirty="0" smtClean="0">
                <a:latin typeface="Arial (Body)"/>
                <a:ea typeface="ＭＳ Ｐゴシック" pitchFamily="50" charset="-128"/>
              </a:rPr>
              <a:t>Duration: </a:t>
            </a:r>
            <a:r>
              <a:rPr lang="en-US" altLang="ja-JP" sz="2400" i="1" dirty="0" smtClean="0">
                <a:latin typeface="Arial (Body)"/>
                <a:ea typeface="ＭＳ Ｐゴシック" pitchFamily="50" charset="-128"/>
              </a:rPr>
              <a:t>2 Hours</a:t>
            </a:r>
          </a:p>
          <a:p>
            <a:pPr>
              <a:spcBef>
                <a:spcPct val="0"/>
              </a:spcBef>
              <a:buClr>
                <a:schemeClr val="tx1"/>
              </a:buClr>
              <a:buSzPct val="62000"/>
              <a:buFont typeface="Wingdings" pitchFamily="2" charset="2"/>
              <a:buChar char="Ø"/>
              <a:defRPr/>
            </a:pPr>
            <a:r>
              <a:rPr lang="en-US" altLang="ja-JP" sz="2400" b="1" dirty="0" smtClean="0">
                <a:latin typeface="Arial (Body)"/>
                <a:ea typeface="ＭＳ Ｐゴシック" pitchFamily="50" charset="-128"/>
              </a:rPr>
              <a:t>Audience: </a:t>
            </a:r>
            <a:r>
              <a:rPr lang="en-US" altLang="ja-JP" sz="2400" i="1" dirty="0" smtClean="0">
                <a:latin typeface="Arial (Body)"/>
                <a:ea typeface="ＭＳ Ｐゴシック" pitchFamily="50" charset="-128"/>
              </a:rPr>
              <a:t>Testers</a:t>
            </a:r>
          </a:p>
          <a:p>
            <a:pPr>
              <a:spcBef>
                <a:spcPct val="0"/>
              </a:spcBef>
              <a:buClr>
                <a:schemeClr val="tx1"/>
              </a:buClr>
              <a:buSzPct val="62000"/>
              <a:buFont typeface="Wingdings" pitchFamily="2" charset="2"/>
              <a:buChar char="Ø"/>
              <a:defRPr/>
            </a:pPr>
            <a:r>
              <a:rPr lang="en-US" altLang="ja-JP" sz="2400" b="1" dirty="0" smtClean="0">
                <a:latin typeface="Arial (Body)"/>
                <a:ea typeface="ＭＳ Ｐゴシック" pitchFamily="50" charset="-128"/>
              </a:rPr>
              <a:t>Content:</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Arial (Body)"/>
                <a:ea typeface="ＭＳ Ｐゴシック" pitchFamily="50" charset="-128"/>
              </a:rPr>
              <a:t>Test plan process</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Arial (Body)"/>
                <a:ea typeface="ＭＳ Ｐゴシック" pitchFamily="50" charset="-128"/>
              </a:rPr>
              <a:t>Test plan structure</a:t>
            </a:r>
          </a:p>
          <a:p>
            <a:pPr lvl="2">
              <a:spcBef>
                <a:spcPct val="0"/>
              </a:spcBef>
              <a:buClr>
                <a:srgbClr val="0000FF"/>
              </a:buClr>
              <a:buSzPct val="80000"/>
              <a:buFont typeface="Wingdings" pitchFamily="2" charset="2"/>
              <a:buAutoNum type="arabicPeriod"/>
              <a:defRPr/>
            </a:pPr>
            <a:r>
              <a:rPr lang="en-US" altLang="ja-JP" sz="2400" dirty="0" smtClean="0">
                <a:solidFill>
                  <a:srgbClr val="0000FF"/>
                </a:solidFill>
                <a:latin typeface="Arial (Body)"/>
                <a:ea typeface="ＭＳ Ｐゴシック" pitchFamily="50" charset="-128"/>
              </a:rPr>
              <a:t>Quiz</a:t>
            </a:r>
          </a:p>
          <a:p>
            <a:pPr>
              <a:buClr>
                <a:schemeClr val="tx1"/>
              </a:buClr>
              <a:buSzPct val="62000"/>
              <a:buFont typeface="Monotype Sorts" pitchFamily="2" charset="2"/>
              <a:buChar char="Ä"/>
              <a:defRPr/>
            </a:pPr>
            <a:endParaRPr kumimoji="0" lang="en-US" altLang="en-US" sz="2400" i="1" dirty="0" smtClean="0">
              <a:latin typeface="Arial (Body)"/>
            </a:endParaRPr>
          </a:p>
        </p:txBody>
      </p:sp>
      <p:sp>
        <p:nvSpPr>
          <p:cNvPr id="27651" name="Rectangle 9"/>
          <p:cNvSpPr>
            <a:spLocks noChangeArrowheads="1"/>
          </p:cNvSpPr>
          <p:nvPr/>
        </p:nvSpPr>
        <p:spPr bwMode="auto">
          <a:xfrm>
            <a:off x="685800" y="228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Bef>
                <a:spcPct val="20000"/>
              </a:spcBef>
              <a:buChar char="•"/>
              <a:defRPr kumimoji="1" sz="2500">
                <a:solidFill>
                  <a:schemeClr val="tx1"/>
                </a:solidFill>
                <a:latin typeface="Arial" pitchFamily="34" charset="0"/>
              </a:defRPr>
            </a:lvl1pPr>
            <a:lvl2pPr marL="742950" indent="-285750">
              <a:spcBef>
                <a:spcPct val="20000"/>
              </a:spcBef>
              <a:buChar char="–"/>
              <a:defRPr kumimoji="1" sz="2000">
                <a:solidFill>
                  <a:schemeClr val="tx1"/>
                </a:solidFill>
                <a:latin typeface="Arial" pitchFamily="34" charset="0"/>
              </a:defRPr>
            </a:lvl2pPr>
            <a:lvl3pPr marL="1143000" indent="-228600">
              <a:spcBef>
                <a:spcPct val="20000"/>
              </a:spcBef>
              <a:buChar char="•"/>
              <a:defRPr kumimoji="1" sz="2000">
                <a:solidFill>
                  <a:schemeClr val="tx1"/>
                </a:solidFill>
                <a:latin typeface="Arial" pitchFamily="34" charset="0"/>
              </a:defRPr>
            </a:lvl3pPr>
            <a:lvl4pPr marL="1600200" indent="-228600">
              <a:spcBef>
                <a:spcPct val="20000"/>
              </a:spcBef>
              <a:buChar char="–"/>
              <a:defRPr kumimoji="1" sz="2000">
                <a:solidFill>
                  <a:schemeClr val="tx1"/>
                </a:solidFill>
                <a:latin typeface="Arial" pitchFamily="34" charset="0"/>
              </a:defRPr>
            </a:lvl4pPr>
            <a:lvl5pPr marL="2057400" indent="-228600">
              <a:spcBef>
                <a:spcPct val="20000"/>
              </a:spcBef>
              <a:buChar char="»"/>
              <a:defRPr kumimoji="1" sz="1500">
                <a:solidFill>
                  <a:schemeClr val="tx1"/>
                </a:solidFill>
                <a:latin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defRPr>
            </a:lvl9pPr>
          </a:lstStyle>
          <a:p>
            <a:pPr algn="r" eaLnBrk="1" hangingPunct="1">
              <a:spcBef>
                <a:spcPct val="0"/>
              </a:spcBef>
              <a:buFontTx/>
              <a:buNone/>
            </a:pPr>
            <a:r>
              <a:rPr lang="en-US" altLang="ja-JP" sz="2700" b="1" dirty="0">
                <a:ea typeface="ＭＳ Ｐゴシック" pitchFamily="50" charset="-128"/>
                <a:cs typeface="Arial" pitchFamily="34" charset="0"/>
              </a:rPr>
              <a:t>Agenda</a:t>
            </a:r>
            <a:endParaRPr kumimoji="0" lang="en-US" altLang="en-US" sz="2700" b="1" dirty="0">
              <a:ea typeface="ＭＳ Ｐゴシック" pitchFamily="50" charset="-128"/>
              <a:cs typeface="Arial" pitchFamily="34" charset="0"/>
            </a:endParaRPr>
          </a:p>
        </p:txBody>
      </p:sp>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876800" y="228600"/>
            <a:ext cx="3886200" cy="685800"/>
          </a:xfrm>
        </p:spPr>
        <p:txBody>
          <a:bodyPr/>
          <a:lstStyle/>
          <a:p>
            <a:pPr eaLnBrk="1" hangingPunct="1"/>
            <a:r>
              <a:rPr lang="en-US" altLang="ja-JP" smtClean="0"/>
              <a:t>Load Testing</a:t>
            </a:r>
          </a:p>
        </p:txBody>
      </p:sp>
      <p:sp>
        <p:nvSpPr>
          <p:cNvPr id="145411" name="Rectangle 3"/>
          <p:cNvSpPr>
            <a:spLocks noGrp="1" noChangeArrowheads="1"/>
          </p:cNvSpPr>
          <p:nvPr>
            <p:ph idx="1"/>
          </p:nvPr>
        </p:nvSpPr>
        <p:spPr>
          <a:xfrm>
            <a:off x="381000" y="1295400"/>
            <a:ext cx="8458200" cy="4953000"/>
          </a:xfrm>
        </p:spPr>
        <p:txBody>
          <a:bodyPr/>
          <a:lstStyle/>
          <a:p>
            <a:pPr eaLnBrk="1" hangingPunct="1">
              <a:lnSpc>
                <a:spcPct val="120000"/>
              </a:lnSpc>
            </a:pPr>
            <a:r>
              <a:rPr lang="en-US" altLang="ja-JP" sz="2400" b="1" smtClean="0">
                <a:ea typeface="ＭＳ Ｐゴシック" pitchFamily="50" charset="-128"/>
              </a:rPr>
              <a:t>Objective:</a:t>
            </a:r>
          </a:p>
          <a:p>
            <a:pPr lvl="1" eaLnBrk="1" hangingPunct="1">
              <a:lnSpc>
                <a:spcPct val="120000"/>
              </a:lnSpc>
            </a:pPr>
            <a:r>
              <a:rPr lang="en-US" altLang="ja-JP" smtClean="0">
                <a:ea typeface="ＭＳ Ｐゴシック" pitchFamily="50" charset="-128"/>
              </a:rPr>
              <a:t>Verify performance behavior time for designated transactions or business cases under varying workload conditions </a:t>
            </a: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mtClean="0">
                <a:ea typeface="ＭＳ Ｐゴシック" pitchFamily="50" charset="-128"/>
              </a:rPr>
              <a:t>Use tests developed for Function or Business Cycle Testing</a:t>
            </a:r>
          </a:p>
          <a:p>
            <a:pPr lvl="1" eaLnBrk="1" hangingPunct="1">
              <a:lnSpc>
                <a:spcPct val="120000"/>
              </a:lnSpc>
            </a:pPr>
            <a:r>
              <a:rPr lang="en-US" altLang="ja-JP" smtClean="0">
                <a:ea typeface="ＭＳ Ｐゴシック" pitchFamily="50" charset="-128"/>
              </a:rPr>
              <a:t>Modify data files to increase the number of transactions or the tests to increase the number of times each transaction occurs</a:t>
            </a:r>
          </a:p>
          <a:p>
            <a:pPr eaLnBrk="1" hangingPunct="1">
              <a:lnSpc>
                <a:spcPct val="120000"/>
              </a:lnSpc>
            </a:pPr>
            <a:r>
              <a:rPr lang="en-US" altLang="ja-JP" sz="2400" b="1" smtClean="0">
                <a:ea typeface="ＭＳ Ｐゴシック" pitchFamily="50" charset="-128"/>
              </a:rPr>
              <a:t>Completion Criteria:</a:t>
            </a:r>
          </a:p>
          <a:p>
            <a:pPr lvl="1" eaLnBrk="1" hangingPunct="1">
              <a:lnSpc>
                <a:spcPct val="120000"/>
              </a:lnSpc>
            </a:pPr>
            <a:r>
              <a:rPr lang="en-US" altLang="ja-JP" smtClean="0">
                <a:ea typeface="ＭＳ Ｐゴシック" pitchFamily="50" charset="-128"/>
              </a:rPr>
              <a:t>Multiple transactions or multiple users:  Successful completion of the tests without any failures and within acceptable time allocation</a:t>
            </a:r>
          </a:p>
          <a:p>
            <a:pPr lvl="1" eaLnBrk="1" hangingPunct="1">
              <a:lnSpc>
                <a:spcPct val="120000"/>
              </a:lnSpc>
            </a:pPr>
            <a:r>
              <a:rPr lang="en-US" altLang="ja-JP" smtClean="0">
                <a:ea typeface="ＭＳ Ｐゴシック" pitchFamily="50" charset="-128"/>
              </a:rPr>
              <a:t>Performed on a dedicated machine or at a dedicated time</a:t>
            </a:r>
          </a:p>
          <a:p>
            <a:pPr lvl="1" eaLnBrk="1" hangingPunct="1">
              <a:lnSpc>
                <a:spcPct val="120000"/>
              </a:lnSpc>
            </a:pPr>
            <a:endParaRPr lang="en-US" altLang="ja-JP"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fade">
                                      <p:cBhvr>
                                        <p:cTn id="7" dur="2000"/>
                                        <p:tgtEl>
                                          <p:spTgt spid="145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411">
                                            <p:txEl>
                                              <p:pRg st="0" end="0"/>
                                            </p:txEl>
                                          </p:spTgt>
                                        </p:tgtEl>
                                        <p:attrNameLst>
                                          <p:attrName>style.visibility</p:attrName>
                                        </p:attrNameLst>
                                      </p:cBhvr>
                                      <p:to>
                                        <p:strVal val="visible"/>
                                      </p:to>
                                    </p:set>
                                    <p:animEffect transition="in" filter="fade">
                                      <p:cBhvr>
                                        <p:cTn id="12" dur="2000"/>
                                        <p:tgtEl>
                                          <p:spTgt spid="14541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5411">
                                            <p:txEl>
                                              <p:pRg st="1" end="1"/>
                                            </p:txEl>
                                          </p:spTgt>
                                        </p:tgtEl>
                                        <p:attrNameLst>
                                          <p:attrName>style.visibility</p:attrName>
                                        </p:attrNameLst>
                                      </p:cBhvr>
                                      <p:to>
                                        <p:strVal val="visible"/>
                                      </p:to>
                                    </p:set>
                                    <p:animEffect transition="in" filter="fade">
                                      <p:cBhvr>
                                        <p:cTn id="15" dur="2000"/>
                                        <p:tgtEl>
                                          <p:spTgt spid="14541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5411">
                                            <p:txEl>
                                              <p:pRg st="2" end="2"/>
                                            </p:txEl>
                                          </p:spTgt>
                                        </p:tgtEl>
                                        <p:attrNameLst>
                                          <p:attrName>style.visibility</p:attrName>
                                        </p:attrNameLst>
                                      </p:cBhvr>
                                      <p:to>
                                        <p:strVal val="visible"/>
                                      </p:to>
                                    </p:set>
                                    <p:animEffect transition="in" filter="fade">
                                      <p:cBhvr>
                                        <p:cTn id="20" dur="2000"/>
                                        <p:tgtEl>
                                          <p:spTgt spid="145411">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5411">
                                            <p:txEl>
                                              <p:pRg st="3" end="3"/>
                                            </p:txEl>
                                          </p:spTgt>
                                        </p:tgtEl>
                                        <p:attrNameLst>
                                          <p:attrName>style.visibility</p:attrName>
                                        </p:attrNameLst>
                                      </p:cBhvr>
                                      <p:to>
                                        <p:strVal val="visible"/>
                                      </p:to>
                                    </p:set>
                                    <p:animEffect transition="in" filter="fade">
                                      <p:cBhvr>
                                        <p:cTn id="23" dur="2000"/>
                                        <p:tgtEl>
                                          <p:spTgt spid="145411">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5411">
                                            <p:txEl>
                                              <p:pRg st="4" end="4"/>
                                            </p:txEl>
                                          </p:spTgt>
                                        </p:tgtEl>
                                        <p:attrNameLst>
                                          <p:attrName>style.visibility</p:attrName>
                                        </p:attrNameLst>
                                      </p:cBhvr>
                                      <p:to>
                                        <p:strVal val="visible"/>
                                      </p:to>
                                    </p:set>
                                    <p:animEffect transition="in" filter="fade">
                                      <p:cBhvr>
                                        <p:cTn id="26" dur="2000"/>
                                        <p:tgtEl>
                                          <p:spTgt spid="14541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5411">
                                            <p:txEl>
                                              <p:pRg st="5" end="5"/>
                                            </p:txEl>
                                          </p:spTgt>
                                        </p:tgtEl>
                                        <p:attrNameLst>
                                          <p:attrName>style.visibility</p:attrName>
                                        </p:attrNameLst>
                                      </p:cBhvr>
                                      <p:to>
                                        <p:strVal val="visible"/>
                                      </p:to>
                                    </p:set>
                                    <p:animEffect transition="in" filter="fade">
                                      <p:cBhvr>
                                        <p:cTn id="31" dur="2000"/>
                                        <p:tgtEl>
                                          <p:spTgt spid="145411">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5411">
                                            <p:txEl>
                                              <p:pRg st="6" end="6"/>
                                            </p:txEl>
                                          </p:spTgt>
                                        </p:tgtEl>
                                        <p:attrNameLst>
                                          <p:attrName>style.visibility</p:attrName>
                                        </p:attrNameLst>
                                      </p:cBhvr>
                                      <p:to>
                                        <p:strVal val="visible"/>
                                      </p:to>
                                    </p:set>
                                    <p:animEffect transition="in" filter="fade">
                                      <p:cBhvr>
                                        <p:cTn id="34" dur="2000"/>
                                        <p:tgtEl>
                                          <p:spTgt spid="145411">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5411">
                                            <p:txEl>
                                              <p:pRg st="7" end="7"/>
                                            </p:txEl>
                                          </p:spTgt>
                                        </p:tgtEl>
                                        <p:attrNameLst>
                                          <p:attrName>style.visibility</p:attrName>
                                        </p:attrNameLst>
                                      </p:cBhvr>
                                      <p:to>
                                        <p:strVal val="visible"/>
                                      </p:to>
                                    </p:set>
                                    <p:animEffect transition="in" filter="fade">
                                      <p:cBhvr>
                                        <p:cTn id="37" dur="2000"/>
                                        <p:tgtEl>
                                          <p:spTgt spid="145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257800" y="228600"/>
            <a:ext cx="3581400" cy="685800"/>
          </a:xfrm>
        </p:spPr>
        <p:txBody>
          <a:bodyPr/>
          <a:lstStyle/>
          <a:p>
            <a:pPr eaLnBrk="1" hangingPunct="1"/>
            <a:r>
              <a:rPr lang="en-US" altLang="ja-JP" smtClean="0"/>
              <a:t>Stress Testing</a:t>
            </a:r>
          </a:p>
        </p:txBody>
      </p:sp>
      <p:sp>
        <p:nvSpPr>
          <p:cNvPr id="47107" name="Rectangle 3"/>
          <p:cNvSpPr>
            <a:spLocks noGrp="1" noChangeArrowheads="1"/>
          </p:cNvSpPr>
          <p:nvPr>
            <p:ph idx="1"/>
          </p:nvPr>
        </p:nvSpPr>
        <p:spPr>
          <a:xfrm>
            <a:off x="304800" y="1143000"/>
            <a:ext cx="8610600" cy="5105400"/>
          </a:xfrm>
        </p:spPr>
        <p:txBody>
          <a:bodyPr/>
          <a:lstStyle/>
          <a:p>
            <a:pPr eaLnBrk="1" hangingPunct="1">
              <a:lnSpc>
                <a:spcPct val="120000"/>
              </a:lnSpc>
            </a:pPr>
            <a:r>
              <a:rPr lang="en-US" altLang="ja-JP" sz="2400" b="1" smtClean="0">
                <a:ea typeface="ＭＳ Ｐゴシック" pitchFamily="50" charset="-128"/>
              </a:rPr>
              <a:t>Objective: </a:t>
            </a:r>
            <a:r>
              <a:rPr lang="en-US" altLang="ja-JP" sz="2000" smtClean="0">
                <a:ea typeface="ＭＳ Ｐゴシック" pitchFamily="50" charset="-128"/>
              </a:rPr>
              <a:t>verify functions work without error under the following stress conditions:</a:t>
            </a:r>
          </a:p>
          <a:p>
            <a:pPr lvl="1" eaLnBrk="1" hangingPunct="1">
              <a:lnSpc>
                <a:spcPct val="120000"/>
              </a:lnSpc>
            </a:pPr>
            <a:r>
              <a:rPr lang="en-US" altLang="ja-JP" sz="1800" smtClean="0">
                <a:ea typeface="ＭＳ Ｐゴシック" pitchFamily="50" charset="-128"/>
              </a:rPr>
              <a:t>Little or no memory available on the server (RAM)</a:t>
            </a:r>
          </a:p>
          <a:p>
            <a:pPr lvl="1" eaLnBrk="1" hangingPunct="1">
              <a:lnSpc>
                <a:spcPct val="120000"/>
              </a:lnSpc>
            </a:pPr>
            <a:r>
              <a:rPr lang="en-US" altLang="ja-JP" sz="1800" smtClean="0">
                <a:ea typeface="ＭＳ Ｐゴシック" pitchFamily="50" charset="-128"/>
              </a:rPr>
              <a:t>Maximum actual or physically capable number of clients connected or simulated</a:t>
            </a:r>
          </a:p>
          <a:p>
            <a:pPr lvl="1" eaLnBrk="1" hangingPunct="1">
              <a:lnSpc>
                <a:spcPct val="120000"/>
              </a:lnSpc>
            </a:pPr>
            <a:r>
              <a:rPr lang="en-US" altLang="ja-JP" sz="1800" smtClean="0">
                <a:ea typeface="ＭＳ Ｐゴシック" pitchFamily="50" charset="-128"/>
              </a:rPr>
              <a:t>Multiple users performing the same transactions against the same data or accounts</a:t>
            </a: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z="1800" smtClean="0">
                <a:ea typeface="ＭＳ Ｐゴシック" pitchFamily="50" charset="-128"/>
              </a:rPr>
              <a:t>Use tests developed for Performance Profiling or Load Testing </a:t>
            </a:r>
          </a:p>
          <a:p>
            <a:pPr lvl="1" eaLnBrk="1" hangingPunct="1">
              <a:lnSpc>
                <a:spcPct val="120000"/>
              </a:lnSpc>
            </a:pPr>
            <a:r>
              <a:rPr lang="en-US" altLang="ja-JP" sz="1800" smtClean="0">
                <a:ea typeface="ＭＳ Ｐゴシック" pitchFamily="50" charset="-128"/>
              </a:rPr>
              <a:t>To test limited resources, tests should be run on a single machine, and RAM on server should be reduced or limited</a:t>
            </a:r>
          </a:p>
          <a:p>
            <a:pPr eaLnBrk="1" hangingPunct="1">
              <a:lnSpc>
                <a:spcPct val="120000"/>
              </a:lnSpc>
            </a:pPr>
            <a:r>
              <a:rPr lang="en-US" altLang="ja-JP" sz="2400" b="1" smtClean="0">
                <a:ea typeface="ＭＳ Ｐゴシック" pitchFamily="50" charset="-128"/>
              </a:rPr>
              <a:t>Completion Criteria: </a:t>
            </a:r>
            <a:r>
              <a:rPr lang="en-US" altLang="ja-JP" sz="1800" smtClean="0">
                <a:ea typeface="ＭＳ Ｐゴシック" pitchFamily="50" charset="-128"/>
              </a:rPr>
              <a:t>Get the specific the limited resources, the min, max number of transactions or concurrent users that make application run fail</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257800" y="201613"/>
            <a:ext cx="3581400" cy="712787"/>
          </a:xfrm>
        </p:spPr>
        <p:txBody>
          <a:bodyPr/>
          <a:lstStyle/>
          <a:p>
            <a:pPr eaLnBrk="1" hangingPunct="1"/>
            <a:r>
              <a:rPr lang="en-US" altLang="ja-JP" smtClean="0"/>
              <a:t>Volume Testing</a:t>
            </a:r>
          </a:p>
        </p:txBody>
      </p:sp>
      <p:sp>
        <p:nvSpPr>
          <p:cNvPr id="151555" name="Rectangle 3"/>
          <p:cNvSpPr>
            <a:spLocks noGrp="1" noChangeArrowheads="1"/>
          </p:cNvSpPr>
          <p:nvPr>
            <p:ph idx="1"/>
          </p:nvPr>
        </p:nvSpPr>
        <p:spPr>
          <a:xfrm>
            <a:off x="762000" y="1371600"/>
            <a:ext cx="8001000" cy="4114800"/>
          </a:xfrm>
        </p:spPr>
        <p:txBody>
          <a:bodyPr/>
          <a:lstStyle/>
          <a:p>
            <a:pPr eaLnBrk="1" hangingPunct="1">
              <a:lnSpc>
                <a:spcPct val="120000"/>
              </a:lnSpc>
            </a:pPr>
            <a:r>
              <a:rPr lang="en-US" altLang="ja-JP" sz="2400" b="1" smtClean="0">
                <a:ea typeface="ＭＳ Ｐゴシック" pitchFamily="50" charset="-128"/>
              </a:rPr>
              <a:t>Objective:</a:t>
            </a:r>
          </a:p>
          <a:p>
            <a:pPr lvl="1" eaLnBrk="1" hangingPunct="1">
              <a:lnSpc>
                <a:spcPct val="120000"/>
              </a:lnSpc>
            </a:pPr>
            <a:r>
              <a:rPr lang="en-US" altLang="ja-JP" smtClean="0">
                <a:ea typeface="ＭＳ Ｐゴシック" pitchFamily="50" charset="-128"/>
              </a:rPr>
              <a:t>Test with large amounts of data to determine if limits are reached that cause the software to fail</a:t>
            </a: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mtClean="0">
                <a:ea typeface="ＭＳ Ｐゴシック" pitchFamily="50" charset="-128"/>
              </a:rPr>
              <a:t>Data and database integration</a:t>
            </a:r>
          </a:p>
          <a:p>
            <a:pPr lvl="1" eaLnBrk="1" hangingPunct="1">
              <a:lnSpc>
                <a:spcPct val="120000"/>
              </a:lnSpc>
            </a:pPr>
            <a:r>
              <a:rPr lang="en-US" altLang="ja-JP" smtClean="0">
                <a:ea typeface="ＭＳ Ｐゴシック" pitchFamily="50" charset="-128"/>
              </a:rPr>
              <a:t>Insert data (by manual/tools/scripts)</a:t>
            </a:r>
          </a:p>
          <a:p>
            <a:pPr eaLnBrk="1" hangingPunct="1"/>
            <a:endParaRPr lang="ja-JP" altLang="en-US" sz="2400"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1554"/>
                                        </p:tgtEl>
                                        <p:attrNameLst>
                                          <p:attrName>style.visibility</p:attrName>
                                        </p:attrNameLst>
                                      </p:cBhvr>
                                      <p:to>
                                        <p:strVal val="visible"/>
                                      </p:to>
                                    </p:set>
                                    <p:animEffect transition="in" filter="fade">
                                      <p:cBhvr>
                                        <p:cTn id="7" dur="2000"/>
                                        <p:tgtEl>
                                          <p:spTgt spid="151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0" end="0"/>
                                            </p:txEl>
                                          </p:spTgt>
                                        </p:tgtEl>
                                        <p:attrNameLst>
                                          <p:attrName>style.visibility</p:attrName>
                                        </p:attrNameLst>
                                      </p:cBhvr>
                                      <p:to>
                                        <p:strVal val="visible"/>
                                      </p:to>
                                    </p:set>
                                    <p:animEffect transition="in" filter="fade">
                                      <p:cBhvr>
                                        <p:cTn id="12" dur="2000"/>
                                        <p:tgtEl>
                                          <p:spTgt spid="15155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animEffect transition="in" filter="fade">
                                      <p:cBhvr>
                                        <p:cTn id="15" dur="2000"/>
                                        <p:tgtEl>
                                          <p:spTgt spid="151555">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1555">
                                            <p:txEl>
                                              <p:pRg st="2" end="2"/>
                                            </p:txEl>
                                          </p:spTgt>
                                        </p:tgtEl>
                                        <p:attrNameLst>
                                          <p:attrName>style.visibility</p:attrName>
                                        </p:attrNameLst>
                                      </p:cBhvr>
                                      <p:to>
                                        <p:strVal val="visible"/>
                                      </p:to>
                                    </p:set>
                                    <p:animEffect transition="in" filter="fade">
                                      <p:cBhvr>
                                        <p:cTn id="20" dur="2000"/>
                                        <p:tgtEl>
                                          <p:spTgt spid="151555">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animEffect transition="in" filter="fade">
                                      <p:cBhvr>
                                        <p:cTn id="23" dur="2000"/>
                                        <p:tgtEl>
                                          <p:spTgt spid="151555">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1555">
                                            <p:txEl>
                                              <p:pRg st="4" end="4"/>
                                            </p:txEl>
                                          </p:spTgt>
                                        </p:tgtEl>
                                        <p:attrNameLst>
                                          <p:attrName>style.visibility</p:attrName>
                                        </p:attrNameLst>
                                      </p:cBhvr>
                                      <p:to>
                                        <p:strVal val="visible"/>
                                      </p:to>
                                    </p:set>
                                    <p:animEffect transition="in" filter="fade">
                                      <p:cBhvr>
                                        <p:cTn id="26" dur="2000"/>
                                        <p:tgtEl>
                                          <p:spTgt spid="151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55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905000" y="228600"/>
            <a:ext cx="6934200" cy="685800"/>
          </a:xfrm>
        </p:spPr>
        <p:txBody>
          <a:bodyPr/>
          <a:lstStyle/>
          <a:p>
            <a:pPr eaLnBrk="1" hangingPunct="1"/>
            <a:r>
              <a:rPr lang="en-US" altLang="ja-JP" smtClean="0"/>
              <a:t>Security and Access Control Testing</a:t>
            </a:r>
          </a:p>
        </p:txBody>
      </p:sp>
      <p:sp>
        <p:nvSpPr>
          <p:cNvPr id="152579" name="Rectangle 3"/>
          <p:cNvSpPr>
            <a:spLocks noGrp="1" noChangeArrowheads="1"/>
          </p:cNvSpPr>
          <p:nvPr>
            <p:ph idx="1"/>
          </p:nvPr>
        </p:nvSpPr>
        <p:spPr>
          <a:xfrm>
            <a:off x="304800" y="1295400"/>
            <a:ext cx="8458200" cy="4114800"/>
          </a:xfrm>
        </p:spPr>
        <p:txBody>
          <a:bodyPr/>
          <a:lstStyle/>
          <a:p>
            <a:pPr eaLnBrk="1" hangingPunct="1">
              <a:lnSpc>
                <a:spcPct val="120000"/>
              </a:lnSpc>
            </a:pPr>
            <a:r>
              <a:rPr lang="en-US" altLang="ja-JP" sz="2400" b="1" smtClean="0">
                <a:ea typeface="ＭＳ Ｐゴシック" pitchFamily="50" charset="-128"/>
              </a:rPr>
              <a:t>Application-level Security</a:t>
            </a:r>
          </a:p>
          <a:p>
            <a:pPr lvl="1" eaLnBrk="1" hangingPunct="1">
              <a:lnSpc>
                <a:spcPct val="120000"/>
              </a:lnSpc>
            </a:pPr>
            <a:r>
              <a:rPr lang="en-US" altLang="ja-JP" smtClean="0">
                <a:ea typeface="ＭＳ Ｐゴシック" pitchFamily="50" charset="-128"/>
              </a:rPr>
              <a:t>Check user right: verify that an actor/user can access only those functions or data if they have right </a:t>
            </a:r>
          </a:p>
          <a:p>
            <a:pPr eaLnBrk="1" hangingPunct="1">
              <a:lnSpc>
                <a:spcPct val="120000"/>
              </a:lnSpc>
            </a:pPr>
            <a:r>
              <a:rPr lang="en-US" altLang="ja-JP" sz="2400" b="1" smtClean="0">
                <a:ea typeface="ＭＳ Ｐゴシック" pitchFamily="50" charset="-128"/>
              </a:rPr>
              <a:t>System-level Security </a:t>
            </a:r>
          </a:p>
          <a:p>
            <a:pPr lvl="1" eaLnBrk="1" hangingPunct="1">
              <a:lnSpc>
                <a:spcPct val="120000"/>
              </a:lnSpc>
            </a:pPr>
            <a:r>
              <a:rPr lang="en-US" altLang="ja-JP" smtClean="0">
                <a:ea typeface="ＭＳ Ｐゴシック" pitchFamily="50" charset="-128"/>
              </a:rPr>
              <a:t>Verify that only those users granted access to the system are capable of accessing the applications and only through the appropriate gateways</a:t>
            </a:r>
          </a:p>
          <a:p>
            <a:pPr lvl="1" eaLnBrk="1" hangingPunct="1">
              <a:lnSpc>
                <a:spcPct val="120000"/>
              </a:lnSpc>
            </a:pPr>
            <a:r>
              <a:rPr lang="en-US" altLang="ja-JP" smtClean="0">
                <a:ea typeface="ＭＳ Ｐゴシック" pitchFamily="50" charset="-128"/>
              </a:rPr>
              <a:t>Check </a:t>
            </a:r>
            <a:r>
              <a:rPr lang="en-US" altLang="zh-CN" smtClean="0">
                <a:ea typeface="ＭＳ Ｐゴシック" pitchFamily="50" charset="-128"/>
              </a:rPr>
              <a:t>privilege of users</a:t>
            </a:r>
            <a:endParaRPr lang="en-US" altLang="ja-JP"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fade">
                                      <p:cBhvr>
                                        <p:cTn id="7" dur="2000"/>
                                        <p:tgtEl>
                                          <p:spTgt spid="152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0" end="0"/>
                                            </p:txEl>
                                          </p:spTgt>
                                        </p:tgtEl>
                                        <p:attrNameLst>
                                          <p:attrName>style.visibility</p:attrName>
                                        </p:attrNameLst>
                                      </p:cBhvr>
                                      <p:to>
                                        <p:strVal val="visible"/>
                                      </p:to>
                                    </p:set>
                                    <p:animEffect transition="in" filter="fade">
                                      <p:cBhvr>
                                        <p:cTn id="12" dur="2000"/>
                                        <p:tgtEl>
                                          <p:spTgt spid="15257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2579">
                                            <p:txEl>
                                              <p:pRg st="1" end="1"/>
                                            </p:txEl>
                                          </p:spTgt>
                                        </p:tgtEl>
                                        <p:attrNameLst>
                                          <p:attrName>style.visibility</p:attrName>
                                        </p:attrNameLst>
                                      </p:cBhvr>
                                      <p:to>
                                        <p:strVal val="visible"/>
                                      </p:to>
                                    </p:set>
                                    <p:animEffect transition="in" filter="fade">
                                      <p:cBhvr>
                                        <p:cTn id="15" dur="2000"/>
                                        <p:tgtEl>
                                          <p:spTgt spid="15257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2579">
                                            <p:txEl>
                                              <p:pRg st="2" end="2"/>
                                            </p:txEl>
                                          </p:spTgt>
                                        </p:tgtEl>
                                        <p:attrNameLst>
                                          <p:attrName>style.visibility</p:attrName>
                                        </p:attrNameLst>
                                      </p:cBhvr>
                                      <p:to>
                                        <p:strVal val="visible"/>
                                      </p:to>
                                    </p:set>
                                    <p:animEffect transition="in" filter="fade">
                                      <p:cBhvr>
                                        <p:cTn id="20" dur="2000"/>
                                        <p:tgtEl>
                                          <p:spTgt spid="15257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2579">
                                            <p:txEl>
                                              <p:pRg st="3" end="3"/>
                                            </p:txEl>
                                          </p:spTgt>
                                        </p:tgtEl>
                                        <p:attrNameLst>
                                          <p:attrName>style.visibility</p:attrName>
                                        </p:attrNameLst>
                                      </p:cBhvr>
                                      <p:to>
                                        <p:strVal val="visible"/>
                                      </p:to>
                                    </p:set>
                                    <p:animEffect transition="in" filter="fade">
                                      <p:cBhvr>
                                        <p:cTn id="23" dur="2000"/>
                                        <p:tgtEl>
                                          <p:spTgt spid="152579">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2579">
                                            <p:txEl>
                                              <p:pRg st="4" end="4"/>
                                            </p:txEl>
                                          </p:spTgt>
                                        </p:tgtEl>
                                        <p:attrNameLst>
                                          <p:attrName>style.visibility</p:attrName>
                                        </p:attrNameLst>
                                      </p:cBhvr>
                                      <p:to>
                                        <p:strVal val="visible"/>
                                      </p:to>
                                    </p:set>
                                    <p:animEffect transition="in" filter="fade">
                                      <p:cBhvr>
                                        <p:cTn id="26" dur="2000"/>
                                        <p:tgtEl>
                                          <p:spTgt spid="152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p:bldP spid="15257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343400" y="228600"/>
            <a:ext cx="4495800" cy="715963"/>
          </a:xfrm>
        </p:spPr>
        <p:txBody>
          <a:bodyPr/>
          <a:lstStyle/>
          <a:p>
            <a:pPr eaLnBrk="1" hangingPunct="1"/>
            <a:r>
              <a:rPr lang="en-US" altLang="ja-JP" smtClean="0"/>
              <a:t>Regression Testing</a:t>
            </a:r>
          </a:p>
        </p:txBody>
      </p:sp>
      <p:sp>
        <p:nvSpPr>
          <p:cNvPr id="154627" name="Rectangle 3"/>
          <p:cNvSpPr>
            <a:spLocks noGrp="1" noChangeArrowheads="1"/>
          </p:cNvSpPr>
          <p:nvPr>
            <p:ph idx="1"/>
          </p:nvPr>
        </p:nvSpPr>
        <p:spPr>
          <a:xfrm>
            <a:off x="304800" y="1295400"/>
            <a:ext cx="8458200" cy="4114800"/>
          </a:xfrm>
        </p:spPr>
        <p:txBody>
          <a:bodyPr/>
          <a:lstStyle/>
          <a:p>
            <a:pPr eaLnBrk="1" hangingPunct="1">
              <a:lnSpc>
                <a:spcPct val="120000"/>
              </a:lnSpc>
            </a:pPr>
            <a:r>
              <a:rPr lang="en-US" altLang="ja-JP" sz="2400" b="1" smtClean="0">
                <a:ea typeface="ＭＳ Ｐゴシック" pitchFamily="50" charset="-128"/>
              </a:rPr>
              <a:t>Objective:</a:t>
            </a:r>
          </a:p>
          <a:p>
            <a:pPr lvl="1" eaLnBrk="1" hangingPunct="1">
              <a:lnSpc>
                <a:spcPct val="120000"/>
              </a:lnSpc>
            </a:pPr>
            <a:r>
              <a:rPr lang="en-AU" altLang="ja-JP" smtClean="0">
                <a:ea typeface="ＭＳ Ｐゴシック" pitchFamily="50" charset="-128"/>
              </a:rPr>
              <a:t>V</a:t>
            </a:r>
            <a:r>
              <a:rPr lang="en-AU" altLang="en-US" smtClean="0"/>
              <a:t>alidate modified parts of the software, to make sure that the modification does not cause errors in other parts</a:t>
            </a:r>
            <a:endParaRPr lang="en-US" altLang="ja-JP" smtClean="0">
              <a:ea typeface="ＭＳ Ｐゴシック" pitchFamily="50" charset="-128"/>
            </a:endParaRPr>
          </a:p>
          <a:p>
            <a:pPr eaLnBrk="1" hangingPunct="1">
              <a:lnSpc>
                <a:spcPct val="120000"/>
              </a:lnSpc>
            </a:pPr>
            <a:r>
              <a:rPr lang="en-US" altLang="ja-JP" sz="2400" b="1" smtClean="0">
                <a:ea typeface="ＭＳ Ｐゴシック" pitchFamily="50" charset="-128"/>
              </a:rPr>
              <a:t>Technique:</a:t>
            </a:r>
          </a:p>
          <a:p>
            <a:pPr lvl="1" eaLnBrk="1" hangingPunct="1">
              <a:lnSpc>
                <a:spcPct val="120000"/>
              </a:lnSpc>
            </a:pPr>
            <a:r>
              <a:rPr lang="en-US" altLang="ja-JP" smtClean="0">
                <a:ea typeface="ＭＳ Ｐゴシック" pitchFamily="50" charset="-128"/>
              </a:rPr>
              <a:t>Reuse the set of test cases from an existing test suite to test a modified module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fade">
                                      <p:cBhvr>
                                        <p:cTn id="7" dur="2000"/>
                                        <p:tgtEl>
                                          <p:spTgt spid="154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4627">
                                            <p:txEl>
                                              <p:pRg st="0" end="0"/>
                                            </p:txEl>
                                          </p:spTgt>
                                        </p:tgtEl>
                                        <p:attrNameLst>
                                          <p:attrName>style.visibility</p:attrName>
                                        </p:attrNameLst>
                                      </p:cBhvr>
                                      <p:to>
                                        <p:strVal val="visible"/>
                                      </p:to>
                                    </p:set>
                                    <p:animEffect transition="in" filter="fade">
                                      <p:cBhvr>
                                        <p:cTn id="12" dur="2000"/>
                                        <p:tgtEl>
                                          <p:spTgt spid="1546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4627">
                                            <p:txEl>
                                              <p:pRg st="1" end="1"/>
                                            </p:txEl>
                                          </p:spTgt>
                                        </p:tgtEl>
                                        <p:attrNameLst>
                                          <p:attrName>style.visibility</p:attrName>
                                        </p:attrNameLst>
                                      </p:cBhvr>
                                      <p:to>
                                        <p:strVal val="visible"/>
                                      </p:to>
                                    </p:set>
                                    <p:animEffect transition="in" filter="fade">
                                      <p:cBhvr>
                                        <p:cTn id="15" dur="2000"/>
                                        <p:tgtEl>
                                          <p:spTgt spid="15462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4627">
                                            <p:txEl>
                                              <p:pRg st="2" end="2"/>
                                            </p:txEl>
                                          </p:spTgt>
                                        </p:tgtEl>
                                        <p:attrNameLst>
                                          <p:attrName>style.visibility</p:attrName>
                                        </p:attrNameLst>
                                      </p:cBhvr>
                                      <p:to>
                                        <p:strVal val="visible"/>
                                      </p:to>
                                    </p:set>
                                    <p:animEffect transition="in" filter="fade">
                                      <p:cBhvr>
                                        <p:cTn id="20" dur="2000"/>
                                        <p:tgtEl>
                                          <p:spTgt spid="15462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4627">
                                            <p:txEl>
                                              <p:pRg st="3" end="3"/>
                                            </p:txEl>
                                          </p:spTgt>
                                        </p:tgtEl>
                                        <p:attrNameLst>
                                          <p:attrName>style.visibility</p:attrName>
                                        </p:attrNameLst>
                                      </p:cBhvr>
                                      <p:to>
                                        <p:strVal val="visible"/>
                                      </p:to>
                                    </p:set>
                                    <p:animEffect transition="in" filter="fade">
                                      <p:cBhvr>
                                        <p:cTn id="23" dur="2000"/>
                                        <p:tgtEl>
                                          <p:spTgt spid="154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p:bldP spid="1546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876800" y="228600"/>
            <a:ext cx="3886200" cy="685800"/>
          </a:xfrm>
        </p:spPr>
        <p:txBody>
          <a:bodyPr/>
          <a:lstStyle/>
          <a:p>
            <a:pPr eaLnBrk="1" hangingPunct="1"/>
            <a:r>
              <a:rPr lang="en-GB" altLang="en-US" smtClean="0"/>
              <a:t>Test </a:t>
            </a:r>
            <a:r>
              <a:rPr lang="en-US" altLang="ja-JP" smtClean="0"/>
              <a:t>Tool</a:t>
            </a:r>
          </a:p>
        </p:txBody>
      </p:sp>
      <p:sp>
        <p:nvSpPr>
          <p:cNvPr id="51203" name="Rectangle 3"/>
          <p:cNvSpPr>
            <a:spLocks noGrp="1" noChangeArrowheads="1"/>
          </p:cNvSpPr>
          <p:nvPr>
            <p:ph idx="1"/>
          </p:nvPr>
        </p:nvSpPr>
        <p:spPr>
          <a:xfrm>
            <a:off x="304800" y="1066800"/>
            <a:ext cx="8686800" cy="5257800"/>
          </a:xfrm>
        </p:spPr>
        <p:txBody>
          <a:bodyPr/>
          <a:lstStyle/>
          <a:p>
            <a:pPr eaLnBrk="1" hangingPunct="1">
              <a:lnSpc>
                <a:spcPct val="120000"/>
              </a:lnSpc>
            </a:pPr>
            <a:r>
              <a:rPr lang="en-US" altLang="ja-JP" sz="2400" b="1" smtClean="0">
                <a:ea typeface="ＭＳ Ｐゴシック" pitchFamily="50" charset="-128"/>
              </a:rPr>
              <a:t>List test tools will be employed for this project</a:t>
            </a:r>
          </a:p>
          <a:p>
            <a:pPr lvl="1" eaLnBrk="1" hangingPunct="1">
              <a:lnSpc>
                <a:spcPct val="120000"/>
              </a:lnSpc>
            </a:pPr>
            <a:r>
              <a:rPr lang="en-US" altLang="ja-JP" smtClean="0">
                <a:ea typeface="ＭＳ Ｐゴシック" pitchFamily="50" charset="-128"/>
              </a:rPr>
              <a:t>Tool for log defects/bugs</a:t>
            </a:r>
          </a:p>
          <a:p>
            <a:pPr lvl="1" eaLnBrk="1" hangingPunct="1">
              <a:lnSpc>
                <a:spcPct val="120000"/>
              </a:lnSpc>
            </a:pPr>
            <a:r>
              <a:rPr lang="en-US" altLang="ja-JP" smtClean="0">
                <a:ea typeface="ＭＳ Ｐゴシック" pitchFamily="50" charset="-128"/>
              </a:rPr>
              <a:t>Load test tool</a:t>
            </a:r>
          </a:p>
          <a:p>
            <a:pPr lvl="1" eaLnBrk="1" hangingPunct="1">
              <a:lnSpc>
                <a:spcPct val="120000"/>
              </a:lnSpc>
            </a:pPr>
            <a:r>
              <a:rPr lang="en-US" altLang="ja-JP" smtClean="0">
                <a:ea typeface="ＭＳ Ｐゴシック" pitchFamily="50" charset="-128"/>
              </a:rPr>
              <a:t>Performance test tool</a:t>
            </a:r>
          </a:p>
          <a:p>
            <a:pPr lvl="1" eaLnBrk="1" hangingPunct="1">
              <a:lnSpc>
                <a:spcPct val="120000"/>
              </a:lnSpc>
            </a:pPr>
            <a:r>
              <a:rPr lang="en-US" altLang="ja-JP" smtClean="0">
                <a:ea typeface="ＭＳ Ｐゴシック" pitchFamily="50" charset="-128"/>
              </a:rPr>
              <a:t>Automatic generated data tool</a:t>
            </a:r>
          </a:p>
          <a:p>
            <a:pPr lvl="1" eaLnBrk="1" hangingPunct="1">
              <a:lnSpc>
                <a:spcPct val="120000"/>
              </a:lnSpc>
            </a:pPr>
            <a:r>
              <a:rPr lang="en-US" altLang="ja-JP" smtClean="0">
                <a:ea typeface="ＭＳ Ｐゴシック" pitchFamily="50" charset="-128"/>
              </a:rPr>
              <a:t>Tools are used for Graphic test</a:t>
            </a:r>
          </a:p>
          <a:p>
            <a:pPr eaLnBrk="1" hangingPunct="1">
              <a:lnSpc>
                <a:spcPct val="120000"/>
              </a:lnSpc>
            </a:pPr>
            <a:r>
              <a:rPr lang="en-US" altLang="ja-JP" sz="2400" b="1" smtClean="0">
                <a:ea typeface="ＭＳ Ｐゴシック" pitchFamily="50" charset="-128"/>
              </a:rPr>
              <a:t>Common Test tools:</a:t>
            </a:r>
          </a:p>
          <a:p>
            <a:pPr lvl="1" eaLnBrk="1" hangingPunct="1">
              <a:lnSpc>
                <a:spcPct val="120000"/>
              </a:lnSpc>
            </a:pPr>
            <a:r>
              <a:rPr lang="en-US" altLang="ja-JP" smtClean="0">
                <a:ea typeface="ＭＳ Ｐゴシック" pitchFamily="50" charset="-128"/>
              </a:rPr>
              <a:t>Eye Dropper: for colors</a:t>
            </a:r>
          </a:p>
          <a:p>
            <a:pPr lvl="1" eaLnBrk="1" hangingPunct="1">
              <a:lnSpc>
                <a:spcPct val="120000"/>
              </a:lnSpc>
            </a:pPr>
            <a:r>
              <a:rPr lang="en-US" altLang="ja-JP" smtClean="0">
                <a:ea typeface="ＭＳ Ｐゴシック" pitchFamily="50" charset="-128"/>
              </a:rPr>
              <a:t>VRuler: to measure the distances</a:t>
            </a:r>
          </a:p>
          <a:p>
            <a:pPr lvl="1" eaLnBrk="1" hangingPunct="1">
              <a:lnSpc>
                <a:spcPct val="120000"/>
              </a:lnSpc>
            </a:pPr>
            <a:r>
              <a:rPr lang="en-US" altLang="ja-JP" smtClean="0">
                <a:ea typeface="ＭＳ Ｐゴシック" pitchFamily="50" charset="-128"/>
              </a:rPr>
              <a:t>Unit Test tools: MAULA, JUnit, NUnit, …</a:t>
            </a:r>
          </a:p>
          <a:p>
            <a:pPr lvl="1" eaLnBrk="1" hangingPunct="1">
              <a:lnSpc>
                <a:spcPct val="120000"/>
              </a:lnSpc>
            </a:pPr>
            <a:r>
              <a:rPr lang="en-US" altLang="ja-JP" smtClean="0">
                <a:ea typeface="ＭＳ Ｐゴシック" pitchFamily="50" charset="-128"/>
              </a:rPr>
              <a:t>Function test tools: Rational Robot test, Ruby-Watir</a:t>
            </a:r>
          </a:p>
          <a:p>
            <a:pPr lvl="1" eaLnBrk="1" hangingPunct="1">
              <a:lnSpc>
                <a:spcPct val="120000"/>
              </a:lnSpc>
            </a:pPr>
            <a:r>
              <a:rPr lang="en-US" altLang="ja-JP" smtClean="0">
                <a:ea typeface="ＭＳ Ｐゴシック" pitchFamily="50" charset="-128"/>
              </a:rPr>
              <a:t>Load test: Rational Load test, OpenSTA</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495800" y="228600"/>
            <a:ext cx="4343400" cy="685800"/>
          </a:xfrm>
        </p:spPr>
        <p:txBody>
          <a:bodyPr/>
          <a:lstStyle/>
          <a:p>
            <a:pPr eaLnBrk="1" hangingPunct="1"/>
            <a:r>
              <a:rPr lang="en-US" altLang="ja-JP" smtClean="0"/>
              <a:t>Test Plan - Resource</a:t>
            </a:r>
          </a:p>
        </p:txBody>
      </p:sp>
      <p:sp>
        <p:nvSpPr>
          <p:cNvPr id="157699" name="Rectangle 3"/>
          <p:cNvSpPr>
            <a:spLocks noGrp="1" noChangeArrowheads="1"/>
          </p:cNvSpPr>
          <p:nvPr>
            <p:ph idx="1"/>
          </p:nvPr>
        </p:nvSpPr>
        <p:spPr>
          <a:xfrm>
            <a:off x="304800" y="1295400"/>
            <a:ext cx="8458200" cy="4114800"/>
          </a:xfrm>
        </p:spPr>
        <p:txBody>
          <a:bodyPr/>
          <a:lstStyle/>
          <a:p>
            <a:pPr eaLnBrk="1" hangingPunct="1">
              <a:lnSpc>
                <a:spcPct val="120000"/>
              </a:lnSpc>
            </a:pPr>
            <a:r>
              <a:rPr lang="en-US" altLang="ja-JP" sz="2400" b="1" smtClean="0">
                <a:ea typeface="ＭＳ Ｐゴシック" pitchFamily="50" charset="-128"/>
              </a:rPr>
              <a:t>Human resource: </a:t>
            </a:r>
            <a:r>
              <a:rPr lang="en-US" altLang="ja-JP" sz="2400" smtClean="0">
                <a:ea typeface="ＭＳ Ｐゴシック" pitchFamily="50" charset="-128"/>
              </a:rPr>
              <a:t>Test Leader, Testers, infrastructure management </a:t>
            </a:r>
          </a:p>
          <a:p>
            <a:pPr lvl="1" eaLnBrk="1" hangingPunct="1">
              <a:lnSpc>
                <a:spcPct val="120000"/>
              </a:lnSpc>
            </a:pPr>
            <a:r>
              <a:rPr lang="en-US" altLang="ja-JP" smtClean="0">
                <a:ea typeface="ＭＳ Ｐゴシック" pitchFamily="50" charset="-128"/>
              </a:rPr>
              <a:t>Define worker/doer</a:t>
            </a:r>
          </a:p>
          <a:p>
            <a:pPr lvl="1" eaLnBrk="1" hangingPunct="1">
              <a:lnSpc>
                <a:spcPct val="120000"/>
              </a:lnSpc>
            </a:pPr>
            <a:r>
              <a:rPr lang="en-US" altLang="ja-JP" smtClean="0">
                <a:ea typeface="ＭＳ Ｐゴシック" pitchFamily="50" charset="-128"/>
              </a:rPr>
              <a:t>Specific responsibilities/comments</a:t>
            </a:r>
          </a:p>
          <a:p>
            <a:pPr eaLnBrk="1" hangingPunct="1">
              <a:lnSpc>
                <a:spcPct val="120000"/>
              </a:lnSpc>
            </a:pPr>
            <a:r>
              <a:rPr lang="en-US" altLang="ja-JP" sz="2400" b="1" smtClean="0">
                <a:ea typeface="ＭＳ Ｐゴシック" pitchFamily="50" charset="-128"/>
              </a:rPr>
              <a:t>System: </a:t>
            </a:r>
            <a:r>
              <a:rPr lang="en-US" altLang="ja-JP" sz="2400" smtClean="0">
                <a:ea typeface="ＭＳ Ｐゴシック" pitchFamily="50" charset="-128"/>
              </a:rPr>
              <a:t>list of required software, hardware requirements </a:t>
            </a:r>
          </a:p>
          <a:p>
            <a:pPr lvl="1" eaLnBrk="1" hangingPunct="1">
              <a:lnSpc>
                <a:spcPct val="120000"/>
              </a:lnSpc>
            </a:pPr>
            <a:r>
              <a:rPr lang="en-US" altLang="ja-JP" smtClean="0">
                <a:ea typeface="ＭＳ Ｐゴシック" pitchFamily="50" charset="-128"/>
              </a:rPr>
              <a:t>Server</a:t>
            </a:r>
          </a:p>
          <a:p>
            <a:pPr lvl="1" eaLnBrk="1" hangingPunct="1">
              <a:lnSpc>
                <a:spcPct val="120000"/>
              </a:lnSpc>
            </a:pPr>
            <a:r>
              <a:rPr lang="en-US" altLang="ja-JP" smtClean="0">
                <a:ea typeface="ＭＳ Ｐゴシック" pitchFamily="50" charset="-128"/>
              </a:rPr>
              <a:t>Client</a:t>
            </a:r>
          </a:p>
          <a:p>
            <a:pPr lvl="1" eaLnBrk="1" hangingPunct="1">
              <a:lnSpc>
                <a:spcPct val="120000"/>
              </a:lnSpc>
            </a:pPr>
            <a:r>
              <a:rPr lang="en-US" altLang="ja-JP" smtClean="0">
                <a:ea typeface="ＭＳ Ｐゴシック" pitchFamily="50" charset="-128"/>
              </a:rPr>
              <a:t>Database server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7698"/>
                                        </p:tgtEl>
                                        <p:attrNameLst>
                                          <p:attrName>style.visibility</p:attrName>
                                        </p:attrNameLst>
                                      </p:cBhvr>
                                      <p:to>
                                        <p:strVal val="visible"/>
                                      </p:to>
                                    </p:set>
                                    <p:animEffect transition="in" filter="fade">
                                      <p:cBhvr>
                                        <p:cTn id="7" dur="2000"/>
                                        <p:tgtEl>
                                          <p:spTgt spid="157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7699">
                                            <p:txEl>
                                              <p:pRg st="0" end="0"/>
                                            </p:txEl>
                                          </p:spTgt>
                                        </p:tgtEl>
                                        <p:attrNameLst>
                                          <p:attrName>style.visibility</p:attrName>
                                        </p:attrNameLst>
                                      </p:cBhvr>
                                      <p:to>
                                        <p:strVal val="visible"/>
                                      </p:to>
                                    </p:set>
                                    <p:animEffect transition="in" filter="fade">
                                      <p:cBhvr>
                                        <p:cTn id="12" dur="2000"/>
                                        <p:tgtEl>
                                          <p:spTgt spid="15769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animEffect transition="in" filter="fade">
                                      <p:cBhvr>
                                        <p:cTn id="15" dur="2000"/>
                                        <p:tgtEl>
                                          <p:spTgt spid="1576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7699">
                                            <p:txEl>
                                              <p:pRg st="2" end="2"/>
                                            </p:txEl>
                                          </p:spTgt>
                                        </p:tgtEl>
                                        <p:attrNameLst>
                                          <p:attrName>style.visibility</p:attrName>
                                        </p:attrNameLst>
                                      </p:cBhvr>
                                      <p:to>
                                        <p:strVal val="visible"/>
                                      </p:to>
                                    </p:set>
                                    <p:animEffect transition="in" filter="fade">
                                      <p:cBhvr>
                                        <p:cTn id="18" dur="2000"/>
                                        <p:tgtEl>
                                          <p:spTgt spid="15769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7699">
                                            <p:txEl>
                                              <p:pRg st="3" end="3"/>
                                            </p:txEl>
                                          </p:spTgt>
                                        </p:tgtEl>
                                        <p:attrNameLst>
                                          <p:attrName>style.visibility</p:attrName>
                                        </p:attrNameLst>
                                      </p:cBhvr>
                                      <p:to>
                                        <p:strVal val="visible"/>
                                      </p:to>
                                    </p:set>
                                    <p:animEffect transition="in" filter="fade">
                                      <p:cBhvr>
                                        <p:cTn id="23" dur="2000"/>
                                        <p:tgtEl>
                                          <p:spTgt spid="157699">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7699">
                                            <p:txEl>
                                              <p:pRg st="4" end="4"/>
                                            </p:txEl>
                                          </p:spTgt>
                                        </p:tgtEl>
                                        <p:attrNameLst>
                                          <p:attrName>style.visibility</p:attrName>
                                        </p:attrNameLst>
                                      </p:cBhvr>
                                      <p:to>
                                        <p:strVal val="visible"/>
                                      </p:to>
                                    </p:set>
                                    <p:animEffect transition="in" filter="fade">
                                      <p:cBhvr>
                                        <p:cTn id="26" dur="2000"/>
                                        <p:tgtEl>
                                          <p:spTgt spid="157699">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7699">
                                            <p:txEl>
                                              <p:pRg st="5" end="5"/>
                                            </p:txEl>
                                          </p:spTgt>
                                        </p:tgtEl>
                                        <p:attrNameLst>
                                          <p:attrName>style.visibility</p:attrName>
                                        </p:attrNameLst>
                                      </p:cBhvr>
                                      <p:to>
                                        <p:strVal val="visible"/>
                                      </p:to>
                                    </p:set>
                                    <p:animEffect transition="in" filter="fade">
                                      <p:cBhvr>
                                        <p:cTn id="29" dur="2000"/>
                                        <p:tgtEl>
                                          <p:spTgt spid="157699">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7699">
                                            <p:txEl>
                                              <p:pRg st="6" end="6"/>
                                            </p:txEl>
                                          </p:spTgt>
                                        </p:tgtEl>
                                        <p:attrNameLst>
                                          <p:attrName>style.visibility</p:attrName>
                                        </p:attrNameLst>
                                      </p:cBhvr>
                                      <p:to>
                                        <p:strVal val="visible"/>
                                      </p:to>
                                    </p:set>
                                    <p:animEffect transition="in" filter="fade">
                                      <p:cBhvr>
                                        <p:cTn id="32" dur="2000"/>
                                        <p:tgtEl>
                                          <p:spTgt spid="157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819400" y="242888"/>
            <a:ext cx="5943600" cy="685800"/>
          </a:xfrm>
        </p:spPr>
        <p:txBody>
          <a:bodyPr/>
          <a:lstStyle/>
          <a:p>
            <a:pPr eaLnBrk="1" hangingPunct="1"/>
            <a:r>
              <a:rPr lang="en-US" altLang="ja-JP" smtClean="0"/>
              <a:t>Test Plan - Estimation</a:t>
            </a:r>
          </a:p>
        </p:txBody>
      </p:sp>
      <p:sp>
        <p:nvSpPr>
          <p:cNvPr id="53251" name="Content Placeholder 2"/>
          <p:cNvSpPr>
            <a:spLocks noGrp="1"/>
          </p:cNvSpPr>
          <p:nvPr>
            <p:ph idx="1"/>
          </p:nvPr>
        </p:nvSpPr>
        <p:spPr/>
        <p:txBody>
          <a:bodyPr/>
          <a:lstStyle/>
          <a:p>
            <a:pPr eaLnBrk="1" hangingPunct="1"/>
            <a:r>
              <a:rPr lang="en-US" altLang="en-US" sz="2400" b="1" smtClean="0"/>
              <a:t>Two techniques for estimation covered by ISTQB:</a:t>
            </a:r>
          </a:p>
          <a:p>
            <a:pPr lvl="1" eaLnBrk="1" hangingPunct="1"/>
            <a:r>
              <a:rPr lang="en-US" altLang="en-US" smtClean="0"/>
              <a:t>Metrics-based: involves analyzing metrics from past projects and from industry data</a:t>
            </a:r>
          </a:p>
          <a:p>
            <a:pPr lvl="1" eaLnBrk="1" hangingPunct="1"/>
            <a:r>
              <a:rPr lang="en-US" altLang="en-US" smtClean="0"/>
              <a:t>Expert-based: involves consulting the people who will do the work and other people with expertise on the tasks to be done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514600" y="228600"/>
            <a:ext cx="6248400" cy="685800"/>
          </a:xfrm>
        </p:spPr>
        <p:txBody>
          <a:bodyPr/>
          <a:lstStyle/>
          <a:p>
            <a:pPr eaLnBrk="1" hangingPunct="1"/>
            <a:r>
              <a:rPr lang="en-US" altLang="ja-JP" smtClean="0"/>
              <a:t>Metric-based Estimation</a:t>
            </a:r>
          </a:p>
        </p:txBody>
      </p:sp>
      <p:sp>
        <p:nvSpPr>
          <p:cNvPr id="3" name="Content Placeholder 2"/>
          <p:cNvSpPr>
            <a:spLocks noGrp="1"/>
          </p:cNvSpPr>
          <p:nvPr>
            <p:ph idx="1"/>
          </p:nvPr>
        </p:nvSpPr>
        <p:spPr>
          <a:xfrm>
            <a:off x="457200" y="1371600"/>
            <a:ext cx="8229600" cy="4754563"/>
          </a:xfrm>
        </p:spPr>
        <p:txBody>
          <a:bodyPr/>
          <a:lstStyle/>
          <a:p>
            <a:pPr eaLnBrk="1" hangingPunct="1">
              <a:defRPr/>
            </a:pPr>
            <a:r>
              <a:rPr lang="en-US" sz="2400" dirty="0" smtClean="0"/>
              <a:t>Can be as simple or sophisticated as you make it</a:t>
            </a:r>
          </a:p>
          <a:p>
            <a:pPr eaLnBrk="1" hangingPunct="1">
              <a:defRPr/>
            </a:pPr>
            <a:r>
              <a:rPr lang="en-US" sz="2400" dirty="0" smtClean="0"/>
              <a:t>The simplest approach is to ask:</a:t>
            </a:r>
          </a:p>
          <a:p>
            <a:pPr lvl="1" eaLnBrk="1" hangingPunct="1">
              <a:defRPr/>
            </a:pPr>
            <a:r>
              <a:rPr lang="en-US" dirty="0" smtClean="0"/>
              <a:t>How many testers do we typically have per developer on a project?</a:t>
            </a:r>
          </a:p>
          <a:p>
            <a:pPr lvl="1" eaLnBrk="1" hangingPunct="1">
              <a:defRPr/>
            </a:pPr>
            <a:r>
              <a:rPr lang="en-US" dirty="0" smtClean="0"/>
              <a:t>Classifying the project in terms of size (small, medium or large) and complexity (simple, moderate or complex) and then seeing on average how long projects of a particular size and complexity combination have taken in the past</a:t>
            </a:r>
          </a:p>
          <a:p>
            <a:pPr marL="342900" lvl="1" indent="-342900" eaLnBrk="1" hangingPunct="1">
              <a:buFontTx/>
              <a:buChar char="•"/>
              <a:defRPr/>
            </a:pPr>
            <a:r>
              <a:rPr lang="en-US" sz="2400" dirty="0">
                <a:ea typeface="+mn-ea"/>
              </a:rPr>
              <a:t>Another  approach: look at the average effort per test case in similar past projects and to use the estimated number of test cases to estimate the  total  effort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667000" y="242888"/>
            <a:ext cx="6096000" cy="685800"/>
          </a:xfrm>
        </p:spPr>
        <p:txBody>
          <a:bodyPr/>
          <a:lstStyle/>
          <a:p>
            <a:pPr eaLnBrk="1" hangingPunct="1"/>
            <a:r>
              <a:rPr lang="en-US" altLang="ja-JP" smtClean="0"/>
              <a:t>Expert-based Estimation</a:t>
            </a:r>
          </a:p>
        </p:txBody>
      </p:sp>
      <p:sp>
        <p:nvSpPr>
          <p:cNvPr id="55299" name="Content Placeholder 2"/>
          <p:cNvSpPr>
            <a:spLocks noGrp="1"/>
          </p:cNvSpPr>
          <p:nvPr>
            <p:ph idx="1"/>
          </p:nvPr>
        </p:nvSpPr>
        <p:spPr>
          <a:xfrm>
            <a:off x="609600" y="1447800"/>
            <a:ext cx="8305800" cy="4678363"/>
          </a:xfrm>
        </p:spPr>
        <p:txBody>
          <a:bodyPr/>
          <a:lstStyle/>
          <a:p>
            <a:pPr eaLnBrk="1" hangingPunct="1"/>
            <a:r>
              <a:rPr lang="en-US" altLang="en-US" sz="2400" smtClean="0"/>
              <a:t>Asking the individual contributors and experts involves working with experienced staff members to develop a work-breakdown structure for the project</a:t>
            </a:r>
          </a:p>
          <a:p>
            <a:pPr eaLnBrk="1" hangingPunct="1"/>
            <a:r>
              <a:rPr lang="en-US" altLang="en-US" sz="2400" smtClean="0"/>
              <a:t>Called 'bottom up' estimation because you start at the lowest level of the hierarchical breakdown in the work-breakdown structure - the task - and let the duration, effort, dependencies and resources for each task add up across all the tasks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a:xfrm>
            <a:off x="1143000" y="152400"/>
            <a:ext cx="7772400" cy="762000"/>
          </a:xfrm>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ja-JP" dirty="0" smtClean="0"/>
              <a:t>Objectives</a:t>
            </a:r>
          </a:p>
        </p:txBody>
      </p:sp>
      <p:sp>
        <p:nvSpPr>
          <p:cNvPr id="28675" name="Rectangle 7"/>
          <p:cNvSpPr>
            <a:spLocks noGrp="1" noChangeArrowheads="1"/>
          </p:cNvSpPr>
          <p:nvPr>
            <p:ph idx="1"/>
          </p:nvPr>
        </p:nvSpPr>
        <p:spPr>
          <a:xfrm>
            <a:off x="609600" y="1371600"/>
            <a:ext cx="6008688" cy="4800600"/>
          </a:xfrm>
        </p:spPr>
        <p:txBody>
          <a:bodyPr lIns="92075" tIns="46038" rIns="92075" bIns="46038"/>
          <a:lstStyle/>
          <a:p>
            <a:pPr eaLnBrk="1" hangingPunct="1">
              <a:buFont typeface="Monotype Sorts" pitchFamily="2" charset="2"/>
              <a:buNone/>
            </a:pPr>
            <a:r>
              <a:rPr lang="en-US" altLang="en-US" sz="2400" b="1" dirty="0" smtClean="0"/>
              <a:t>After the course, student will:</a:t>
            </a:r>
          </a:p>
          <a:p>
            <a:pPr eaLnBrk="1" hangingPunct="1">
              <a:lnSpc>
                <a:spcPct val="120000"/>
              </a:lnSpc>
            </a:pPr>
            <a:r>
              <a:rPr lang="en-US" altLang="ja-JP" dirty="0" smtClean="0">
                <a:ea typeface="ＭＳ Ｐゴシック" pitchFamily="50" charset="-128"/>
              </a:rPr>
              <a:t>Understand the way to create a Test Plan:</a:t>
            </a:r>
          </a:p>
          <a:p>
            <a:pPr lvl="1" eaLnBrk="1" hangingPunct="1">
              <a:lnSpc>
                <a:spcPct val="120000"/>
              </a:lnSpc>
            </a:pPr>
            <a:r>
              <a:rPr lang="en-US" altLang="ja-JP" sz="1800" dirty="0" smtClean="0">
                <a:ea typeface="ＭＳ Ｐゴシック" pitchFamily="50" charset="-128"/>
              </a:rPr>
              <a:t>Input</a:t>
            </a:r>
          </a:p>
          <a:p>
            <a:pPr lvl="1" eaLnBrk="1" hangingPunct="1">
              <a:lnSpc>
                <a:spcPct val="120000"/>
              </a:lnSpc>
            </a:pPr>
            <a:r>
              <a:rPr lang="en-US" altLang="ja-JP" sz="1800" dirty="0" smtClean="0">
                <a:ea typeface="ＭＳ Ｐゴシック" pitchFamily="50" charset="-128"/>
              </a:rPr>
              <a:t>Output</a:t>
            </a:r>
          </a:p>
          <a:p>
            <a:pPr eaLnBrk="1" hangingPunct="1">
              <a:lnSpc>
                <a:spcPct val="120000"/>
              </a:lnSpc>
            </a:pPr>
            <a:r>
              <a:rPr lang="en-US" altLang="ja-JP" dirty="0" smtClean="0">
                <a:ea typeface="ＭＳ Ｐゴシック" pitchFamily="50" charset="-128"/>
              </a:rPr>
              <a:t>Using Test Plan checklist to review a Test Plan</a:t>
            </a:r>
          </a:p>
          <a:p>
            <a:pPr eaLnBrk="1" hangingPunct="1">
              <a:lnSpc>
                <a:spcPct val="120000"/>
              </a:lnSpc>
            </a:pPr>
            <a:r>
              <a:rPr lang="en-US" altLang="ja-JP" dirty="0" smtClean="0">
                <a:ea typeface="ＭＳ Ｐゴシック" pitchFamily="50" charset="-128"/>
              </a:rPr>
              <a:t>Know Test tools available to use</a:t>
            </a:r>
            <a:endParaRPr lang="en-US" altLang="en-US" sz="2400" b="1" dirty="0" smtClean="0"/>
          </a:p>
          <a:p>
            <a:pPr eaLnBrk="1" hangingPunct="1">
              <a:buClr>
                <a:schemeClr val="accent2"/>
              </a:buClr>
              <a:buFont typeface="Monotype Sorts" pitchFamily="2" charset="2"/>
              <a:buChar char="Ä"/>
            </a:pPr>
            <a:r>
              <a:rPr lang="en-US" altLang="en-US" sz="2400" b="1" dirty="0" smtClean="0"/>
              <a:t>…</a:t>
            </a:r>
          </a:p>
          <a:p>
            <a:pPr eaLnBrk="1" hangingPunct="1">
              <a:buClr>
                <a:schemeClr val="accent2"/>
              </a:buClr>
              <a:buFont typeface="Monotype Sorts" pitchFamily="2" charset="2"/>
              <a:buChar char="Ä"/>
            </a:pPr>
            <a:endParaRPr lang="en-US" altLang="en-US" sz="2400" b="1" dirty="0" smtClean="0"/>
          </a:p>
        </p:txBody>
      </p:sp>
      <p:pic>
        <p:nvPicPr>
          <p:cNvPr id="28676" name="Picture 8" descr="bd0492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981200"/>
            <a:ext cx="2525713"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657600" y="214313"/>
            <a:ext cx="5105400" cy="735012"/>
          </a:xfrm>
        </p:spPr>
        <p:txBody>
          <a:bodyPr/>
          <a:lstStyle/>
          <a:p>
            <a:pPr eaLnBrk="1" hangingPunct="1"/>
            <a:r>
              <a:rPr lang="en-US" altLang="ja-JP" smtClean="0"/>
              <a:t>Test Estimation - Reality</a:t>
            </a:r>
          </a:p>
        </p:txBody>
      </p:sp>
      <p:sp>
        <p:nvSpPr>
          <p:cNvPr id="56323" name="Rectangle 3"/>
          <p:cNvSpPr>
            <a:spLocks noGrp="1" noChangeArrowheads="1"/>
          </p:cNvSpPr>
          <p:nvPr>
            <p:ph idx="1"/>
          </p:nvPr>
        </p:nvSpPr>
        <p:spPr>
          <a:xfrm>
            <a:off x="685800" y="1447800"/>
            <a:ext cx="8001000" cy="4678363"/>
          </a:xfrm>
        </p:spPr>
        <p:txBody>
          <a:bodyPr/>
          <a:lstStyle/>
          <a:p>
            <a:pPr eaLnBrk="1" hangingPunct="1">
              <a:lnSpc>
                <a:spcPct val="90000"/>
              </a:lnSpc>
            </a:pPr>
            <a:r>
              <a:rPr lang="en-US" altLang="en-US" sz="2400" b="1" smtClean="0"/>
              <a:t>Work Break Down:</a:t>
            </a:r>
          </a:p>
          <a:p>
            <a:pPr lvl="1" eaLnBrk="1" hangingPunct="1">
              <a:lnSpc>
                <a:spcPct val="90000"/>
              </a:lnSpc>
            </a:pPr>
            <a:r>
              <a:rPr lang="en-US" altLang="en-US" smtClean="0"/>
              <a:t>List all requirement for test (functional and non functional)</a:t>
            </a:r>
          </a:p>
          <a:p>
            <a:pPr lvl="1" eaLnBrk="1" hangingPunct="1">
              <a:lnSpc>
                <a:spcPct val="90000"/>
              </a:lnSpc>
            </a:pPr>
            <a:r>
              <a:rPr lang="en-US" altLang="en-US" smtClean="0"/>
              <a:t>Divide requirement for test into 3 category of complexity: simple, average, complex</a:t>
            </a:r>
          </a:p>
          <a:p>
            <a:pPr lvl="1" eaLnBrk="1" hangingPunct="1">
              <a:lnSpc>
                <a:spcPct val="90000"/>
              </a:lnSpc>
            </a:pPr>
            <a:r>
              <a:rPr lang="en-US" altLang="en-US" smtClean="0"/>
              <a:t>For each category, input estimated effort for test tasks: study requirement, create test case, test data, etc.</a:t>
            </a:r>
          </a:p>
          <a:p>
            <a:pPr lvl="1" eaLnBrk="1" hangingPunct="1">
              <a:lnSpc>
                <a:spcPct val="90000"/>
              </a:lnSpc>
            </a:pPr>
            <a:r>
              <a:rPr lang="en-US" altLang="en-US" smtClean="0"/>
              <a:t>Add effort for test plan and other management works (if have)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581400" y="179388"/>
            <a:ext cx="5181600" cy="762000"/>
          </a:xfrm>
        </p:spPr>
        <p:txBody>
          <a:bodyPr/>
          <a:lstStyle/>
          <a:p>
            <a:pPr eaLnBrk="1" hangingPunct="1"/>
            <a:r>
              <a:rPr lang="en-US" altLang="ja-JP" smtClean="0"/>
              <a:t>Test Estimation - Reality</a:t>
            </a:r>
          </a:p>
        </p:txBody>
      </p:sp>
      <p:sp>
        <p:nvSpPr>
          <p:cNvPr id="57347" name="Rectangle 3"/>
          <p:cNvSpPr>
            <a:spLocks noGrp="1" noChangeArrowheads="1"/>
          </p:cNvSpPr>
          <p:nvPr>
            <p:ph idx="1"/>
          </p:nvPr>
        </p:nvSpPr>
        <p:spPr>
          <a:xfrm>
            <a:off x="685800" y="1447800"/>
            <a:ext cx="8001000" cy="4678363"/>
          </a:xfrm>
        </p:spPr>
        <p:txBody>
          <a:bodyPr/>
          <a:lstStyle/>
          <a:p>
            <a:pPr eaLnBrk="1" hangingPunct="1"/>
            <a:r>
              <a:rPr lang="en-US" altLang="en-US" sz="2400" b="1" smtClean="0"/>
              <a:t>Historical Data:</a:t>
            </a:r>
          </a:p>
          <a:p>
            <a:pPr lvl="1" eaLnBrk="1" hangingPunct="1"/>
            <a:r>
              <a:rPr lang="en-US" altLang="en-US" smtClean="0"/>
              <a:t>Based on effort rate of testing/project size</a:t>
            </a:r>
          </a:p>
          <a:p>
            <a:pPr lvl="1" eaLnBrk="1" hangingPunct="1"/>
            <a:r>
              <a:rPr lang="en-US" altLang="en-US" smtClean="0"/>
              <a:t>Based on domain</a:t>
            </a:r>
          </a:p>
          <a:p>
            <a:pPr lvl="1" eaLnBrk="1" hangingPunct="1"/>
            <a:r>
              <a:rPr lang="en-US" altLang="en-US" smtClean="0"/>
              <a:t>Based on market: different market -&gt; different rates</a:t>
            </a:r>
          </a:p>
          <a:p>
            <a:pPr lvl="1" eaLnBrk="1" hangingPunct="1"/>
            <a:r>
              <a:rPr lang="en-US" altLang="en-US" smtClean="0"/>
              <a:t>Got total effort for test</a:t>
            </a:r>
          </a:p>
          <a:p>
            <a:pPr lvl="1" eaLnBrk="1" hangingPunct="1"/>
            <a:r>
              <a:rPr lang="en-US" altLang="en-US" smtClean="0"/>
              <a:t>Estimate for each tasks of test milestone</a:t>
            </a:r>
          </a:p>
          <a:p>
            <a:pPr eaLnBrk="1" hangingPunct="1"/>
            <a:endParaRPr lang="en-US"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191000" y="228600"/>
            <a:ext cx="4495800" cy="685800"/>
          </a:xfrm>
        </p:spPr>
        <p:txBody>
          <a:bodyPr/>
          <a:lstStyle/>
          <a:p>
            <a:pPr eaLnBrk="1" hangingPunct="1"/>
            <a:r>
              <a:rPr lang="en-US" altLang="ja-JP" smtClean="0"/>
              <a:t>Test Plan - Milestones</a:t>
            </a:r>
          </a:p>
        </p:txBody>
      </p:sp>
      <p:sp>
        <p:nvSpPr>
          <p:cNvPr id="58371" name="Rectangle 3"/>
          <p:cNvSpPr>
            <a:spLocks noGrp="1" noChangeArrowheads="1"/>
          </p:cNvSpPr>
          <p:nvPr>
            <p:ph idx="1"/>
          </p:nvPr>
        </p:nvSpPr>
        <p:spPr>
          <a:xfrm>
            <a:off x="685800" y="1447800"/>
            <a:ext cx="8001000" cy="3886200"/>
          </a:xfrm>
        </p:spPr>
        <p:txBody>
          <a:bodyPr/>
          <a:lstStyle/>
          <a:p>
            <a:pPr eaLnBrk="1" hangingPunct="1">
              <a:lnSpc>
                <a:spcPct val="120000"/>
              </a:lnSpc>
            </a:pPr>
            <a:r>
              <a:rPr lang="en-US" altLang="ja-JP" sz="2400" smtClean="0">
                <a:ea typeface="ＭＳ Ｐゴシック" pitchFamily="50" charset="-128"/>
              </a:rPr>
              <a:t>Milestone name: </a:t>
            </a:r>
          </a:p>
          <a:p>
            <a:pPr lvl="1" eaLnBrk="1" hangingPunct="1">
              <a:lnSpc>
                <a:spcPct val="120000"/>
              </a:lnSpc>
            </a:pPr>
            <a:r>
              <a:rPr lang="en-US" altLang="ja-JP" smtClean="0">
                <a:ea typeface="ＭＳ Ｐゴシック" pitchFamily="50" charset="-128"/>
              </a:rPr>
              <a:t>Test planning</a:t>
            </a:r>
          </a:p>
          <a:p>
            <a:pPr lvl="1" eaLnBrk="1" hangingPunct="1">
              <a:lnSpc>
                <a:spcPct val="120000"/>
              </a:lnSpc>
            </a:pPr>
            <a:r>
              <a:rPr lang="en-US" altLang="ja-JP" smtClean="0">
                <a:ea typeface="ＭＳ Ｐゴシック" pitchFamily="50" charset="-128"/>
              </a:rPr>
              <a:t>Test design</a:t>
            </a:r>
          </a:p>
          <a:p>
            <a:pPr lvl="1" eaLnBrk="1" hangingPunct="1">
              <a:lnSpc>
                <a:spcPct val="120000"/>
              </a:lnSpc>
            </a:pPr>
            <a:r>
              <a:rPr lang="en-US" altLang="ja-JP" smtClean="0">
                <a:ea typeface="ＭＳ Ｐゴシック" pitchFamily="50" charset="-128"/>
              </a:rPr>
              <a:t>Test execution</a:t>
            </a:r>
          </a:p>
          <a:p>
            <a:pPr lvl="1" eaLnBrk="1" hangingPunct="1">
              <a:lnSpc>
                <a:spcPct val="120000"/>
              </a:lnSpc>
            </a:pPr>
            <a:r>
              <a:rPr lang="en-US" altLang="ja-JP" smtClean="0">
                <a:ea typeface="ＭＳ Ｐゴシック" pitchFamily="50" charset="-128"/>
              </a:rPr>
              <a:t>Test evaluation</a:t>
            </a:r>
          </a:p>
          <a:p>
            <a:pPr eaLnBrk="1" hangingPunct="1">
              <a:lnSpc>
                <a:spcPct val="120000"/>
              </a:lnSpc>
            </a:pPr>
            <a:r>
              <a:rPr lang="en-US" altLang="ja-JP" sz="2400" smtClean="0">
                <a:ea typeface="ＭＳ Ｐゴシック" pitchFamily="50" charset="-128"/>
              </a:rPr>
              <a:t>Effort: in person-day (pd)</a:t>
            </a:r>
          </a:p>
          <a:p>
            <a:pPr eaLnBrk="1" hangingPunct="1">
              <a:lnSpc>
                <a:spcPct val="120000"/>
              </a:lnSpc>
            </a:pPr>
            <a:r>
              <a:rPr lang="en-US" altLang="ja-JP" sz="2400" smtClean="0">
                <a:ea typeface="ＭＳ Ｐゴシック" pitchFamily="50" charset="-128"/>
              </a:rPr>
              <a:t>Start date</a:t>
            </a:r>
          </a:p>
          <a:p>
            <a:pPr eaLnBrk="1" hangingPunct="1">
              <a:lnSpc>
                <a:spcPct val="120000"/>
              </a:lnSpc>
            </a:pPr>
            <a:r>
              <a:rPr lang="en-US" altLang="ja-JP" sz="2400" smtClean="0">
                <a:ea typeface="ＭＳ Ｐゴシック" pitchFamily="50" charset="-128"/>
              </a:rPr>
              <a:t>End date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62400" y="228600"/>
            <a:ext cx="4800600" cy="685800"/>
          </a:xfrm>
        </p:spPr>
        <p:txBody>
          <a:bodyPr/>
          <a:lstStyle/>
          <a:p>
            <a:pPr eaLnBrk="1" hangingPunct="1"/>
            <a:r>
              <a:rPr lang="en-US" altLang="ja-JP" smtClean="0"/>
              <a:t>Test Plan - Deliverables</a:t>
            </a:r>
          </a:p>
        </p:txBody>
      </p:sp>
      <p:sp>
        <p:nvSpPr>
          <p:cNvPr id="59395" name="Rectangle 3"/>
          <p:cNvSpPr>
            <a:spLocks noGrp="1" noChangeArrowheads="1"/>
          </p:cNvSpPr>
          <p:nvPr>
            <p:ph idx="1"/>
          </p:nvPr>
        </p:nvSpPr>
        <p:spPr>
          <a:xfrm>
            <a:off x="685800" y="1447800"/>
            <a:ext cx="8077200" cy="3810000"/>
          </a:xfrm>
        </p:spPr>
        <p:txBody>
          <a:bodyPr/>
          <a:lstStyle/>
          <a:p>
            <a:pPr eaLnBrk="1" hangingPunct="1">
              <a:lnSpc>
                <a:spcPct val="120000"/>
              </a:lnSpc>
            </a:pPr>
            <a:r>
              <a:rPr lang="en-US" altLang="ja-JP" sz="2400" smtClean="0">
                <a:ea typeface="ＭＳ Ｐゴシック" pitchFamily="50" charset="-128"/>
              </a:rPr>
              <a:t>Product deliverable name</a:t>
            </a:r>
          </a:p>
          <a:p>
            <a:pPr lvl="1" eaLnBrk="1" hangingPunct="1">
              <a:lnSpc>
                <a:spcPct val="120000"/>
              </a:lnSpc>
            </a:pPr>
            <a:r>
              <a:rPr lang="en-US" altLang="ja-JP" smtClean="0">
                <a:ea typeface="ＭＳ Ｐゴシック" pitchFamily="50" charset="-128"/>
              </a:rPr>
              <a:t>Test Plan</a:t>
            </a:r>
          </a:p>
          <a:p>
            <a:pPr lvl="1" eaLnBrk="1" hangingPunct="1">
              <a:lnSpc>
                <a:spcPct val="120000"/>
              </a:lnSpc>
            </a:pPr>
            <a:r>
              <a:rPr lang="en-US" altLang="ja-JP" smtClean="0">
                <a:ea typeface="ＭＳ Ｐゴシック" pitchFamily="50" charset="-128"/>
              </a:rPr>
              <a:t>Test Cases</a:t>
            </a:r>
          </a:p>
          <a:p>
            <a:pPr lvl="1" eaLnBrk="1" hangingPunct="1">
              <a:lnSpc>
                <a:spcPct val="120000"/>
              </a:lnSpc>
            </a:pPr>
            <a:r>
              <a:rPr lang="en-US" altLang="ja-JP" smtClean="0">
                <a:ea typeface="ＭＳ Ｐゴシック" pitchFamily="50" charset="-128"/>
              </a:rPr>
              <a:t>Test Report</a:t>
            </a:r>
          </a:p>
          <a:p>
            <a:pPr eaLnBrk="1" hangingPunct="1">
              <a:lnSpc>
                <a:spcPct val="120000"/>
              </a:lnSpc>
            </a:pPr>
            <a:r>
              <a:rPr lang="en-US" altLang="ja-JP" sz="2400" smtClean="0">
                <a:ea typeface="ＭＳ Ｐゴシック" pitchFamily="50" charset="-128"/>
              </a:rPr>
              <a:t>Deliverable date</a:t>
            </a:r>
          </a:p>
          <a:p>
            <a:pPr eaLnBrk="1" hangingPunct="1">
              <a:lnSpc>
                <a:spcPct val="120000"/>
              </a:lnSpc>
            </a:pPr>
            <a:r>
              <a:rPr lang="en-US" altLang="ja-JP" sz="2400" smtClean="0">
                <a:ea typeface="ＭＳ Ｐゴシック" pitchFamily="50" charset="-128"/>
              </a:rPr>
              <a:t>Delivered by: Tester/ Test Leader</a:t>
            </a:r>
          </a:p>
          <a:p>
            <a:pPr eaLnBrk="1" hangingPunct="1">
              <a:lnSpc>
                <a:spcPct val="120000"/>
              </a:lnSpc>
            </a:pPr>
            <a:r>
              <a:rPr lang="en-US" altLang="ja-JP" sz="2400" smtClean="0">
                <a:ea typeface="ＭＳ Ｐゴシック" pitchFamily="50" charset="-128"/>
              </a:rPr>
              <a:t>Delivered to: Test Leader/ PTL/QA</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581400" y="228600"/>
            <a:ext cx="5105400" cy="685800"/>
          </a:xfrm>
        </p:spPr>
        <p:txBody>
          <a:bodyPr/>
          <a:lstStyle/>
          <a:p>
            <a:pPr eaLnBrk="1" hangingPunct="1"/>
            <a:r>
              <a:rPr lang="en-US" altLang="ja-JP" smtClean="0"/>
              <a:t>TP Review Checklist</a:t>
            </a:r>
          </a:p>
        </p:txBody>
      </p:sp>
      <p:sp>
        <p:nvSpPr>
          <p:cNvPr id="162819" name="Rectangle 3"/>
          <p:cNvSpPr>
            <a:spLocks noGrp="1" noChangeArrowheads="1"/>
          </p:cNvSpPr>
          <p:nvPr>
            <p:ph idx="1"/>
          </p:nvPr>
        </p:nvSpPr>
        <p:spPr>
          <a:xfrm>
            <a:off x="685800" y="1447800"/>
            <a:ext cx="8077200" cy="4114800"/>
          </a:xfrm>
        </p:spPr>
        <p:txBody>
          <a:bodyPr/>
          <a:lstStyle/>
          <a:p>
            <a:pPr eaLnBrk="1" hangingPunct="1">
              <a:lnSpc>
                <a:spcPct val="120000"/>
              </a:lnSpc>
            </a:pPr>
            <a:r>
              <a:rPr lang="en-US" altLang="ja-JP" sz="2400" smtClean="0">
                <a:ea typeface="ＭＳ Ｐゴシック" pitchFamily="50" charset="-128"/>
              </a:rPr>
              <a:t>Who will use TP checklist?</a:t>
            </a:r>
          </a:p>
          <a:p>
            <a:pPr eaLnBrk="1" hangingPunct="1">
              <a:lnSpc>
                <a:spcPct val="120000"/>
              </a:lnSpc>
            </a:pPr>
            <a:r>
              <a:rPr lang="en-US" altLang="ja-JP" sz="2400" smtClean="0">
                <a:ea typeface="ＭＳ Ｐゴシック" pitchFamily="50" charset="-128"/>
              </a:rPr>
              <a:t>Why do have to use TP Review checklist?</a:t>
            </a:r>
          </a:p>
          <a:p>
            <a:pPr lvl="1" eaLnBrk="1" hangingPunct="1">
              <a:lnSpc>
                <a:spcPct val="120000"/>
              </a:lnSpc>
            </a:pPr>
            <a:r>
              <a:rPr lang="en-US" altLang="ja-JP" smtClean="0">
                <a:ea typeface="ＭＳ Ｐゴシック" pitchFamily="50" charset="-128"/>
              </a:rPr>
              <a:t>Check template of TP</a:t>
            </a:r>
          </a:p>
          <a:p>
            <a:pPr lvl="1" eaLnBrk="1" hangingPunct="1">
              <a:lnSpc>
                <a:spcPct val="120000"/>
              </a:lnSpc>
            </a:pPr>
            <a:r>
              <a:rPr lang="en-US" altLang="ja-JP" smtClean="0">
                <a:ea typeface="ＭＳ Ｐゴシック" pitchFamily="50" charset="-128"/>
              </a:rPr>
              <a:t>Check required information in TP</a:t>
            </a:r>
          </a:p>
          <a:p>
            <a:pPr eaLnBrk="1" hangingPunct="1">
              <a:lnSpc>
                <a:spcPct val="120000"/>
              </a:lnSpc>
            </a:pPr>
            <a:r>
              <a:rPr lang="en-US" altLang="ja-JP" sz="2400" smtClean="0">
                <a:ea typeface="ＭＳ Ｐゴシック" pitchFamily="50" charset="-128"/>
              </a:rPr>
              <a:t>Template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fade">
                                      <p:cBhvr>
                                        <p:cTn id="7" dur="2000"/>
                                        <p:tgtEl>
                                          <p:spTgt spid="162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2819">
                                            <p:txEl>
                                              <p:pRg st="0" end="0"/>
                                            </p:txEl>
                                          </p:spTgt>
                                        </p:tgtEl>
                                        <p:attrNameLst>
                                          <p:attrName>style.visibility</p:attrName>
                                        </p:attrNameLst>
                                      </p:cBhvr>
                                      <p:to>
                                        <p:strVal val="visible"/>
                                      </p:to>
                                    </p:set>
                                    <p:animEffect transition="in" filter="fade">
                                      <p:cBhvr>
                                        <p:cTn id="12" dur="2000"/>
                                        <p:tgtEl>
                                          <p:spTgt spid="1628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2819">
                                            <p:txEl>
                                              <p:pRg st="1" end="1"/>
                                            </p:txEl>
                                          </p:spTgt>
                                        </p:tgtEl>
                                        <p:attrNameLst>
                                          <p:attrName>style.visibility</p:attrName>
                                        </p:attrNameLst>
                                      </p:cBhvr>
                                      <p:to>
                                        <p:strVal val="visible"/>
                                      </p:to>
                                    </p:set>
                                    <p:animEffect transition="in" filter="fade">
                                      <p:cBhvr>
                                        <p:cTn id="17" dur="2000"/>
                                        <p:tgtEl>
                                          <p:spTgt spid="16281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2819">
                                            <p:txEl>
                                              <p:pRg st="2" end="2"/>
                                            </p:txEl>
                                          </p:spTgt>
                                        </p:tgtEl>
                                        <p:attrNameLst>
                                          <p:attrName>style.visibility</p:attrName>
                                        </p:attrNameLst>
                                      </p:cBhvr>
                                      <p:to>
                                        <p:strVal val="visible"/>
                                      </p:to>
                                    </p:set>
                                    <p:animEffect transition="in" filter="fade">
                                      <p:cBhvr>
                                        <p:cTn id="20" dur="2000"/>
                                        <p:tgtEl>
                                          <p:spTgt spid="16281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2819">
                                            <p:txEl>
                                              <p:pRg st="3" end="3"/>
                                            </p:txEl>
                                          </p:spTgt>
                                        </p:tgtEl>
                                        <p:attrNameLst>
                                          <p:attrName>style.visibility</p:attrName>
                                        </p:attrNameLst>
                                      </p:cBhvr>
                                      <p:to>
                                        <p:strVal val="visible"/>
                                      </p:to>
                                    </p:set>
                                    <p:animEffect transition="in" filter="fade">
                                      <p:cBhvr>
                                        <p:cTn id="23" dur="2000"/>
                                        <p:tgtEl>
                                          <p:spTgt spid="16281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2819">
                                            <p:txEl>
                                              <p:pRg st="4" end="4"/>
                                            </p:txEl>
                                          </p:spTgt>
                                        </p:tgtEl>
                                        <p:attrNameLst>
                                          <p:attrName>style.visibility</p:attrName>
                                        </p:attrNameLst>
                                      </p:cBhvr>
                                      <p:to>
                                        <p:strVal val="visible"/>
                                      </p:to>
                                    </p:set>
                                    <p:animEffect transition="in" filter="fade">
                                      <p:cBhvr>
                                        <p:cTn id="28" dur="2000"/>
                                        <p:tgtEl>
                                          <p:spTgt spid="162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p:bldP spid="16281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657600" y="228600"/>
            <a:ext cx="5029200" cy="685800"/>
          </a:xfrm>
        </p:spPr>
        <p:txBody>
          <a:bodyPr/>
          <a:lstStyle/>
          <a:p>
            <a:pPr eaLnBrk="1" hangingPunct="1"/>
            <a:r>
              <a:rPr lang="en-US" altLang="ja-JP" smtClean="0"/>
              <a:t>Resources &amp; references</a:t>
            </a:r>
          </a:p>
        </p:txBody>
      </p:sp>
      <p:sp>
        <p:nvSpPr>
          <p:cNvPr id="61443" name="Rectangle 3"/>
          <p:cNvSpPr>
            <a:spLocks noGrp="1" noChangeArrowheads="1"/>
          </p:cNvSpPr>
          <p:nvPr>
            <p:ph idx="1"/>
          </p:nvPr>
        </p:nvSpPr>
        <p:spPr>
          <a:xfrm>
            <a:off x="914400" y="1371600"/>
            <a:ext cx="7848600" cy="4114800"/>
          </a:xfrm>
        </p:spPr>
        <p:txBody>
          <a:bodyPr/>
          <a:lstStyle/>
          <a:p>
            <a:pPr eaLnBrk="1" hangingPunct="1">
              <a:lnSpc>
                <a:spcPct val="120000"/>
              </a:lnSpc>
            </a:pPr>
            <a:r>
              <a:rPr lang="en-US" altLang="ja-JP" sz="2400" b="1" smtClean="0">
                <a:ea typeface="ＭＳ Ｐゴシック" pitchFamily="50" charset="-128"/>
              </a:rPr>
              <a:t>Resources</a:t>
            </a:r>
          </a:p>
          <a:p>
            <a:pPr lvl="1" eaLnBrk="1" hangingPunct="1">
              <a:lnSpc>
                <a:spcPct val="120000"/>
              </a:lnSpc>
            </a:pPr>
            <a:r>
              <a:rPr lang="en-US" altLang="ja-JP" smtClean="0">
                <a:ea typeface="ＭＳ Ｐゴシック" pitchFamily="50" charset="-128"/>
              </a:rPr>
              <a:t>Template_Test Plan.doc</a:t>
            </a:r>
          </a:p>
          <a:p>
            <a:pPr lvl="1" eaLnBrk="1" hangingPunct="1">
              <a:lnSpc>
                <a:spcPct val="120000"/>
              </a:lnSpc>
            </a:pPr>
            <a:r>
              <a:rPr lang="en-US" altLang="ja-JP" smtClean="0">
                <a:ea typeface="ＭＳ Ｐゴシック" pitchFamily="50" charset="-128"/>
              </a:rPr>
              <a:t>Checklist_Test plan review.xls</a:t>
            </a:r>
          </a:p>
          <a:p>
            <a:pPr eaLnBrk="1" hangingPunct="1">
              <a:lnSpc>
                <a:spcPct val="120000"/>
              </a:lnSpc>
            </a:pPr>
            <a:r>
              <a:rPr lang="en-US" altLang="ja-JP" sz="2400" b="1" smtClean="0">
                <a:ea typeface="ＭＳ Ｐゴシック" pitchFamily="50" charset="-128"/>
              </a:rPr>
              <a:t>References:</a:t>
            </a:r>
          </a:p>
          <a:p>
            <a:pPr lvl="1" eaLnBrk="1" hangingPunct="1">
              <a:lnSpc>
                <a:spcPct val="120000"/>
              </a:lnSpc>
            </a:pPr>
            <a:r>
              <a:rPr lang="en-US" altLang="ja-JP" smtClean="0">
                <a:ea typeface="ＭＳ Ｐゴシック" pitchFamily="50" charset="-128"/>
              </a:rPr>
              <a:t>Foundations of Software Testing.pdf</a:t>
            </a:r>
          </a:p>
          <a:p>
            <a:pPr lvl="1" eaLnBrk="1" hangingPunct="1">
              <a:lnSpc>
                <a:spcPct val="120000"/>
              </a:lnSpc>
            </a:pPr>
            <a:r>
              <a:rPr lang="en-US" altLang="ja-JP" smtClean="0">
                <a:ea typeface="ＭＳ Ｐゴシック" pitchFamily="50" charset="-128"/>
              </a:rPr>
              <a:t>Guideline_Software Testing.pdf</a:t>
            </a:r>
          </a:p>
          <a:p>
            <a:pPr lvl="1" eaLnBrk="1" hangingPunct="1">
              <a:lnSpc>
                <a:spcPct val="120000"/>
              </a:lnSpc>
            </a:pPr>
            <a:r>
              <a:rPr lang="en-US" altLang="ja-JP" smtClean="0">
                <a:ea typeface="ＭＳ Ｐゴシック" pitchFamily="50" charset="-128"/>
              </a:rPr>
              <a:t>Process_Test.pdf</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ChangeArrowheads="1"/>
          </p:cNvSpPr>
          <p:nvPr/>
        </p:nvSpPr>
        <p:spPr bwMode="auto">
          <a:xfrm>
            <a:off x="457200" y="1371600"/>
            <a:ext cx="8229600" cy="4525963"/>
          </a:xfrm>
          <a:prstGeom prst="rect">
            <a:avLst/>
          </a:prstGeom>
          <a:noFill/>
          <a:ln w="9525">
            <a:noFill/>
            <a:miter lim="800000"/>
            <a:headEnd/>
            <a:tailEnd/>
          </a:ln>
          <a:effectLst/>
        </p:spPr>
        <p:txBody>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lgn="ctr">
              <a:buClr>
                <a:schemeClr val="tx1"/>
              </a:buClr>
              <a:buSzPct val="62000"/>
              <a:buFont typeface="Monotype Sorts" pitchFamily="2" charset="2"/>
              <a:buNone/>
              <a:defRPr/>
            </a:pPr>
            <a:endParaRPr kumimoji="0" lang="en-US" altLang="en-US" sz="4400" b="1" i="1" dirty="0" smtClean="0">
              <a:solidFill>
                <a:srgbClr val="000080"/>
              </a:solidFill>
              <a:effectLst>
                <a:outerShdw blurRad="38100" dist="38100" dir="2700000" algn="tl">
                  <a:srgbClr val="C0C0C0"/>
                </a:outerShdw>
              </a:effectLst>
              <a:latin typeface="+mj-lt"/>
            </a:endParaRPr>
          </a:p>
          <a:p>
            <a:pPr algn="ctr">
              <a:buClr>
                <a:schemeClr val="tx1"/>
              </a:buClr>
              <a:buSzPct val="62000"/>
              <a:buFont typeface="Monotype Sorts" pitchFamily="2" charset="2"/>
              <a:buNone/>
              <a:defRPr/>
            </a:pPr>
            <a:endParaRPr kumimoji="0" lang="en-US" altLang="en-US" sz="4400" b="1" i="1" dirty="0" smtClean="0">
              <a:solidFill>
                <a:srgbClr val="000080"/>
              </a:solidFill>
              <a:effectLst>
                <a:outerShdw blurRad="38100" dist="38100" dir="2700000" algn="tl">
                  <a:srgbClr val="C0C0C0"/>
                </a:outerShdw>
              </a:effectLst>
              <a:latin typeface="+mj-lt"/>
            </a:endParaRPr>
          </a:p>
          <a:p>
            <a:pPr algn="ctr">
              <a:buClr>
                <a:schemeClr val="tx1"/>
              </a:buClr>
              <a:buSzPct val="62000"/>
              <a:buFont typeface="Monotype Sorts" pitchFamily="2" charset="2"/>
              <a:buNone/>
              <a:defRPr/>
            </a:pPr>
            <a:r>
              <a:rPr kumimoji="0" lang="en-US" altLang="en-US" sz="4400" b="1" i="1" dirty="0" smtClean="0">
                <a:solidFill>
                  <a:srgbClr val="000080"/>
                </a:solidFill>
                <a:effectLst>
                  <a:outerShdw blurRad="38100" dist="38100" dir="2700000" algn="tl">
                    <a:srgbClr val="C0C0C0"/>
                  </a:outerShdw>
                </a:effectLst>
                <a:latin typeface="+mj-lt"/>
              </a:rPr>
              <a:t>QUESTIONS AND ANSWERS</a:t>
            </a:r>
          </a:p>
          <a:p>
            <a:pPr algn="ctr">
              <a:spcBef>
                <a:spcPct val="20000"/>
              </a:spcBef>
              <a:buClr>
                <a:schemeClr val="tx1"/>
              </a:buClr>
              <a:buSzPct val="62000"/>
              <a:buFont typeface="Monotype Sorts" pitchFamily="2" charset="2"/>
              <a:buNone/>
              <a:defRPr/>
            </a:pPr>
            <a:endParaRPr kumimoji="0" lang="en-US" altLang="en-US" sz="4400" dirty="0" smtClean="0">
              <a:solidFill>
                <a:srgbClr val="000080"/>
              </a:solidFill>
              <a:latin typeface="+mj-lt"/>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79388"/>
            <a:ext cx="8229600" cy="762000"/>
          </a:xfrm>
        </p:spPr>
        <p:txBody>
          <a:bodyPr/>
          <a:lstStyle/>
          <a:p>
            <a:pPr eaLnBrk="1" hangingPunct="1"/>
            <a:r>
              <a:rPr lang="en-US" altLang="ja-JP" dirty="0" smtClean="0">
                <a:solidFill>
                  <a:schemeClr val="tx1"/>
                </a:solidFill>
              </a:rPr>
              <a:t>Test Plan Objective</a:t>
            </a:r>
          </a:p>
        </p:txBody>
      </p:sp>
      <p:sp>
        <p:nvSpPr>
          <p:cNvPr id="29699" name="Rectangle 3"/>
          <p:cNvSpPr>
            <a:spLocks noGrp="1" noChangeArrowheads="1"/>
          </p:cNvSpPr>
          <p:nvPr>
            <p:ph idx="1"/>
          </p:nvPr>
        </p:nvSpPr>
        <p:spPr>
          <a:xfrm>
            <a:off x="457200" y="1447800"/>
            <a:ext cx="8229600" cy="4876800"/>
          </a:xfrm>
        </p:spPr>
        <p:txBody>
          <a:bodyPr/>
          <a:lstStyle/>
          <a:p>
            <a:pPr eaLnBrk="1" hangingPunct="1">
              <a:lnSpc>
                <a:spcPct val="90000"/>
              </a:lnSpc>
            </a:pPr>
            <a:r>
              <a:rPr lang="en-US" altLang="en-US" sz="2400" dirty="0" smtClean="0"/>
              <a:t>Identify testing scope</a:t>
            </a:r>
          </a:p>
          <a:p>
            <a:pPr eaLnBrk="1" hangingPunct="1">
              <a:lnSpc>
                <a:spcPct val="90000"/>
              </a:lnSpc>
            </a:pPr>
            <a:r>
              <a:rPr lang="en-US" altLang="en-US" sz="2400" dirty="0" smtClean="0"/>
              <a:t>Identify testing risks</a:t>
            </a:r>
          </a:p>
          <a:p>
            <a:pPr eaLnBrk="1" hangingPunct="1">
              <a:lnSpc>
                <a:spcPct val="90000"/>
              </a:lnSpc>
            </a:pPr>
            <a:r>
              <a:rPr lang="en-US" altLang="en-US" sz="2400" dirty="0" smtClean="0"/>
              <a:t>Identify acceptance criteria </a:t>
            </a:r>
          </a:p>
          <a:p>
            <a:pPr eaLnBrk="1" hangingPunct="1">
              <a:lnSpc>
                <a:spcPct val="90000"/>
              </a:lnSpc>
            </a:pPr>
            <a:r>
              <a:rPr lang="en-US" altLang="en-US" sz="2400" dirty="0" smtClean="0"/>
              <a:t>Obtain commitment from affected groups</a:t>
            </a:r>
            <a:endParaRPr lang="en-US" altLang="ja-JP" sz="2400" dirty="0" smtClean="0">
              <a:ea typeface="ＭＳ Ｐゴシック" pitchFamily="50" charset="-128"/>
            </a:endParaRPr>
          </a:p>
          <a:p>
            <a:pPr eaLnBrk="1" hangingPunct="1">
              <a:lnSpc>
                <a:spcPct val="90000"/>
              </a:lnSpc>
            </a:pPr>
            <a:r>
              <a:rPr lang="en-US" altLang="en-US" sz="2400" dirty="0" smtClean="0"/>
              <a:t>Brings in Effective collaboration among the teams</a:t>
            </a:r>
            <a:endParaRPr lang="en-US" altLang="ja-JP" sz="2400" dirty="0" smtClean="0">
              <a:ea typeface="ＭＳ Ｐゴシック" pitchFamily="50" charset="-128"/>
            </a:endParaRPr>
          </a:p>
          <a:p>
            <a:pPr eaLnBrk="1" hangingPunct="1">
              <a:lnSpc>
                <a:spcPct val="90000"/>
              </a:lnSpc>
            </a:pPr>
            <a:r>
              <a:rPr lang="en-US" altLang="en-US" sz="2400" dirty="0" smtClean="0"/>
              <a:t>Specify deliverables</a:t>
            </a:r>
          </a:p>
          <a:p>
            <a:pPr eaLnBrk="1" hangingPunct="1">
              <a:lnSpc>
                <a:spcPct val="90000"/>
              </a:lnSpc>
            </a:pPr>
            <a:r>
              <a:rPr lang="en-US" altLang="ja-JP" sz="2400" dirty="0" smtClean="0">
                <a:ea typeface="ＭＳ Ｐゴシック" pitchFamily="50" charset="-128"/>
              </a:rPr>
              <a:t>Define test strategy</a:t>
            </a:r>
          </a:p>
          <a:p>
            <a:pPr eaLnBrk="1" hangingPunct="1">
              <a:lnSpc>
                <a:spcPct val="90000"/>
              </a:lnSpc>
            </a:pPr>
            <a:r>
              <a:rPr lang="en-US" altLang="en-US" sz="2400" dirty="0" smtClean="0"/>
              <a:t>Define the Responsibilities</a:t>
            </a:r>
          </a:p>
          <a:p>
            <a:pPr eaLnBrk="1" hangingPunct="1">
              <a:lnSpc>
                <a:spcPct val="90000"/>
              </a:lnSpc>
            </a:pPr>
            <a:r>
              <a:rPr lang="en-US" altLang="en-US" sz="2400" dirty="0" smtClean="0"/>
              <a:t>Decide on Automation Early</a:t>
            </a:r>
          </a:p>
          <a:p>
            <a:pPr eaLnBrk="1" hangingPunct="1">
              <a:lnSpc>
                <a:spcPct val="90000"/>
              </a:lnSpc>
            </a:pPr>
            <a:r>
              <a:rPr lang="en-US" altLang="en-US" sz="2400" dirty="0" smtClean="0"/>
              <a:t>Decide on Test Metrics &amp; Manage through Metrics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962400" y="198438"/>
            <a:ext cx="4953000" cy="715962"/>
          </a:xfrm>
        </p:spPr>
        <p:txBody>
          <a:bodyPr/>
          <a:lstStyle/>
          <a:p>
            <a:pPr eaLnBrk="1" hangingPunct="1"/>
            <a:r>
              <a:rPr lang="en-US" altLang="ja-JP" dirty="0" smtClean="0"/>
              <a:t>Test Plan Process</a:t>
            </a:r>
          </a:p>
        </p:txBody>
      </p:sp>
      <p:grpSp>
        <p:nvGrpSpPr>
          <p:cNvPr id="30723" name="Group 3"/>
          <p:cNvGrpSpPr>
            <a:grpSpLocks/>
          </p:cNvGrpSpPr>
          <p:nvPr/>
        </p:nvGrpSpPr>
        <p:grpSpPr bwMode="auto">
          <a:xfrm>
            <a:off x="1225550" y="2457450"/>
            <a:ext cx="6913563" cy="1768475"/>
            <a:chOff x="772" y="1548"/>
            <a:chExt cx="4355" cy="1114"/>
          </a:xfrm>
        </p:grpSpPr>
        <p:sp>
          <p:nvSpPr>
            <p:cNvPr id="30725" name="Text Box 4"/>
            <p:cNvSpPr txBox="1">
              <a:spLocks noChangeArrowheads="1"/>
            </p:cNvSpPr>
            <p:nvPr/>
          </p:nvSpPr>
          <p:spPr bwMode="auto">
            <a:xfrm>
              <a:off x="2586" y="1933"/>
              <a:ext cx="1289" cy="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lgn="r">
                <a:spcBef>
                  <a:spcPct val="50000"/>
                </a:spcBef>
                <a:buFontTx/>
                <a:buNone/>
                <a:defRPr/>
              </a:pPr>
              <a:r>
                <a:rPr lang="en-US" altLang="en-US" sz="2000" dirty="0" smtClean="0">
                  <a:latin typeface="+mj-lt"/>
                </a:rPr>
                <a:t>Test</a:t>
              </a:r>
              <a:r>
                <a:rPr lang="en-US" altLang="en-US" sz="2000" dirty="0" smtClean="0">
                  <a:latin typeface="Tahoma" pitchFamily="34" charset="0"/>
                </a:rPr>
                <a:t> planning</a:t>
              </a:r>
            </a:p>
          </p:txBody>
        </p:sp>
        <p:sp>
          <p:nvSpPr>
            <p:cNvPr id="30726" name="Text Box 5"/>
            <p:cNvSpPr txBox="1">
              <a:spLocks noChangeArrowheads="1"/>
            </p:cNvSpPr>
            <p:nvPr/>
          </p:nvSpPr>
          <p:spPr bwMode="auto">
            <a:xfrm>
              <a:off x="772" y="1548"/>
              <a:ext cx="1392" cy="111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defRPr/>
              </a:pPr>
              <a:r>
                <a:rPr lang="en-US" altLang="en-US" sz="2000" dirty="0" smtClean="0">
                  <a:latin typeface="Tahoma" pitchFamily="34" charset="0"/>
                </a:rPr>
                <a:t> Project plan</a:t>
              </a:r>
            </a:p>
            <a:p>
              <a:pPr>
                <a:spcBef>
                  <a:spcPct val="50000"/>
                </a:spcBef>
                <a:defRPr/>
              </a:pPr>
              <a:r>
                <a:rPr lang="en-US" altLang="en-US" sz="2000" dirty="0" smtClean="0">
                  <a:latin typeface="Tahoma" pitchFamily="34" charset="0"/>
                </a:rPr>
                <a:t> Customer requirements </a:t>
              </a:r>
              <a:r>
                <a:rPr lang="en-US" altLang="en-US" sz="2000" dirty="0" smtClean="0">
                  <a:latin typeface="+mj-lt"/>
                </a:rPr>
                <a:t>and</a:t>
              </a:r>
              <a:r>
                <a:rPr lang="en-US" altLang="en-US" sz="2000" dirty="0" smtClean="0">
                  <a:latin typeface="Tahoma" pitchFamily="34" charset="0"/>
                </a:rPr>
                <a:t> Acceptance criteria</a:t>
              </a:r>
            </a:p>
          </p:txBody>
        </p:sp>
        <p:sp>
          <p:nvSpPr>
            <p:cNvPr id="30727" name="Text Box 6"/>
            <p:cNvSpPr txBox="1">
              <a:spLocks noChangeArrowheads="1"/>
            </p:cNvSpPr>
            <p:nvPr/>
          </p:nvSpPr>
          <p:spPr bwMode="auto">
            <a:xfrm>
              <a:off x="4263" y="1797"/>
              <a:ext cx="864" cy="442"/>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500">
                  <a:solidFill>
                    <a:schemeClr val="tx1"/>
                  </a:solidFill>
                  <a:latin typeface="Arial" pitchFamily="34" charset="0"/>
                  <a:cs typeface="Arial" pitchFamily="34" charset="0"/>
                </a:defRPr>
              </a:lvl1pPr>
              <a:lvl2pPr marL="742950" indent="-285750">
                <a:spcBef>
                  <a:spcPct val="20000"/>
                </a:spcBef>
                <a:buChar char="–"/>
                <a:defRPr kumimoji="1" sz="2000">
                  <a:solidFill>
                    <a:schemeClr val="tx1"/>
                  </a:solidFill>
                  <a:latin typeface="Arial" pitchFamily="34" charset="0"/>
                  <a:cs typeface="Arial" pitchFamily="34" charset="0"/>
                </a:defRPr>
              </a:lvl2pPr>
              <a:lvl3pPr marL="1143000" indent="-228600">
                <a:spcBef>
                  <a:spcPct val="20000"/>
                </a:spcBef>
                <a:buChar char="•"/>
                <a:defRPr kumimoji="1" sz="2000">
                  <a:solidFill>
                    <a:schemeClr val="tx1"/>
                  </a:solidFill>
                  <a:latin typeface="Arial" pitchFamily="34" charset="0"/>
                  <a:cs typeface="Arial" pitchFamily="34" charset="0"/>
                </a:defRPr>
              </a:lvl3pPr>
              <a:lvl4pPr marL="1600200" indent="-228600">
                <a:spcBef>
                  <a:spcPct val="20000"/>
                </a:spcBef>
                <a:buChar char="–"/>
                <a:defRPr kumimoji="1" sz="2000">
                  <a:solidFill>
                    <a:schemeClr val="tx1"/>
                  </a:solidFill>
                  <a:latin typeface="Arial" pitchFamily="34" charset="0"/>
                  <a:cs typeface="Arial" pitchFamily="34" charset="0"/>
                </a:defRPr>
              </a:lvl4pPr>
              <a:lvl5pPr marL="2057400" indent="-228600">
                <a:spcBef>
                  <a:spcPct val="20000"/>
                </a:spcBef>
                <a:buChar char="»"/>
                <a:defRPr kumimoji="1" sz="15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kumimoji="1" sz="1500">
                  <a:solidFill>
                    <a:schemeClr val="tx1"/>
                  </a:solidFill>
                  <a:latin typeface="Arial" pitchFamily="34" charset="0"/>
                  <a:cs typeface="Arial" pitchFamily="34" charset="0"/>
                </a:defRPr>
              </a:lvl9pPr>
            </a:lstStyle>
            <a:p>
              <a:pPr>
                <a:spcBef>
                  <a:spcPct val="50000"/>
                </a:spcBef>
                <a:buFontTx/>
                <a:buNone/>
                <a:defRPr/>
              </a:pPr>
              <a:r>
                <a:rPr lang="en-US" altLang="en-US" sz="2000" dirty="0" smtClean="0">
                  <a:latin typeface="+mj-lt"/>
                </a:rPr>
                <a:t>Test plan document</a:t>
              </a:r>
            </a:p>
          </p:txBody>
        </p:sp>
        <p:sp>
          <p:nvSpPr>
            <p:cNvPr id="30728" name="Line 7"/>
            <p:cNvSpPr>
              <a:spLocks noChangeShapeType="1"/>
            </p:cNvSpPr>
            <p:nvPr/>
          </p:nvSpPr>
          <p:spPr bwMode="auto">
            <a:xfrm>
              <a:off x="2154" y="2047"/>
              <a:ext cx="4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30729" name="Line 8"/>
            <p:cNvSpPr>
              <a:spLocks noChangeShapeType="1"/>
            </p:cNvSpPr>
            <p:nvPr/>
          </p:nvSpPr>
          <p:spPr bwMode="auto">
            <a:xfrm>
              <a:off x="3855" y="2047"/>
              <a:ext cx="4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fade">
                                      <p:cBhvr>
                                        <p:cTn id="7" dur="2000"/>
                                        <p:tgtEl>
                                          <p:spTgt spid="113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152400"/>
            <a:ext cx="8229600" cy="762000"/>
          </a:xfrm>
        </p:spPr>
        <p:txBody>
          <a:bodyPr/>
          <a:lstStyle/>
          <a:p>
            <a:pPr eaLnBrk="1" hangingPunct="1"/>
            <a:r>
              <a:rPr lang="en-US" altLang="ja-JP" dirty="0" smtClean="0"/>
              <a:t>Input of Test Plan</a:t>
            </a:r>
          </a:p>
        </p:txBody>
      </p:sp>
      <p:sp>
        <p:nvSpPr>
          <p:cNvPr id="31747" name="Rectangle 3"/>
          <p:cNvSpPr>
            <a:spLocks noGrp="1" noChangeArrowheads="1"/>
          </p:cNvSpPr>
          <p:nvPr>
            <p:ph idx="1"/>
          </p:nvPr>
        </p:nvSpPr>
        <p:spPr>
          <a:xfrm>
            <a:off x="457200" y="1752600"/>
            <a:ext cx="8229600" cy="4572000"/>
          </a:xfrm>
        </p:spPr>
        <p:txBody>
          <a:bodyPr/>
          <a:lstStyle/>
          <a:p>
            <a:pPr eaLnBrk="1" hangingPunct="1"/>
            <a:r>
              <a:rPr lang="en-US" altLang="en-US" sz="2400" dirty="0" smtClean="0"/>
              <a:t>Project Plan: what information should be get?</a:t>
            </a:r>
          </a:p>
          <a:p>
            <a:pPr lvl="1" eaLnBrk="1" hangingPunct="1"/>
            <a:r>
              <a:rPr lang="en-US" altLang="en-US" dirty="0" smtClean="0"/>
              <a:t>When requirement specification is available</a:t>
            </a:r>
          </a:p>
          <a:p>
            <a:pPr lvl="1" eaLnBrk="1" hangingPunct="1"/>
            <a:r>
              <a:rPr lang="en-US" altLang="en-US" dirty="0" smtClean="0"/>
              <a:t>When detail design is available</a:t>
            </a:r>
          </a:p>
          <a:p>
            <a:pPr lvl="1" eaLnBrk="1" hangingPunct="1"/>
            <a:r>
              <a:rPr lang="en-US" altLang="en-US" dirty="0" smtClean="0"/>
              <a:t>When the first testing task can start</a:t>
            </a:r>
          </a:p>
          <a:p>
            <a:pPr lvl="1" eaLnBrk="1" hangingPunct="1"/>
            <a:r>
              <a:rPr lang="en-US" altLang="en-US" dirty="0" smtClean="0"/>
              <a:t>Date of releases</a:t>
            </a:r>
          </a:p>
          <a:p>
            <a:pPr eaLnBrk="1" hangingPunct="1"/>
            <a:r>
              <a:rPr lang="en-US" altLang="en-US" sz="2400" dirty="0" smtClean="0"/>
              <a:t>Customer requirements and Acceptance criteria</a:t>
            </a:r>
          </a:p>
          <a:p>
            <a:pPr lvl="1" eaLnBrk="1" hangingPunct="1"/>
            <a:r>
              <a:rPr lang="en-US" altLang="en-US" dirty="0" smtClean="0"/>
              <a:t>SRS: Software Requirement Specification</a:t>
            </a:r>
          </a:p>
          <a:p>
            <a:pPr lvl="1" eaLnBrk="1" hangingPunct="1"/>
            <a:r>
              <a:rPr lang="en-US" altLang="en-US" dirty="0" smtClean="0"/>
              <a:t>Acceptance criteria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819400" y="228600"/>
            <a:ext cx="6019800" cy="685800"/>
          </a:xfrm>
        </p:spPr>
        <p:txBody>
          <a:bodyPr/>
          <a:lstStyle/>
          <a:p>
            <a:pPr eaLnBrk="1" hangingPunct="1"/>
            <a:r>
              <a:rPr lang="en-US" altLang="ja-JP" dirty="0" smtClean="0"/>
              <a:t>Test Plan Structure</a:t>
            </a:r>
          </a:p>
        </p:txBody>
      </p:sp>
      <p:sp>
        <p:nvSpPr>
          <p:cNvPr id="32771" name="Rectangle 3"/>
          <p:cNvSpPr>
            <a:spLocks noGrp="1" noChangeArrowheads="1"/>
          </p:cNvSpPr>
          <p:nvPr>
            <p:ph idx="1"/>
          </p:nvPr>
        </p:nvSpPr>
        <p:spPr>
          <a:xfrm>
            <a:off x="609600" y="1524000"/>
            <a:ext cx="8153400" cy="4114800"/>
          </a:xfrm>
        </p:spPr>
        <p:txBody>
          <a:bodyPr/>
          <a:lstStyle/>
          <a:p>
            <a:pPr eaLnBrk="1" hangingPunct="1">
              <a:lnSpc>
                <a:spcPct val="120000"/>
              </a:lnSpc>
              <a:buFont typeface="Monotype Sorts" pitchFamily="2" charset="2"/>
              <a:buNone/>
            </a:pPr>
            <a:r>
              <a:rPr lang="en-US" altLang="ja-JP" sz="2400" dirty="0" smtClean="0">
                <a:ea typeface="ＭＳ Ｐゴシック" pitchFamily="50" charset="-128"/>
              </a:rPr>
              <a:t>1. Introduction</a:t>
            </a:r>
          </a:p>
          <a:p>
            <a:pPr eaLnBrk="1" hangingPunct="1">
              <a:lnSpc>
                <a:spcPct val="120000"/>
              </a:lnSpc>
              <a:buFont typeface="Monotype Sorts" pitchFamily="2" charset="2"/>
              <a:buNone/>
            </a:pPr>
            <a:r>
              <a:rPr lang="en-US" altLang="ja-JP" sz="2400" dirty="0" smtClean="0">
                <a:ea typeface="ＭＳ Ｐゴシック" pitchFamily="50" charset="-128"/>
              </a:rPr>
              <a:t>2. Define requirements for test base on acceptance criteria</a:t>
            </a:r>
          </a:p>
          <a:p>
            <a:pPr eaLnBrk="1" hangingPunct="1">
              <a:lnSpc>
                <a:spcPct val="120000"/>
              </a:lnSpc>
              <a:buFont typeface="Monotype Sorts" pitchFamily="2" charset="2"/>
              <a:buNone/>
            </a:pPr>
            <a:r>
              <a:rPr lang="en-US" altLang="ja-JP" sz="2400" dirty="0" smtClean="0">
                <a:ea typeface="ＭＳ Ｐゴシック" pitchFamily="50" charset="-128"/>
              </a:rPr>
              <a:t>3. Define test strategy base on requirements for test: test types, stage, tools</a:t>
            </a:r>
          </a:p>
          <a:p>
            <a:pPr eaLnBrk="1" hangingPunct="1">
              <a:lnSpc>
                <a:spcPct val="120000"/>
              </a:lnSpc>
              <a:buFont typeface="Monotype Sorts" pitchFamily="2" charset="2"/>
              <a:buNone/>
            </a:pPr>
            <a:r>
              <a:rPr lang="en-US" altLang="ja-JP" sz="2400" dirty="0" smtClean="0">
                <a:ea typeface="ＭＳ Ｐゴシック" pitchFamily="50" charset="-128"/>
              </a:rPr>
              <a:t>4. Define resources and responsibilities</a:t>
            </a:r>
          </a:p>
          <a:p>
            <a:pPr eaLnBrk="1" hangingPunct="1">
              <a:lnSpc>
                <a:spcPct val="120000"/>
              </a:lnSpc>
              <a:buFont typeface="Monotype Sorts" pitchFamily="2" charset="2"/>
              <a:buNone/>
            </a:pPr>
            <a:r>
              <a:rPr lang="en-US" altLang="ja-JP" sz="2400" dirty="0" smtClean="0">
                <a:ea typeface="ＭＳ Ｐゴシック" pitchFamily="50" charset="-128"/>
              </a:rPr>
              <a:t>	- Define the system: hardware &amp; software for testing</a:t>
            </a:r>
          </a:p>
          <a:p>
            <a:pPr eaLnBrk="1" hangingPunct="1">
              <a:lnSpc>
                <a:spcPct val="120000"/>
              </a:lnSpc>
              <a:buFont typeface="Monotype Sorts" pitchFamily="2" charset="2"/>
              <a:buNone/>
            </a:pPr>
            <a:r>
              <a:rPr lang="en-US" altLang="ja-JP" sz="2400" dirty="0" smtClean="0">
                <a:ea typeface="ＭＳ Ｐゴシック" pitchFamily="50" charset="-128"/>
              </a:rPr>
              <a:t>5. Define Test milestones</a:t>
            </a:r>
          </a:p>
          <a:p>
            <a:pPr eaLnBrk="1" hangingPunct="1">
              <a:lnSpc>
                <a:spcPct val="120000"/>
              </a:lnSpc>
              <a:buFont typeface="Monotype Sorts" pitchFamily="2" charset="2"/>
              <a:buNone/>
            </a:pPr>
            <a:r>
              <a:rPr lang="en-US" altLang="ja-JP" sz="2400" dirty="0" smtClean="0">
                <a:ea typeface="ＭＳ Ｐゴシック" pitchFamily="50" charset="-128"/>
              </a:rPr>
              <a:t>6. Define deliverables of test: TP, TC, TR</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657600" y="228600"/>
            <a:ext cx="5181600" cy="685800"/>
          </a:xfrm>
        </p:spPr>
        <p:txBody>
          <a:bodyPr/>
          <a:lstStyle/>
          <a:p>
            <a:pPr eaLnBrk="1" hangingPunct="1"/>
            <a:r>
              <a:rPr lang="en-GB" altLang="en-US" dirty="0" smtClean="0"/>
              <a:t>Test Plan - Introduction</a:t>
            </a:r>
            <a:endParaRPr lang="en-US" altLang="ja-JP" dirty="0" smtClean="0"/>
          </a:p>
        </p:txBody>
      </p:sp>
      <p:sp>
        <p:nvSpPr>
          <p:cNvPr id="117763" name="Rectangle 3"/>
          <p:cNvSpPr>
            <a:spLocks noGrp="1" noChangeArrowheads="1"/>
          </p:cNvSpPr>
          <p:nvPr>
            <p:ph idx="1"/>
          </p:nvPr>
        </p:nvSpPr>
        <p:spPr>
          <a:xfrm>
            <a:off x="457200" y="1143000"/>
            <a:ext cx="8458200" cy="5105400"/>
          </a:xfrm>
        </p:spPr>
        <p:txBody>
          <a:bodyPr/>
          <a:lstStyle/>
          <a:p>
            <a:pPr eaLnBrk="1" hangingPunct="1">
              <a:lnSpc>
                <a:spcPct val="120000"/>
              </a:lnSpc>
            </a:pPr>
            <a:r>
              <a:rPr lang="en-GB" altLang="en-US" sz="2000" b="1" u="sng" dirty="0" smtClean="0"/>
              <a:t>Purpose</a:t>
            </a:r>
            <a:r>
              <a:rPr lang="en-GB" altLang="en-US" sz="2000" dirty="0" smtClean="0"/>
              <a:t>: </a:t>
            </a:r>
            <a:r>
              <a:rPr lang="en-US" altLang="ja-JP" sz="2000" dirty="0" smtClean="0">
                <a:ea typeface="ＭＳ Ｐゴシック" pitchFamily="50" charset="-128"/>
              </a:rPr>
              <a:t>Briefly about the purpose and organization of the documents</a:t>
            </a:r>
          </a:p>
          <a:p>
            <a:pPr eaLnBrk="1" hangingPunct="1">
              <a:lnSpc>
                <a:spcPct val="120000"/>
              </a:lnSpc>
            </a:pPr>
            <a:r>
              <a:rPr lang="en-US" altLang="ja-JP" sz="2000" b="1" u="sng" dirty="0" smtClean="0">
                <a:ea typeface="ＭＳ Ｐゴシック" pitchFamily="50" charset="-128"/>
              </a:rPr>
              <a:t>Background information</a:t>
            </a:r>
            <a:r>
              <a:rPr lang="en-US" altLang="ja-JP" sz="2000" dirty="0" smtClean="0">
                <a:ea typeface="ＭＳ Ｐゴシック" pitchFamily="50" charset="-128"/>
              </a:rPr>
              <a:t>:</a:t>
            </a:r>
            <a:r>
              <a:rPr lang="en-US" altLang="ja-JP" sz="2000" b="1" dirty="0" smtClean="0">
                <a:ea typeface="ＭＳ Ｐゴシック" pitchFamily="50" charset="-128"/>
              </a:rPr>
              <a:t> </a:t>
            </a:r>
            <a:r>
              <a:rPr lang="en-US" altLang="ja-JP" sz="2000" dirty="0" smtClean="0">
                <a:ea typeface="ＭＳ Ｐゴシック" pitchFamily="50" charset="-128"/>
              </a:rPr>
              <a:t>Briefly information of the project</a:t>
            </a:r>
          </a:p>
          <a:p>
            <a:pPr eaLnBrk="1" hangingPunct="1">
              <a:lnSpc>
                <a:spcPct val="120000"/>
              </a:lnSpc>
            </a:pPr>
            <a:r>
              <a:rPr lang="en-US" altLang="ja-JP" sz="2000" b="1" u="sng" dirty="0" smtClean="0">
                <a:ea typeface="ＭＳ Ｐゴシック" pitchFamily="50" charset="-128"/>
              </a:rPr>
              <a:t>Document reference</a:t>
            </a:r>
            <a:r>
              <a:rPr lang="en-US" altLang="ja-JP" sz="2000" dirty="0" smtClean="0">
                <a:ea typeface="ＭＳ Ｐゴシック" pitchFamily="50" charset="-128"/>
              </a:rPr>
              <a:t>: List all documents used to create TP</a:t>
            </a:r>
          </a:p>
          <a:p>
            <a:pPr eaLnBrk="1" hangingPunct="1">
              <a:lnSpc>
                <a:spcPct val="120000"/>
              </a:lnSpc>
            </a:pPr>
            <a:r>
              <a:rPr lang="en-US" altLang="ja-JP" sz="2000" b="1" u="sng" dirty="0" smtClean="0">
                <a:ea typeface="ＭＳ Ｐゴシック" pitchFamily="50" charset="-128"/>
              </a:rPr>
              <a:t>Scope of testing</a:t>
            </a:r>
            <a:r>
              <a:rPr lang="en-US" altLang="ja-JP" sz="2000" u="sng" dirty="0" smtClean="0">
                <a:ea typeface="ＭＳ Ｐゴシック" pitchFamily="50" charset="-128"/>
              </a:rPr>
              <a:t>:</a:t>
            </a:r>
            <a:r>
              <a:rPr lang="en-US" altLang="ja-JP" sz="2000" dirty="0" smtClean="0">
                <a:ea typeface="ＭＳ Ｐゴシック" pitchFamily="50" charset="-128"/>
              </a:rPr>
              <a:t> </a:t>
            </a:r>
          </a:p>
          <a:p>
            <a:pPr lvl="1" eaLnBrk="1" hangingPunct="1">
              <a:lnSpc>
                <a:spcPct val="120000"/>
              </a:lnSpc>
            </a:pPr>
            <a:r>
              <a:rPr lang="en-US" altLang="ja-JP" sz="1800" dirty="0" smtClean="0">
                <a:ea typeface="ＭＳ Ｐゴシック" pitchFamily="50" charset="-128"/>
              </a:rPr>
              <a:t>List stages of testing</a:t>
            </a:r>
          </a:p>
          <a:p>
            <a:pPr lvl="1" eaLnBrk="1" hangingPunct="1">
              <a:lnSpc>
                <a:spcPct val="120000"/>
              </a:lnSpc>
            </a:pPr>
            <a:r>
              <a:rPr lang="en-US" altLang="ja-JP" sz="1800" dirty="0" smtClean="0">
                <a:ea typeface="ＭＳ Ｐゴシック" pitchFamily="50" charset="-128"/>
              </a:rPr>
              <a:t>List of test types</a:t>
            </a:r>
          </a:p>
          <a:p>
            <a:pPr lvl="1" eaLnBrk="1" hangingPunct="1">
              <a:lnSpc>
                <a:spcPct val="120000"/>
              </a:lnSpc>
            </a:pPr>
            <a:r>
              <a:rPr lang="en-US" altLang="ja-JP" sz="1800" dirty="0" smtClean="0">
                <a:ea typeface="ＭＳ Ｐゴシック" pitchFamily="50" charset="-128"/>
              </a:rPr>
              <a:t>List any assumptions </a:t>
            </a:r>
          </a:p>
          <a:p>
            <a:pPr lvl="1" eaLnBrk="1" hangingPunct="1">
              <a:lnSpc>
                <a:spcPct val="120000"/>
              </a:lnSpc>
            </a:pPr>
            <a:r>
              <a:rPr lang="en-US" altLang="ja-JP" sz="1800" dirty="0" smtClean="0">
                <a:ea typeface="ＭＳ Ｐゴシック" pitchFamily="50" charset="-128"/>
              </a:rPr>
              <a:t>Plan defects</a:t>
            </a:r>
          </a:p>
          <a:p>
            <a:pPr eaLnBrk="1" hangingPunct="1">
              <a:lnSpc>
                <a:spcPct val="120000"/>
              </a:lnSpc>
            </a:pPr>
            <a:r>
              <a:rPr lang="en-US" altLang="ja-JP" sz="2000" b="1" u="sng" dirty="0" smtClean="0">
                <a:ea typeface="ＭＳ Ｐゴシック" pitchFamily="50" charset="-128"/>
              </a:rPr>
              <a:t>Constraints</a:t>
            </a:r>
            <a:r>
              <a:rPr lang="en-US" altLang="ja-JP" sz="2000" u="sng" dirty="0" smtClean="0">
                <a:ea typeface="ＭＳ Ｐゴシック" pitchFamily="50" charset="-128"/>
              </a:rPr>
              <a:t>:</a:t>
            </a:r>
            <a:r>
              <a:rPr lang="en-US" altLang="ja-JP" sz="2000" dirty="0" smtClean="0">
                <a:ea typeface="ＭＳ Ｐゴシック" pitchFamily="50" charset="-128"/>
              </a:rPr>
              <a:t> List any constraints on test environment, resource, schedules,  test tools </a:t>
            </a:r>
          </a:p>
          <a:p>
            <a:pPr eaLnBrk="1" hangingPunct="1">
              <a:lnSpc>
                <a:spcPct val="120000"/>
              </a:lnSpc>
            </a:pPr>
            <a:r>
              <a:rPr lang="en-US" altLang="ja-JP" sz="2000" b="1" u="sng" dirty="0" smtClean="0">
                <a:ea typeface="ＭＳ Ｐゴシック" pitchFamily="50" charset="-128"/>
              </a:rPr>
              <a:t>Risk list</a:t>
            </a:r>
            <a:r>
              <a:rPr lang="en-US" altLang="ja-JP" sz="2000" u="sng" dirty="0" smtClean="0">
                <a:ea typeface="ＭＳ Ｐゴシック" pitchFamily="50" charset="-128"/>
              </a:rPr>
              <a:t>:</a:t>
            </a:r>
            <a:r>
              <a:rPr lang="en-US" altLang="ja-JP" sz="2000" dirty="0" smtClean="0">
                <a:ea typeface="ＭＳ Ｐゴシック" pitchFamily="50" charset="-128"/>
              </a:rPr>
              <a:t> List any risks that may affect the design or execution of testing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fade">
                                      <p:cBhvr>
                                        <p:cTn id="7" dur="2000"/>
                                        <p:tgtEl>
                                          <p:spTgt spid="117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763">
                                            <p:txEl>
                                              <p:pRg st="0" end="0"/>
                                            </p:txEl>
                                          </p:spTgt>
                                        </p:tgtEl>
                                        <p:attrNameLst>
                                          <p:attrName>style.visibility</p:attrName>
                                        </p:attrNameLst>
                                      </p:cBhvr>
                                      <p:to>
                                        <p:strVal val="visible"/>
                                      </p:to>
                                    </p:set>
                                    <p:animEffect transition="in" filter="fade">
                                      <p:cBhvr>
                                        <p:cTn id="12" dur="2000"/>
                                        <p:tgtEl>
                                          <p:spTgt spid="117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763">
                                            <p:txEl>
                                              <p:pRg st="1" end="1"/>
                                            </p:txEl>
                                          </p:spTgt>
                                        </p:tgtEl>
                                        <p:attrNameLst>
                                          <p:attrName>style.visibility</p:attrName>
                                        </p:attrNameLst>
                                      </p:cBhvr>
                                      <p:to>
                                        <p:strVal val="visible"/>
                                      </p:to>
                                    </p:set>
                                    <p:animEffect transition="in" filter="fade">
                                      <p:cBhvr>
                                        <p:cTn id="17" dur="2000"/>
                                        <p:tgtEl>
                                          <p:spTgt spid="1177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7763">
                                            <p:txEl>
                                              <p:pRg st="2" end="2"/>
                                            </p:txEl>
                                          </p:spTgt>
                                        </p:tgtEl>
                                        <p:attrNameLst>
                                          <p:attrName>style.visibility</p:attrName>
                                        </p:attrNameLst>
                                      </p:cBhvr>
                                      <p:to>
                                        <p:strVal val="visible"/>
                                      </p:to>
                                    </p:set>
                                    <p:animEffect transition="in" filter="fade">
                                      <p:cBhvr>
                                        <p:cTn id="22" dur="2000"/>
                                        <p:tgtEl>
                                          <p:spTgt spid="1177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7763">
                                            <p:txEl>
                                              <p:pRg st="3" end="3"/>
                                            </p:txEl>
                                          </p:spTgt>
                                        </p:tgtEl>
                                        <p:attrNameLst>
                                          <p:attrName>style.visibility</p:attrName>
                                        </p:attrNameLst>
                                      </p:cBhvr>
                                      <p:to>
                                        <p:strVal val="visible"/>
                                      </p:to>
                                    </p:set>
                                    <p:animEffect transition="in" filter="fade">
                                      <p:cBhvr>
                                        <p:cTn id="27" dur="2000"/>
                                        <p:tgtEl>
                                          <p:spTgt spid="11776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7763">
                                            <p:txEl>
                                              <p:pRg st="4" end="4"/>
                                            </p:txEl>
                                          </p:spTgt>
                                        </p:tgtEl>
                                        <p:attrNameLst>
                                          <p:attrName>style.visibility</p:attrName>
                                        </p:attrNameLst>
                                      </p:cBhvr>
                                      <p:to>
                                        <p:strVal val="visible"/>
                                      </p:to>
                                    </p:set>
                                    <p:animEffect transition="in" filter="fade">
                                      <p:cBhvr>
                                        <p:cTn id="30" dur="2000"/>
                                        <p:tgtEl>
                                          <p:spTgt spid="11776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763">
                                            <p:txEl>
                                              <p:pRg st="5" end="5"/>
                                            </p:txEl>
                                          </p:spTgt>
                                        </p:tgtEl>
                                        <p:attrNameLst>
                                          <p:attrName>style.visibility</p:attrName>
                                        </p:attrNameLst>
                                      </p:cBhvr>
                                      <p:to>
                                        <p:strVal val="visible"/>
                                      </p:to>
                                    </p:set>
                                    <p:animEffect transition="in" filter="fade">
                                      <p:cBhvr>
                                        <p:cTn id="33" dur="2000"/>
                                        <p:tgtEl>
                                          <p:spTgt spid="11776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7763">
                                            <p:txEl>
                                              <p:pRg st="6" end="6"/>
                                            </p:txEl>
                                          </p:spTgt>
                                        </p:tgtEl>
                                        <p:attrNameLst>
                                          <p:attrName>style.visibility</p:attrName>
                                        </p:attrNameLst>
                                      </p:cBhvr>
                                      <p:to>
                                        <p:strVal val="visible"/>
                                      </p:to>
                                    </p:set>
                                    <p:animEffect transition="in" filter="fade">
                                      <p:cBhvr>
                                        <p:cTn id="36" dur="2000"/>
                                        <p:tgtEl>
                                          <p:spTgt spid="11776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7763">
                                            <p:txEl>
                                              <p:pRg st="7" end="7"/>
                                            </p:txEl>
                                          </p:spTgt>
                                        </p:tgtEl>
                                        <p:attrNameLst>
                                          <p:attrName>style.visibility</p:attrName>
                                        </p:attrNameLst>
                                      </p:cBhvr>
                                      <p:to>
                                        <p:strVal val="visible"/>
                                      </p:to>
                                    </p:set>
                                    <p:animEffect transition="in" filter="fade">
                                      <p:cBhvr>
                                        <p:cTn id="39" dur="2000"/>
                                        <p:tgtEl>
                                          <p:spTgt spid="117763">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7763">
                                            <p:txEl>
                                              <p:pRg st="8" end="8"/>
                                            </p:txEl>
                                          </p:spTgt>
                                        </p:tgtEl>
                                        <p:attrNameLst>
                                          <p:attrName>style.visibility</p:attrName>
                                        </p:attrNameLst>
                                      </p:cBhvr>
                                      <p:to>
                                        <p:strVal val="visible"/>
                                      </p:to>
                                    </p:set>
                                    <p:animEffect transition="in" filter="fade">
                                      <p:cBhvr>
                                        <p:cTn id="44" dur="2000"/>
                                        <p:tgtEl>
                                          <p:spTgt spid="117763">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7763">
                                            <p:txEl>
                                              <p:pRg st="9" end="9"/>
                                            </p:txEl>
                                          </p:spTgt>
                                        </p:tgtEl>
                                        <p:attrNameLst>
                                          <p:attrName>style.visibility</p:attrName>
                                        </p:attrNameLst>
                                      </p:cBhvr>
                                      <p:to>
                                        <p:strVal val="visible"/>
                                      </p:to>
                                    </p:set>
                                    <p:animEffect transition="in" filter="fade">
                                      <p:cBhvr>
                                        <p:cTn id="49" dur="2000"/>
                                        <p:tgtEl>
                                          <p:spTgt spid="11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p:bldP spid="1177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276600" y="228600"/>
            <a:ext cx="5562600" cy="685800"/>
          </a:xfrm>
        </p:spPr>
        <p:txBody>
          <a:bodyPr/>
          <a:lstStyle/>
          <a:p>
            <a:pPr eaLnBrk="1" hangingPunct="1"/>
            <a:r>
              <a:rPr lang="en-GB" altLang="en-US" dirty="0" smtClean="0"/>
              <a:t>Test </a:t>
            </a:r>
            <a:r>
              <a:rPr lang="en-US" altLang="ja-JP" dirty="0" smtClean="0"/>
              <a:t>Stages - Types</a:t>
            </a:r>
          </a:p>
        </p:txBody>
      </p:sp>
      <p:sp>
        <p:nvSpPr>
          <p:cNvPr id="125955" name="Rectangle 3"/>
          <p:cNvSpPr>
            <a:spLocks noGrp="1" noChangeArrowheads="1"/>
          </p:cNvSpPr>
          <p:nvPr>
            <p:ph idx="1"/>
          </p:nvPr>
        </p:nvSpPr>
        <p:spPr>
          <a:xfrm>
            <a:off x="457200" y="1219200"/>
            <a:ext cx="8534400" cy="5029200"/>
          </a:xfrm>
        </p:spPr>
        <p:txBody>
          <a:bodyPr/>
          <a:lstStyle/>
          <a:p>
            <a:pPr eaLnBrk="1" hangingPunct="1">
              <a:lnSpc>
                <a:spcPct val="120000"/>
              </a:lnSpc>
            </a:pPr>
            <a:r>
              <a:rPr lang="en-US" altLang="ja-JP" sz="2400" b="1" dirty="0" smtClean="0">
                <a:ea typeface="ＭＳ Ｐゴシック" pitchFamily="50" charset="-128"/>
              </a:rPr>
              <a:t>Test Stage:</a:t>
            </a:r>
            <a:r>
              <a:rPr lang="en-US" altLang="ja-JP" sz="2800" b="1" dirty="0" smtClean="0">
                <a:ea typeface="ＭＳ Ｐゴシック" pitchFamily="50" charset="-128"/>
              </a:rPr>
              <a:t> </a:t>
            </a:r>
            <a:r>
              <a:rPr lang="en-US" altLang="ja-JP" sz="2000" dirty="0" smtClean="0">
                <a:ea typeface="ＭＳ Ｐゴシック" pitchFamily="50" charset="-128"/>
              </a:rPr>
              <a:t>The stages in which the test will be executed</a:t>
            </a:r>
            <a:r>
              <a:rPr lang="en-US" altLang="ja-JP" sz="2800" dirty="0" smtClean="0">
                <a:ea typeface="ＭＳ Ｐゴシック" pitchFamily="50" charset="-128"/>
              </a:rPr>
              <a:t> </a:t>
            </a:r>
          </a:p>
          <a:p>
            <a:pPr lvl="1" eaLnBrk="1" hangingPunct="1">
              <a:lnSpc>
                <a:spcPct val="120000"/>
              </a:lnSpc>
            </a:pPr>
            <a:r>
              <a:rPr lang="en-US" altLang="ja-JP" sz="1800" dirty="0" smtClean="0">
                <a:ea typeface="ＭＳ Ｐゴシック" pitchFamily="50" charset="-128"/>
              </a:rPr>
              <a:t>Unit test</a:t>
            </a:r>
          </a:p>
          <a:p>
            <a:pPr lvl="1" eaLnBrk="1" hangingPunct="1">
              <a:lnSpc>
                <a:spcPct val="120000"/>
              </a:lnSpc>
            </a:pPr>
            <a:r>
              <a:rPr lang="en-US" altLang="ja-JP" sz="1800" dirty="0" smtClean="0">
                <a:ea typeface="ＭＳ Ｐゴシック" pitchFamily="50" charset="-128"/>
              </a:rPr>
              <a:t>Integration test</a:t>
            </a:r>
          </a:p>
          <a:p>
            <a:pPr lvl="1" eaLnBrk="1" hangingPunct="1">
              <a:lnSpc>
                <a:spcPct val="120000"/>
              </a:lnSpc>
            </a:pPr>
            <a:r>
              <a:rPr lang="en-US" altLang="ja-JP" sz="1800" dirty="0" smtClean="0">
                <a:ea typeface="ＭＳ Ｐゴシック" pitchFamily="50" charset="-128"/>
              </a:rPr>
              <a:t>System test</a:t>
            </a:r>
          </a:p>
          <a:p>
            <a:pPr lvl="1" eaLnBrk="1" hangingPunct="1">
              <a:lnSpc>
                <a:spcPct val="120000"/>
              </a:lnSpc>
            </a:pPr>
            <a:r>
              <a:rPr lang="en-US" altLang="ja-JP" sz="1800" dirty="0" smtClean="0">
                <a:ea typeface="ＭＳ Ｐゴシック" pitchFamily="50" charset="-128"/>
              </a:rPr>
              <a:t>Acceptance test</a:t>
            </a:r>
          </a:p>
          <a:p>
            <a:pPr eaLnBrk="1" hangingPunct="1">
              <a:lnSpc>
                <a:spcPct val="120000"/>
              </a:lnSpc>
            </a:pPr>
            <a:r>
              <a:rPr lang="en-GB" altLang="en-US" sz="2400" b="1" dirty="0" smtClean="0"/>
              <a:t>Test Types:</a:t>
            </a:r>
            <a:r>
              <a:rPr lang="en-GB" altLang="en-US" sz="2800" b="1" dirty="0" smtClean="0"/>
              <a:t> </a:t>
            </a:r>
            <a:r>
              <a:rPr lang="en-US" altLang="ja-JP" sz="2000" dirty="0" smtClean="0">
                <a:ea typeface="ＭＳ Ｐゴシック" pitchFamily="50" charset="-128"/>
              </a:rPr>
              <a:t>all Types of test to execute:</a:t>
            </a:r>
          </a:p>
          <a:p>
            <a:pPr lvl="1" eaLnBrk="1" hangingPunct="1">
              <a:lnSpc>
                <a:spcPct val="120000"/>
              </a:lnSpc>
            </a:pPr>
            <a:r>
              <a:rPr lang="en-US" altLang="ja-JP" sz="1800" dirty="0" smtClean="0">
                <a:ea typeface="ＭＳ Ｐゴシック" pitchFamily="50" charset="-128"/>
              </a:rPr>
              <a:t>Function test</a:t>
            </a:r>
          </a:p>
          <a:p>
            <a:pPr lvl="1" eaLnBrk="1" hangingPunct="1">
              <a:lnSpc>
                <a:spcPct val="120000"/>
              </a:lnSpc>
            </a:pPr>
            <a:r>
              <a:rPr lang="en-US" altLang="ja-JP" sz="1800" dirty="0" smtClean="0">
                <a:ea typeface="ＭＳ Ｐゴシック" pitchFamily="50" charset="-128"/>
              </a:rPr>
              <a:t>User interface test</a:t>
            </a:r>
          </a:p>
          <a:p>
            <a:pPr lvl="1" eaLnBrk="1" hangingPunct="1">
              <a:lnSpc>
                <a:spcPct val="120000"/>
              </a:lnSpc>
            </a:pPr>
            <a:r>
              <a:rPr lang="en-US" altLang="ja-JP" sz="1800" dirty="0" smtClean="0">
                <a:ea typeface="ＭＳ Ｐゴシック" pitchFamily="50" charset="-128"/>
              </a:rPr>
              <a:t>Performance test</a:t>
            </a:r>
          </a:p>
          <a:p>
            <a:pPr lvl="1" eaLnBrk="1" hangingPunct="1">
              <a:lnSpc>
                <a:spcPct val="120000"/>
              </a:lnSpc>
            </a:pPr>
            <a:r>
              <a:rPr lang="en-US" altLang="ja-JP" sz="1800" dirty="0" smtClean="0">
                <a:ea typeface="ＭＳ Ｐゴシック" pitchFamily="50" charset="-128"/>
              </a:rPr>
              <a:t>Security and Access Control Testing </a:t>
            </a:r>
          </a:p>
          <a:p>
            <a:pPr lvl="1" eaLnBrk="1" hangingPunct="1">
              <a:lnSpc>
                <a:spcPct val="120000"/>
              </a:lnSpc>
            </a:pPr>
            <a:r>
              <a:rPr lang="en-US" altLang="ja-JP" sz="1800" dirty="0" smtClean="0">
                <a:ea typeface="ＭＳ Ｐゴシック" pitchFamily="50" charset="-128"/>
              </a:rPr>
              <a:t>Regression Testing</a:t>
            </a:r>
          </a:p>
          <a:p>
            <a:pPr lvl="1" eaLnBrk="1" hangingPunct="1">
              <a:lnSpc>
                <a:spcPct val="120000"/>
              </a:lnSpc>
            </a:pPr>
            <a:r>
              <a:rPr lang="en-US" altLang="ja-JP" sz="1800" dirty="0" smtClean="0">
                <a:ea typeface="ＭＳ Ｐゴシック" pitchFamily="50" charset="-128"/>
              </a:rPr>
              <a:t> ….</a:t>
            </a:r>
          </a:p>
          <a:p>
            <a:pPr lvl="2" eaLnBrk="1" hangingPunct="1"/>
            <a:endParaRPr lang="en-US" altLang="ja-JP" dirty="0" smtClean="0">
              <a:ea typeface="ＭＳ Ｐゴシック"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fade">
                                      <p:cBhvr>
                                        <p:cTn id="7" dur="2000"/>
                                        <p:tgtEl>
                                          <p:spTgt spid="12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5955">
                                            <p:txEl>
                                              <p:pRg st="0" end="0"/>
                                            </p:txEl>
                                          </p:spTgt>
                                        </p:tgtEl>
                                        <p:attrNameLst>
                                          <p:attrName>style.visibility</p:attrName>
                                        </p:attrNameLst>
                                      </p:cBhvr>
                                      <p:to>
                                        <p:strVal val="visible"/>
                                      </p:to>
                                    </p:set>
                                    <p:animEffect transition="in" filter="fade">
                                      <p:cBhvr>
                                        <p:cTn id="12" dur="2000"/>
                                        <p:tgtEl>
                                          <p:spTgt spid="12595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5955">
                                            <p:txEl>
                                              <p:pRg st="1" end="1"/>
                                            </p:txEl>
                                          </p:spTgt>
                                        </p:tgtEl>
                                        <p:attrNameLst>
                                          <p:attrName>style.visibility</p:attrName>
                                        </p:attrNameLst>
                                      </p:cBhvr>
                                      <p:to>
                                        <p:strVal val="visible"/>
                                      </p:to>
                                    </p:set>
                                    <p:animEffect transition="in" filter="fade">
                                      <p:cBhvr>
                                        <p:cTn id="15" dur="2000"/>
                                        <p:tgtEl>
                                          <p:spTgt spid="12595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5955">
                                            <p:txEl>
                                              <p:pRg st="2" end="2"/>
                                            </p:txEl>
                                          </p:spTgt>
                                        </p:tgtEl>
                                        <p:attrNameLst>
                                          <p:attrName>style.visibility</p:attrName>
                                        </p:attrNameLst>
                                      </p:cBhvr>
                                      <p:to>
                                        <p:strVal val="visible"/>
                                      </p:to>
                                    </p:set>
                                    <p:animEffect transition="in" filter="fade">
                                      <p:cBhvr>
                                        <p:cTn id="18" dur="2000"/>
                                        <p:tgtEl>
                                          <p:spTgt spid="12595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5955">
                                            <p:txEl>
                                              <p:pRg st="3" end="3"/>
                                            </p:txEl>
                                          </p:spTgt>
                                        </p:tgtEl>
                                        <p:attrNameLst>
                                          <p:attrName>style.visibility</p:attrName>
                                        </p:attrNameLst>
                                      </p:cBhvr>
                                      <p:to>
                                        <p:strVal val="visible"/>
                                      </p:to>
                                    </p:set>
                                    <p:animEffect transition="in" filter="fade">
                                      <p:cBhvr>
                                        <p:cTn id="21" dur="2000"/>
                                        <p:tgtEl>
                                          <p:spTgt spid="12595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5955">
                                            <p:txEl>
                                              <p:pRg st="4" end="4"/>
                                            </p:txEl>
                                          </p:spTgt>
                                        </p:tgtEl>
                                        <p:attrNameLst>
                                          <p:attrName>style.visibility</p:attrName>
                                        </p:attrNameLst>
                                      </p:cBhvr>
                                      <p:to>
                                        <p:strVal val="visible"/>
                                      </p:to>
                                    </p:set>
                                    <p:animEffect transition="in" filter="fade">
                                      <p:cBhvr>
                                        <p:cTn id="24" dur="2000"/>
                                        <p:tgtEl>
                                          <p:spTgt spid="12595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5955">
                                            <p:txEl>
                                              <p:pRg st="5" end="5"/>
                                            </p:txEl>
                                          </p:spTgt>
                                        </p:tgtEl>
                                        <p:attrNameLst>
                                          <p:attrName>style.visibility</p:attrName>
                                        </p:attrNameLst>
                                      </p:cBhvr>
                                      <p:to>
                                        <p:strVal val="visible"/>
                                      </p:to>
                                    </p:set>
                                    <p:animEffect transition="in" filter="fade">
                                      <p:cBhvr>
                                        <p:cTn id="29" dur="2000"/>
                                        <p:tgtEl>
                                          <p:spTgt spid="125955">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5955">
                                            <p:txEl>
                                              <p:pRg st="6" end="6"/>
                                            </p:txEl>
                                          </p:spTgt>
                                        </p:tgtEl>
                                        <p:attrNameLst>
                                          <p:attrName>style.visibility</p:attrName>
                                        </p:attrNameLst>
                                      </p:cBhvr>
                                      <p:to>
                                        <p:strVal val="visible"/>
                                      </p:to>
                                    </p:set>
                                    <p:animEffect transition="in" filter="fade">
                                      <p:cBhvr>
                                        <p:cTn id="32" dur="2000"/>
                                        <p:tgtEl>
                                          <p:spTgt spid="125955">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5955">
                                            <p:txEl>
                                              <p:pRg st="7" end="7"/>
                                            </p:txEl>
                                          </p:spTgt>
                                        </p:tgtEl>
                                        <p:attrNameLst>
                                          <p:attrName>style.visibility</p:attrName>
                                        </p:attrNameLst>
                                      </p:cBhvr>
                                      <p:to>
                                        <p:strVal val="visible"/>
                                      </p:to>
                                    </p:set>
                                    <p:animEffect transition="in" filter="fade">
                                      <p:cBhvr>
                                        <p:cTn id="35" dur="2000"/>
                                        <p:tgtEl>
                                          <p:spTgt spid="125955">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5955">
                                            <p:txEl>
                                              <p:pRg st="8" end="8"/>
                                            </p:txEl>
                                          </p:spTgt>
                                        </p:tgtEl>
                                        <p:attrNameLst>
                                          <p:attrName>style.visibility</p:attrName>
                                        </p:attrNameLst>
                                      </p:cBhvr>
                                      <p:to>
                                        <p:strVal val="visible"/>
                                      </p:to>
                                    </p:set>
                                    <p:animEffect transition="in" filter="fade">
                                      <p:cBhvr>
                                        <p:cTn id="38" dur="2000"/>
                                        <p:tgtEl>
                                          <p:spTgt spid="125955">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5955">
                                            <p:txEl>
                                              <p:pRg st="9" end="9"/>
                                            </p:txEl>
                                          </p:spTgt>
                                        </p:tgtEl>
                                        <p:attrNameLst>
                                          <p:attrName>style.visibility</p:attrName>
                                        </p:attrNameLst>
                                      </p:cBhvr>
                                      <p:to>
                                        <p:strVal val="visible"/>
                                      </p:to>
                                    </p:set>
                                    <p:animEffect transition="in" filter="fade">
                                      <p:cBhvr>
                                        <p:cTn id="41" dur="2000"/>
                                        <p:tgtEl>
                                          <p:spTgt spid="125955">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5955">
                                            <p:txEl>
                                              <p:pRg st="10" end="10"/>
                                            </p:txEl>
                                          </p:spTgt>
                                        </p:tgtEl>
                                        <p:attrNameLst>
                                          <p:attrName>style.visibility</p:attrName>
                                        </p:attrNameLst>
                                      </p:cBhvr>
                                      <p:to>
                                        <p:strVal val="visible"/>
                                      </p:to>
                                    </p:set>
                                    <p:animEffect transition="in" filter="fade">
                                      <p:cBhvr>
                                        <p:cTn id="44" dur="2000"/>
                                        <p:tgtEl>
                                          <p:spTgt spid="125955">
                                            <p:txEl>
                                              <p:pRg st="10" end="1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5955">
                                            <p:txEl>
                                              <p:pRg st="11" end="11"/>
                                            </p:txEl>
                                          </p:spTgt>
                                        </p:tgtEl>
                                        <p:attrNameLst>
                                          <p:attrName>style.visibility</p:attrName>
                                        </p:attrNameLst>
                                      </p:cBhvr>
                                      <p:to>
                                        <p:strVal val="visible"/>
                                      </p:to>
                                    </p:set>
                                    <p:animEffect transition="in" filter="fade">
                                      <p:cBhvr>
                                        <p:cTn id="47" dur="2000"/>
                                        <p:tgtEl>
                                          <p:spTgt spid="1259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5" grpId="0" build="p"/>
    </p:bldLst>
  </p:timing>
</p:sld>
</file>

<file path=ppt/theme/theme1.xml><?xml version="1.0" encoding="utf-8"?>
<a:theme xmlns:a="http://schemas.openxmlformats.org/drawingml/2006/main" name="Fs-Theme_2014">
  <a:themeElements>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1 Schneider Electric IT organization v11">
  <a:themeElements>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1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1 Schneider Electric IT organization v11">
  <a:themeElements>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5_Axis">
  <a:themeElements>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5_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5_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5_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5_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5_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5_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5_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5_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5_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Capsules">
  <a:themeElements>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1 Schneider Electric IT organization v11">
  <a:themeElements>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fontScheme name="3_1 Schneider Electric IT organization v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3_1 Schneider Electric IT organization v11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3_1 Schneider Electric IT organization v11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3_1 Schneider Electric IT organization v11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3_1 Schneider Electric IT organization v11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model">
  <a:themeElements>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model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model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model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model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08_EN">
  <a:themeElements>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ank">
  <a:themeElements>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blank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blank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blank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_PPT08_EN">
  <a:themeElements>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Template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Template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Template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Template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Template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 Theme-2014_1">
  <a:themeElements>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F Theme-2014_2">
  <a:themeElements>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F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PPT08_EN">
  <a:themeElements>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1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1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1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1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1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PPT08_EN">
  <a:themeElements>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fontScheme name="2_PPT08_E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bg2"/>
            </a:solidFill>
            <a:effectLst/>
            <a:latin typeface="Arial" charset="0"/>
          </a:defRPr>
        </a:defPPr>
      </a:lstStyle>
    </a:lnDef>
  </a:objectDefaults>
  <a:extraClrSchemeLst>
    <a:extraClrScheme>
      <a:clrScheme name="2_PPT08_EN 1">
        <a:dk1>
          <a:srgbClr val="FFFFFF"/>
        </a:dk1>
        <a:lt1>
          <a:srgbClr val="FFFFFF"/>
        </a:lt1>
        <a:dk2>
          <a:srgbClr val="B10043"/>
        </a:dk2>
        <a:lt2>
          <a:srgbClr val="FFFFFF"/>
        </a:lt2>
        <a:accent1>
          <a:srgbClr val="FFFFFF"/>
        </a:accent1>
        <a:accent2>
          <a:srgbClr val="B10043"/>
        </a:accent2>
        <a:accent3>
          <a:srgbClr val="D5AAB0"/>
        </a:accent3>
        <a:accent4>
          <a:srgbClr val="DADADA"/>
        </a:accent4>
        <a:accent5>
          <a:srgbClr val="FFFFFF"/>
        </a:accent5>
        <a:accent6>
          <a:srgbClr val="A0003C"/>
        </a:accent6>
        <a:hlink>
          <a:srgbClr val="42B4E6"/>
        </a:hlink>
        <a:folHlink>
          <a:srgbClr val="9FA0A4"/>
        </a:folHlink>
      </a:clrScheme>
      <a:clrMap bg1="dk2" tx1="lt1" bg2="dk1" tx2="lt2" accent1="accent1" accent2="accent2" accent3="accent3" accent4="accent4" accent5="accent5" accent6="accent6" hlink="hlink" folHlink="folHlink"/>
    </a:extraClrScheme>
    <a:extraClrScheme>
      <a:clrScheme name="2_PPT08_EN 2">
        <a:dk1>
          <a:srgbClr val="000000"/>
        </a:dk1>
        <a:lt1>
          <a:srgbClr val="FFFFFF"/>
        </a:lt1>
        <a:dk2>
          <a:srgbClr val="000000"/>
        </a:dk2>
        <a:lt2>
          <a:srgbClr val="626469"/>
        </a:lt2>
        <a:accent1>
          <a:srgbClr val="009530"/>
        </a:accent1>
        <a:accent2>
          <a:srgbClr val="B10043"/>
        </a:accent2>
        <a:accent3>
          <a:srgbClr val="FFFFFF"/>
        </a:accent3>
        <a:accent4>
          <a:srgbClr val="000000"/>
        </a:accent4>
        <a:accent5>
          <a:srgbClr val="AAC8AD"/>
        </a:accent5>
        <a:accent6>
          <a:srgbClr val="A0003C"/>
        </a:accent6>
        <a:hlink>
          <a:srgbClr val="42B4E6"/>
        </a:hlink>
        <a:folHlink>
          <a:srgbClr val="4FA600"/>
        </a:folHlink>
      </a:clrScheme>
      <a:clrMap bg1="lt1" tx1="dk1" bg2="lt2" tx2="dk2" accent1="accent1" accent2="accent2" accent3="accent3" accent4="accent4" accent5="accent5" accent6="accent6" hlink="hlink" folHlink="folHlink"/>
    </a:extraClrScheme>
    <a:extraClrScheme>
      <a:clrScheme name="2_PPT08_EN 3">
        <a:dk1>
          <a:srgbClr val="FFFFFF"/>
        </a:dk1>
        <a:lt1>
          <a:srgbClr val="FFFFFF"/>
        </a:lt1>
        <a:dk2>
          <a:srgbClr val="42B4E6"/>
        </a:dk2>
        <a:lt2>
          <a:srgbClr val="FFFFFF"/>
        </a:lt2>
        <a:accent1>
          <a:srgbClr val="FFFFFF"/>
        </a:accent1>
        <a:accent2>
          <a:srgbClr val="B10043"/>
        </a:accent2>
        <a:accent3>
          <a:srgbClr val="B0D6F0"/>
        </a:accent3>
        <a:accent4>
          <a:srgbClr val="DADADA"/>
        </a:accent4>
        <a:accent5>
          <a:srgbClr val="FFFFFF"/>
        </a:accent5>
        <a:accent6>
          <a:srgbClr val="A0003C"/>
        </a:accent6>
        <a:hlink>
          <a:srgbClr val="42B4E6"/>
        </a:hlink>
        <a:folHlink>
          <a:srgbClr val="FFFFFF"/>
        </a:folHlink>
      </a:clrScheme>
      <a:clrMap bg1="dk2" tx1="lt1" bg2="dk1" tx2="lt2" accent1="accent1" accent2="accent2" accent3="accent3" accent4="accent4" accent5="accent5" accent6="accent6" hlink="hlink" folHlink="folHlink"/>
    </a:extraClrScheme>
    <a:extraClrScheme>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2_PPT08_EN 5">
        <a:dk1>
          <a:srgbClr val="FFFFFF"/>
        </a:dk1>
        <a:lt1>
          <a:srgbClr val="FFFFFF"/>
        </a:lt1>
        <a:dk2>
          <a:srgbClr val="009530"/>
        </a:dk2>
        <a:lt2>
          <a:srgbClr val="FFFFFF"/>
        </a:lt2>
        <a:accent1>
          <a:srgbClr val="FFFFFF"/>
        </a:accent1>
        <a:accent2>
          <a:srgbClr val="FFFFFF"/>
        </a:accent2>
        <a:accent3>
          <a:srgbClr val="AAC8AD"/>
        </a:accent3>
        <a:accent4>
          <a:srgbClr val="DADADA"/>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2.xml><?xml version="1.0" encoding="utf-8"?>
<a:themeOverride xmlns:a="http://schemas.openxmlformats.org/drawingml/2006/main">
  <a:clrScheme name="ppt-model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3.xml><?xml version="1.0" encoding="utf-8"?>
<a:themeOverride xmlns:a="http://schemas.openxmlformats.org/drawingml/2006/main">
  <a:clrScheme name="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4.xml><?xml version="1.0" encoding="utf-8"?>
<a:themeOverride xmlns:a="http://schemas.openxmlformats.org/drawingml/2006/main">
  <a:clrScheme name="blank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5.xml><?xml version="1.0" encoding="utf-8"?>
<a:themeOverride xmlns:a="http://schemas.openxmlformats.org/drawingml/2006/main">
  <a:clrScheme name="1_Template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6.xml><?xml version="1.0" encoding="utf-8"?>
<a:themeOverride xmlns:a="http://schemas.openxmlformats.org/drawingml/2006/main">
  <a:clrScheme name="1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ppt/theme/themeOverride7.xml><?xml version="1.0" encoding="utf-8"?>
<a:themeOverride xmlns:a="http://schemas.openxmlformats.org/drawingml/2006/main">
  <a:clrScheme name="2_PPT08_EN 4">
    <a:dk1>
      <a:srgbClr val="FFFFFF"/>
    </a:dk1>
    <a:lt1>
      <a:srgbClr val="FFFFFF"/>
    </a:lt1>
    <a:dk2>
      <a:srgbClr val="4FA600"/>
    </a:dk2>
    <a:lt2>
      <a:srgbClr val="FFFFFF"/>
    </a:lt2>
    <a:accent1>
      <a:srgbClr val="FFFFFF"/>
    </a:accent1>
    <a:accent2>
      <a:srgbClr val="FFFFFF"/>
    </a:accent2>
    <a:accent3>
      <a:srgbClr val="B2D0AA"/>
    </a:accent3>
    <a:accent4>
      <a:srgbClr val="DADADA"/>
    </a:accent4>
    <a:accent5>
      <a:srgbClr val="FFFFFF"/>
    </a:accent5>
    <a:accent6>
      <a:srgbClr val="E7E7E7"/>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9AF4C569AF3614BAD6879A90418411D" ma:contentTypeVersion="0" ma:contentTypeDescription="Create a new document." ma:contentTypeScope="" ma:versionID="fb3b01129700c5afea09b3826b663b1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5DEE003-3574-43F7-BF54-1FAC3AB7FCA3}">
  <ds:schemaRefs>
    <ds:schemaRef ds:uri="http://schemas.microsoft.com/sharepoint/v3/contenttype/forms"/>
  </ds:schemaRefs>
</ds:datastoreItem>
</file>

<file path=customXml/itemProps2.xml><?xml version="1.0" encoding="utf-8"?>
<ds:datastoreItem xmlns:ds="http://schemas.openxmlformats.org/officeDocument/2006/customXml" ds:itemID="{E54EF5A0-ECE1-4104-8B5C-1867F4003A73}">
  <ds:schemaRefs>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520AB0E-1719-44A8-B5A0-5CD0BC1FBE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Fs-Theme_2014</Template>
  <TotalTime>3899</TotalTime>
  <Words>2523</Words>
  <Application>Microsoft Office PowerPoint</Application>
  <PresentationFormat>On-screen Show (4:3)</PresentationFormat>
  <Paragraphs>355</Paragraphs>
  <Slides>36</Slides>
  <Notes>25</Notes>
  <HiddenSlides>0</HiddenSlides>
  <MMClips>0</MMClips>
  <ScaleCrop>false</ScaleCrop>
  <HeadingPairs>
    <vt:vector size="8" baseType="variant">
      <vt:variant>
        <vt:lpstr>Fonts Used</vt:lpstr>
      </vt:variant>
      <vt:variant>
        <vt:i4>14</vt:i4>
      </vt:variant>
      <vt:variant>
        <vt:lpstr>Theme</vt:lpstr>
      </vt:variant>
      <vt:variant>
        <vt:i4>14</vt:i4>
      </vt:variant>
      <vt:variant>
        <vt:lpstr>Embedded OLE Servers</vt:lpstr>
      </vt:variant>
      <vt:variant>
        <vt:i4>2</vt:i4>
      </vt:variant>
      <vt:variant>
        <vt:lpstr>Slide Titles</vt:lpstr>
      </vt:variant>
      <vt:variant>
        <vt:i4>36</vt:i4>
      </vt:variant>
    </vt:vector>
  </HeadingPairs>
  <TitlesOfParts>
    <vt:vector size="66" baseType="lpstr">
      <vt:lpstr>MS PGothic</vt:lpstr>
      <vt:lpstr>MS PGothic</vt:lpstr>
      <vt:lpstr>ＭＳ Ｐ明朝</vt:lpstr>
      <vt:lpstr>PMingLiU</vt:lpstr>
      <vt:lpstr>Arial</vt:lpstr>
      <vt:lpstr>Arial (Body)</vt:lpstr>
      <vt:lpstr>Calibri</vt:lpstr>
      <vt:lpstr>Courier New</vt:lpstr>
      <vt:lpstr>Garamond</vt:lpstr>
      <vt:lpstr>Monotype Sorts</vt:lpstr>
      <vt:lpstr>SEOptimist</vt:lpstr>
      <vt:lpstr>Tahoma</vt:lpstr>
      <vt:lpstr>Times New Roman</vt:lpstr>
      <vt:lpstr>Wingdings</vt:lpstr>
      <vt:lpstr>Fs-Theme_2014</vt:lpstr>
      <vt:lpstr>ppt-model</vt:lpstr>
      <vt:lpstr>PPT08_EN</vt:lpstr>
      <vt:lpstr>blank</vt:lpstr>
      <vt:lpstr>1_Template_PPT08_EN</vt:lpstr>
      <vt:lpstr>F Theme-2014_1</vt:lpstr>
      <vt:lpstr>F Theme-2014_2</vt:lpstr>
      <vt:lpstr>1_PPT08_EN</vt:lpstr>
      <vt:lpstr>2_PPT08_EN</vt:lpstr>
      <vt:lpstr>1_1 Schneider Electric IT organization v11</vt:lpstr>
      <vt:lpstr>2_1 Schneider Electric IT organization v11</vt:lpstr>
      <vt:lpstr>5_Axis</vt:lpstr>
      <vt:lpstr>1_Capsules</vt:lpstr>
      <vt:lpstr>3_1 Schneider Electric IT organization v11</vt:lpstr>
      <vt:lpstr>CorelDRAW</vt:lpstr>
      <vt:lpstr>Chart</vt:lpstr>
      <vt:lpstr>Test Plan</vt:lpstr>
      <vt:lpstr>PowerPoint Presentation</vt:lpstr>
      <vt:lpstr>Objectives</vt:lpstr>
      <vt:lpstr>Test Plan Objective</vt:lpstr>
      <vt:lpstr>Test Plan Process</vt:lpstr>
      <vt:lpstr>Input of Test Plan</vt:lpstr>
      <vt:lpstr>Test Plan Structure</vt:lpstr>
      <vt:lpstr>Test Plan - Introduction</vt:lpstr>
      <vt:lpstr>Test Stages - Types</vt:lpstr>
      <vt:lpstr>Test Plan – Requirement for test</vt:lpstr>
      <vt:lpstr>Functional Requirement</vt:lpstr>
      <vt:lpstr>Non-functional Requirement</vt:lpstr>
      <vt:lpstr>PowerPoint Presentation</vt:lpstr>
      <vt:lpstr>Function Testing</vt:lpstr>
      <vt:lpstr>Function Testing (cont…)</vt:lpstr>
      <vt:lpstr>User Interface Testing</vt:lpstr>
      <vt:lpstr>Data and Database Integrity Testing</vt:lpstr>
      <vt:lpstr>Business Cycle Testing</vt:lpstr>
      <vt:lpstr>Performance Profiling</vt:lpstr>
      <vt:lpstr>Load Testing</vt:lpstr>
      <vt:lpstr>Stress Testing</vt:lpstr>
      <vt:lpstr>Volume Testing</vt:lpstr>
      <vt:lpstr>Security and Access Control Testing</vt:lpstr>
      <vt:lpstr>Regression Testing</vt:lpstr>
      <vt:lpstr>Test Tool</vt:lpstr>
      <vt:lpstr>Test Plan - Resource</vt:lpstr>
      <vt:lpstr>Test Plan - Estimation</vt:lpstr>
      <vt:lpstr>Metric-based Estimation</vt:lpstr>
      <vt:lpstr>Expert-based Estimation</vt:lpstr>
      <vt:lpstr>Test Estimation - Reality</vt:lpstr>
      <vt:lpstr>Test Estimation - Reality</vt:lpstr>
      <vt:lpstr>Test Plan - Milestones</vt:lpstr>
      <vt:lpstr>Test Plan - Deliverables</vt:lpstr>
      <vt:lpstr>TP Review Checklist</vt:lpstr>
      <vt:lpstr>Resources &amp; references</vt:lpstr>
      <vt:lpstr>PowerPoint Presentation</vt:lpstr>
    </vt:vector>
  </TitlesOfParts>
  <Manager>Hoang A Na</Manager>
  <Company>FSOFT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Planning_training material</dc:title>
  <dc:subject>v1.2</dc:subject>
  <dc:creator>Vo Quoc Bao (FSU15.BU1)</dc:creator>
  <cp:lastModifiedBy>Admin</cp:lastModifiedBy>
  <cp:revision>279</cp:revision>
  <cp:lastPrinted>1999-12-23T16:17:28Z</cp:lastPrinted>
  <dcterms:created xsi:type="dcterms:W3CDTF">1999-04-14T08:42:28Z</dcterms:created>
  <dcterms:modified xsi:type="dcterms:W3CDTF">2015-06-19T02:33:00Z</dcterms:modified>
</cp:coreProperties>
</file>