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xls" ContentType="application/vnd.ms-excel"/>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slideMaster20.xml" ContentType="application/vnd.openxmlformats-officedocument.presentationml.slideMaster+xml"/>
  <Override PartName="/ppt/slideMasters/slideMaster21.xml" ContentType="application/vnd.openxmlformats-officedocument.presentationml.slideMaster+xml"/>
  <Override PartName="/ppt/slideMasters/slideMaster22.xml" ContentType="application/vnd.openxmlformats-officedocument.presentationml.slideMaster+xml"/>
  <Override PartName="/ppt/slideMasters/slideMaster23.xml" ContentType="application/vnd.openxmlformats-officedocument.presentationml.slideMaster+xml"/>
  <Override PartName="/ppt/slideMasters/slideMaster24.xml" ContentType="application/vnd.openxmlformats-officedocument.presentationml.slideMaster+xml"/>
  <Override PartName="/ppt/slideMasters/slideMaster25.xml" ContentType="application/vnd.openxmlformats-officedocument.presentationml.slideMaster+xml"/>
  <Override PartName="/ppt/slideMasters/slideMaster26.xml" ContentType="application/vnd.openxmlformats-officedocument.presentationml.slideMaster+xml"/>
  <Override PartName="/ppt/slideMasters/slideMaster27.xml" ContentType="application/vnd.openxmlformats-officedocument.presentationml.slideMaster+xml"/>
  <Override PartName="/ppt/slideMasters/slideMaster2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Override1.xml" ContentType="application/vnd.openxmlformats-officedocument.themeOverrid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Override2.xml" ContentType="application/vnd.openxmlformats-officedocument.themeOverrid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theme/themeOverride3.xml" ContentType="application/vnd.openxmlformats-officedocument.themeOverrid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4.xml" ContentType="application/vnd.openxmlformats-officedocument.theme+xml"/>
  <Override PartName="/ppt/theme/themeOverride4.xml" ContentType="application/vnd.openxmlformats-officedocument.themeOverride+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5.xml" ContentType="application/vnd.openxmlformats-officedocument.theme+xml"/>
  <Override PartName="/ppt/theme/themeOverride5.xml" ContentType="application/vnd.openxmlformats-officedocument.themeOverride+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theme/theme6.xml" ContentType="application/vnd.openxmlformats-officedocument.theme+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theme/theme7.xml" ContentType="application/vnd.openxmlformats-officedocument.theme+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theme/theme8.xml" ContentType="application/vnd.openxmlformats-officedocument.theme+xml"/>
  <Override PartName="/ppt/theme/themeOverride6.xml" ContentType="application/vnd.openxmlformats-officedocument.themeOverride+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theme/theme9.xml" ContentType="application/vnd.openxmlformats-officedocument.theme+xml"/>
  <Override PartName="/ppt/theme/themeOverride7.xml" ContentType="application/vnd.openxmlformats-officedocument.themeOverride+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theme/theme10.xml" ContentType="application/vnd.openxmlformats-officedocument.theme+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theme/theme11.xml" ContentType="application/vnd.openxmlformats-officedocument.theme+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theme/theme12.xml" ContentType="application/vnd.openxmlformats-officedocument.theme+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theme/theme13.xml" ContentType="application/vnd.openxmlformats-officedocument.theme+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theme/theme14.xml" ContentType="application/vnd.openxmlformats-officedocument.theme+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theme/theme15.xml" ContentType="application/vnd.openxmlformats-officedocument.theme+xml"/>
  <Override PartName="/ppt/theme/themeOverride8.xml" ContentType="application/vnd.openxmlformats-officedocument.themeOverride+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theme/theme16.xml" ContentType="application/vnd.openxmlformats-officedocument.theme+xml"/>
  <Override PartName="/ppt/theme/themeOverride9.xml" ContentType="application/vnd.openxmlformats-officedocument.themeOverride+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theme/theme17.xml" ContentType="application/vnd.openxmlformats-officedocument.theme+xml"/>
  <Override PartName="/ppt/theme/themeOverride10.xml" ContentType="application/vnd.openxmlformats-officedocument.themeOverride+xml"/>
  <Override PartName="/ppt/slideLayouts/slideLayout199.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slideLayouts/slideLayout207.xml" ContentType="application/vnd.openxmlformats-officedocument.presentationml.slideLayout+xml"/>
  <Override PartName="/ppt/slideLayouts/slideLayout208.xml" ContentType="application/vnd.openxmlformats-officedocument.presentationml.slideLayout+xml"/>
  <Override PartName="/ppt/slideLayouts/slideLayout209.xml" ContentType="application/vnd.openxmlformats-officedocument.presentationml.slideLayout+xml"/>
  <Override PartName="/ppt/theme/theme18.xml" ContentType="application/vnd.openxmlformats-officedocument.theme+xml"/>
  <Override PartName="/ppt/theme/themeOverride11.xml" ContentType="application/vnd.openxmlformats-officedocument.themeOverride+xml"/>
  <Override PartName="/ppt/slideLayouts/slideLayout210.xml" ContentType="application/vnd.openxmlformats-officedocument.presentationml.slideLayout+xml"/>
  <Override PartName="/ppt/slideLayouts/slideLayout211.xml" ContentType="application/vnd.openxmlformats-officedocument.presentationml.slideLayout+xml"/>
  <Override PartName="/ppt/slideLayouts/slideLayout212.xml" ContentType="application/vnd.openxmlformats-officedocument.presentationml.slideLayout+xml"/>
  <Override PartName="/ppt/slideLayouts/slideLayout213.xml" ContentType="application/vnd.openxmlformats-officedocument.presentationml.slideLayout+xml"/>
  <Override PartName="/ppt/slideLayouts/slideLayout214.xml" ContentType="application/vnd.openxmlformats-officedocument.presentationml.slideLayout+xml"/>
  <Override PartName="/ppt/slideLayouts/slideLayout215.xml" ContentType="application/vnd.openxmlformats-officedocument.presentationml.slideLayout+xml"/>
  <Override PartName="/ppt/slideLayouts/slideLayout216.xml" ContentType="application/vnd.openxmlformats-officedocument.presentationml.slideLayout+xml"/>
  <Override PartName="/ppt/slideLayouts/slideLayout217.xml" ContentType="application/vnd.openxmlformats-officedocument.presentationml.slideLayout+xml"/>
  <Override PartName="/ppt/slideLayouts/slideLayout218.xml" ContentType="application/vnd.openxmlformats-officedocument.presentationml.slideLayout+xml"/>
  <Override PartName="/ppt/slideLayouts/slideLayout219.xml" ContentType="application/vnd.openxmlformats-officedocument.presentationml.slideLayout+xml"/>
  <Override PartName="/ppt/slideLayouts/slideLayout220.xml" ContentType="application/vnd.openxmlformats-officedocument.presentationml.slideLayout+xml"/>
  <Override PartName="/ppt/theme/theme19.xml" ContentType="application/vnd.openxmlformats-officedocument.theme+xml"/>
  <Override PartName="/ppt/theme/themeOverride12.xml" ContentType="application/vnd.openxmlformats-officedocument.themeOverride+xml"/>
  <Override PartName="/ppt/slideLayouts/slideLayout221.xml" ContentType="application/vnd.openxmlformats-officedocument.presentationml.slideLayout+xml"/>
  <Override PartName="/ppt/slideLayouts/slideLayout222.xml" ContentType="application/vnd.openxmlformats-officedocument.presentationml.slideLayout+xml"/>
  <Override PartName="/ppt/theme/theme20.xml" ContentType="application/vnd.openxmlformats-officedocument.theme+xml"/>
  <Override PartName="/ppt/slideLayouts/slideLayout223.xml" ContentType="application/vnd.openxmlformats-officedocument.presentationml.slideLayout+xml"/>
  <Override PartName="/ppt/slideLayouts/slideLayout224.xml" ContentType="application/vnd.openxmlformats-officedocument.presentationml.slideLayout+xml"/>
  <Override PartName="/ppt/slideLayouts/slideLayout225.xml" ContentType="application/vnd.openxmlformats-officedocument.presentationml.slideLayout+xml"/>
  <Override PartName="/ppt/slideLayouts/slideLayout226.xml" ContentType="application/vnd.openxmlformats-officedocument.presentationml.slideLayout+xml"/>
  <Override PartName="/ppt/slideLayouts/slideLayout227.xml" ContentType="application/vnd.openxmlformats-officedocument.presentationml.slideLayout+xml"/>
  <Override PartName="/ppt/slideLayouts/slideLayout228.xml" ContentType="application/vnd.openxmlformats-officedocument.presentationml.slideLayout+xml"/>
  <Override PartName="/ppt/slideLayouts/slideLayout229.xml" ContentType="application/vnd.openxmlformats-officedocument.presentationml.slideLayout+xml"/>
  <Override PartName="/ppt/slideLayouts/slideLayout230.xml" ContentType="application/vnd.openxmlformats-officedocument.presentationml.slideLayout+xml"/>
  <Override PartName="/ppt/slideLayouts/slideLayout231.xml" ContentType="application/vnd.openxmlformats-officedocument.presentationml.slideLayout+xml"/>
  <Override PartName="/ppt/slideLayouts/slideLayout232.xml" ContentType="application/vnd.openxmlformats-officedocument.presentationml.slideLayout+xml"/>
  <Override PartName="/ppt/slideLayouts/slideLayout233.xml" ContentType="application/vnd.openxmlformats-officedocument.presentationml.slideLayout+xml"/>
  <Override PartName="/ppt/slideLayouts/slideLayout234.xml" ContentType="application/vnd.openxmlformats-officedocument.presentationml.slideLayout+xml"/>
  <Override PartName="/ppt/slideLayouts/slideLayout235.xml" ContentType="application/vnd.openxmlformats-officedocument.presentationml.slideLayout+xml"/>
  <Override PartName="/ppt/slideLayouts/slideLayout236.xml" ContentType="application/vnd.openxmlformats-officedocument.presentationml.slideLayout+xml"/>
  <Override PartName="/ppt/theme/theme21.xml" ContentType="application/vnd.openxmlformats-officedocument.theme+xml"/>
  <Override PartName="/ppt/slideLayouts/slideLayout237.xml" ContentType="application/vnd.openxmlformats-officedocument.presentationml.slideLayout+xml"/>
  <Override PartName="/ppt/slideLayouts/slideLayout238.xml" ContentType="application/vnd.openxmlformats-officedocument.presentationml.slideLayout+xml"/>
  <Override PartName="/ppt/slideLayouts/slideLayout239.xml" ContentType="application/vnd.openxmlformats-officedocument.presentationml.slideLayout+xml"/>
  <Override PartName="/ppt/slideLayouts/slideLayout240.xml" ContentType="application/vnd.openxmlformats-officedocument.presentationml.slideLayout+xml"/>
  <Override PartName="/ppt/slideLayouts/slideLayout241.xml" ContentType="application/vnd.openxmlformats-officedocument.presentationml.slideLayout+xml"/>
  <Override PartName="/ppt/slideLayouts/slideLayout242.xml" ContentType="application/vnd.openxmlformats-officedocument.presentationml.slideLayout+xml"/>
  <Override PartName="/ppt/slideLayouts/slideLayout243.xml" ContentType="application/vnd.openxmlformats-officedocument.presentationml.slideLayout+xml"/>
  <Override PartName="/ppt/slideLayouts/slideLayout244.xml" ContentType="application/vnd.openxmlformats-officedocument.presentationml.slideLayout+xml"/>
  <Override PartName="/ppt/slideLayouts/slideLayout245.xml" ContentType="application/vnd.openxmlformats-officedocument.presentationml.slideLayout+xml"/>
  <Override PartName="/ppt/slideLayouts/slideLayout246.xml" ContentType="application/vnd.openxmlformats-officedocument.presentationml.slideLayout+xml"/>
  <Override PartName="/ppt/slideLayouts/slideLayout247.xml" ContentType="application/vnd.openxmlformats-officedocument.presentationml.slideLayout+xml"/>
  <Override PartName="/ppt/theme/theme22.xml" ContentType="application/vnd.openxmlformats-officedocument.theme+xml"/>
  <Override PartName="/ppt/theme/themeOverride13.xml" ContentType="application/vnd.openxmlformats-officedocument.themeOverride+xml"/>
  <Override PartName="/ppt/slideLayouts/slideLayout248.xml" ContentType="application/vnd.openxmlformats-officedocument.presentationml.slideLayout+xml"/>
  <Override PartName="/ppt/slideLayouts/slideLayout249.xml" ContentType="application/vnd.openxmlformats-officedocument.presentationml.slideLayout+xml"/>
  <Override PartName="/ppt/slideLayouts/slideLayout250.xml" ContentType="application/vnd.openxmlformats-officedocument.presentationml.slideLayout+xml"/>
  <Override PartName="/ppt/slideLayouts/slideLayout251.xml" ContentType="application/vnd.openxmlformats-officedocument.presentationml.slideLayout+xml"/>
  <Override PartName="/ppt/slideLayouts/slideLayout252.xml" ContentType="application/vnd.openxmlformats-officedocument.presentationml.slideLayout+xml"/>
  <Override PartName="/ppt/slideLayouts/slideLayout253.xml" ContentType="application/vnd.openxmlformats-officedocument.presentationml.slideLayout+xml"/>
  <Override PartName="/ppt/slideLayouts/slideLayout254.xml" ContentType="application/vnd.openxmlformats-officedocument.presentationml.slideLayout+xml"/>
  <Override PartName="/ppt/slideLayouts/slideLayout255.xml" ContentType="application/vnd.openxmlformats-officedocument.presentationml.slideLayout+xml"/>
  <Override PartName="/ppt/slideLayouts/slideLayout256.xml" ContentType="application/vnd.openxmlformats-officedocument.presentationml.slideLayout+xml"/>
  <Override PartName="/ppt/slideLayouts/slideLayout257.xml" ContentType="application/vnd.openxmlformats-officedocument.presentationml.slideLayout+xml"/>
  <Override PartName="/ppt/slideLayouts/slideLayout258.xml" ContentType="application/vnd.openxmlformats-officedocument.presentationml.slideLayout+xml"/>
  <Override PartName="/ppt/theme/theme23.xml" ContentType="application/vnd.openxmlformats-officedocument.theme+xml"/>
  <Override PartName="/ppt/theme/themeOverride14.xml" ContentType="application/vnd.openxmlformats-officedocument.themeOverride+xml"/>
  <Override PartName="/ppt/slideLayouts/slideLayout259.xml" ContentType="application/vnd.openxmlformats-officedocument.presentationml.slideLayout+xml"/>
  <Override PartName="/ppt/slideLayouts/slideLayout260.xml" ContentType="application/vnd.openxmlformats-officedocument.presentationml.slideLayout+xml"/>
  <Override PartName="/ppt/slideLayouts/slideLayout261.xml" ContentType="application/vnd.openxmlformats-officedocument.presentationml.slideLayout+xml"/>
  <Override PartName="/ppt/slideLayouts/slideLayout262.xml" ContentType="application/vnd.openxmlformats-officedocument.presentationml.slideLayout+xml"/>
  <Override PartName="/ppt/slideLayouts/slideLayout263.xml" ContentType="application/vnd.openxmlformats-officedocument.presentationml.slideLayout+xml"/>
  <Override PartName="/ppt/slideLayouts/slideLayout264.xml" ContentType="application/vnd.openxmlformats-officedocument.presentationml.slideLayout+xml"/>
  <Override PartName="/ppt/slideLayouts/slideLayout265.xml" ContentType="application/vnd.openxmlformats-officedocument.presentationml.slideLayout+xml"/>
  <Override PartName="/ppt/slideLayouts/slideLayout266.xml" ContentType="application/vnd.openxmlformats-officedocument.presentationml.slideLayout+xml"/>
  <Override PartName="/ppt/slideLayouts/slideLayout267.xml" ContentType="application/vnd.openxmlformats-officedocument.presentationml.slideLayout+xml"/>
  <Override PartName="/ppt/slideLayouts/slideLayout268.xml" ContentType="application/vnd.openxmlformats-officedocument.presentationml.slideLayout+xml"/>
  <Override PartName="/ppt/slideLayouts/slideLayout269.xml" ContentType="application/vnd.openxmlformats-officedocument.presentationml.slideLayout+xml"/>
  <Override PartName="/ppt/theme/theme24.xml" ContentType="application/vnd.openxmlformats-officedocument.theme+xml"/>
  <Override PartName="/ppt/slideLayouts/slideLayout270.xml" ContentType="application/vnd.openxmlformats-officedocument.presentationml.slideLayout+xml"/>
  <Override PartName="/ppt/slideLayouts/slideLayout271.xml" ContentType="application/vnd.openxmlformats-officedocument.presentationml.slideLayout+xml"/>
  <Override PartName="/ppt/slideLayouts/slideLayout272.xml" ContentType="application/vnd.openxmlformats-officedocument.presentationml.slideLayout+xml"/>
  <Override PartName="/ppt/slideLayouts/slideLayout273.xml" ContentType="application/vnd.openxmlformats-officedocument.presentationml.slideLayout+xml"/>
  <Override PartName="/ppt/slideLayouts/slideLayout274.xml" ContentType="application/vnd.openxmlformats-officedocument.presentationml.slideLayout+xml"/>
  <Override PartName="/ppt/slideLayouts/slideLayout275.xml" ContentType="application/vnd.openxmlformats-officedocument.presentationml.slideLayout+xml"/>
  <Override PartName="/ppt/slideLayouts/slideLayout276.xml" ContentType="application/vnd.openxmlformats-officedocument.presentationml.slideLayout+xml"/>
  <Override PartName="/ppt/slideLayouts/slideLayout277.xml" ContentType="application/vnd.openxmlformats-officedocument.presentationml.slideLayout+xml"/>
  <Override PartName="/ppt/slideLayouts/slideLayout278.xml" ContentType="application/vnd.openxmlformats-officedocument.presentationml.slideLayout+xml"/>
  <Override PartName="/ppt/slideLayouts/slideLayout279.xml" ContentType="application/vnd.openxmlformats-officedocument.presentationml.slideLayout+xml"/>
  <Override PartName="/ppt/slideLayouts/slideLayout280.xml" ContentType="application/vnd.openxmlformats-officedocument.presentationml.slideLayout+xml"/>
  <Override PartName="/ppt/theme/theme25.xml" ContentType="application/vnd.openxmlformats-officedocument.theme+xml"/>
  <Override PartName="/ppt/slideLayouts/slideLayout281.xml" ContentType="application/vnd.openxmlformats-officedocument.presentationml.slideLayout+xml"/>
  <Override PartName="/ppt/slideLayouts/slideLayout282.xml" ContentType="application/vnd.openxmlformats-officedocument.presentationml.slideLayout+xml"/>
  <Override PartName="/ppt/slideLayouts/slideLayout283.xml" ContentType="application/vnd.openxmlformats-officedocument.presentationml.slideLayout+xml"/>
  <Override PartName="/ppt/slideLayouts/slideLayout284.xml" ContentType="application/vnd.openxmlformats-officedocument.presentationml.slideLayout+xml"/>
  <Override PartName="/ppt/slideLayouts/slideLayout285.xml" ContentType="application/vnd.openxmlformats-officedocument.presentationml.slideLayout+xml"/>
  <Override PartName="/ppt/slideLayouts/slideLayout286.xml" ContentType="application/vnd.openxmlformats-officedocument.presentationml.slideLayout+xml"/>
  <Override PartName="/ppt/slideLayouts/slideLayout287.xml" ContentType="application/vnd.openxmlformats-officedocument.presentationml.slideLayout+xml"/>
  <Override PartName="/ppt/slideLayouts/slideLayout288.xml" ContentType="application/vnd.openxmlformats-officedocument.presentationml.slideLayout+xml"/>
  <Override PartName="/ppt/slideLayouts/slideLayout289.xml" ContentType="application/vnd.openxmlformats-officedocument.presentationml.slideLayout+xml"/>
  <Override PartName="/ppt/slideLayouts/slideLayout290.xml" ContentType="application/vnd.openxmlformats-officedocument.presentationml.slideLayout+xml"/>
  <Override PartName="/ppt/slideLayouts/slideLayout291.xml" ContentType="application/vnd.openxmlformats-officedocument.presentationml.slideLayout+xml"/>
  <Override PartName="/ppt/theme/theme26.xml" ContentType="application/vnd.openxmlformats-officedocument.theme+xml"/>
  <Override PartName="/ppt/slideLayouts/slideLayout292.xml" ContentType="application/vnd.openxmlformats-officedocument.presentationml.slideLayout+xml"/>
  <Override PartName="/ppt/slideLayouts/slideLayout293.xml" ContentType="application/vnd.openxmlformats-officedocument.presentationml.slideLayout+xml"/>
  <Override PartName="/ppt/slideLayouts/slideLayout294.xml" ContentType="application/vnd.openxmlformats-officedocument.presentationml.slideLayout+xml"/>
  <Override PartName="/ppt/slideLayouts/slideLayout295.xml" ContentType="application/vnd.openxmlformats-officedocument.presentationml.slideLayout+xml"/>
  <Override PartName="/ppt/slideLayouts/slideLayout296.xml" ContentType="application/vnd.openxmlformats-officedocument.presentationml.slideLayout+xml"/>
  <Override PartName="/ppt/slideLayouts/slideLayout297.xml" ContentType="application/vnd.openxmlformats-officedocument.presentationml.slideLayout+xml"/>
  <Override PartName="/ppt/slideLayouts/slideLayout298.xml" ContentType="application/vnd.openxmlformats-officedocument.presentationml.slideLayout+xml"/>
  <Override PartName="/ppt/slideLayouts/slideLayout299.xml" ContentType="application/vnd.openxmlformats-officedocument.presentationml.slideLayout+xml"/>
  <Override PartName="/ppt/slideLayouts/slideLayout300.xml" ContentType="application/vnd.openxmlformats-officedocument.presentationml.slideLayout+xml"/>
  <Override PartName="/ppt/slideLayouts/slideLayout301.xml" ContentType="application/vnd.openxmlformats-officedocument.presentationml.slideLayout+xml"/>
  <Override PartName="/ppt/slideLayouts/slideLayout302.xml" ContentType="application/vnd.openxmlformats-officedocument.presentationml.slideLayout+xml"/>
  <Override PartName="/ppt/theme/theme27.xml" ContentType="application/vnd.openxmlformats-officedocument.theme+xml"/>
  <Override PartName="/ppt/slideLayouts/slideLayout303.xml" ContentType="application/vnd.openxmlformats-officedocument.presentationml.slideLayout+xml"/>
  <Override PartName="/ppt/slideLayouts/slideLayout304.xml" ContentType="application/vnd.openxmlformats-officedocument.presentationml.slideLayout+xml"/>
  <Override PartName="/ppt/slideLayouts/slideLayout305.xml" ContentType="application/vnd.openxmlformats-officedocument.presentationml.slideLayout+xml"/>
  <Override PartName="/ppt/slideLayouts/slideLayout306.xml" ContentType="application/vnd.openxmlformats-officedocument.presentationml.slideLayout+xml"/>
  <Override PartName="/ppt/slideLayouts/slideLayout307.xml" ContentType="application/vnd.openxmlformats-officedocument.presentationml.slideLayout+xml"/>
  <Override PartName="/ppt/slideLayouts/slideLayout308.xml" ContentType="application/vnd.openxmlformats-officedocument.presentationml.slideLayout+xml"/>
  <Override PartName="/ppt/slideLayouts/slideLayout309.xml" ContentType="application/vnd.openxmlformats-officedocument.presentationml.slideLayout+xml"/>
  <Override PartName="/ppt/slideLayouts/slideLayout310.xml" ContentType="application/vnd.openxmlformats-officedocument.presentationml.slideLayout+xml"/>
  <Override PartName="/ppt/slideLayouts/slideLayout311.xml" ContentType="application/vnd.openxmlformats-officedocument.presentationml.slideLayout+xml"/>
  <Override PartName="/ppt/slideLayouts/slideLayout312.xml" ContentType="application/vnd.openxmlformats-officedocument.presentationml.slideLayout+xml"/>
  <Override PartName="/ppt/slideLayouts/slideLayout313.xml" ContentType="application/vnd.openxmlformats-officedocument.presentationml.slideLayout+xml"/>
  <Override PartName="/ppt/theme/theme28.xml" ContentType="application/vnd.openxmlformats-officedocument.theme+xml"/>
  <Override PartName="/ppt/theme/theme29.xml" ContentType="application/vnd.openxmlformats-officedocument.theme+xml"/>
  <Override PartName="/ppt/theme/theme30.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3" r:id="rId4"/>
    <p:sldMasterId id="2147483678" r:id="rId5"/>
    <p:sldMasterId id="2147483690" r:id="rId6"/>
    <p:sldMasterId id="2147483702" r:id="rId7"/>
    <p:sldMasterId id="2147483714" r:id="rId8"/>
    <p:sldMasterId id="2147483726" r:id="rId9"/>
    <p:sldMasterId id="2147483739" r:id="rId10"/>
    <p:sldMasterId id="2147483753" r:id="rId11"/>
    <p:sldMasterId id="2147483765" r:id="rId12"/>
    <p:sldMasterId id="2147483777" r:id="rId13"/>
    <p:sldMasterId id="2147483789" r:id="rId14"/>
    <p:sldMasterId id="2147483801" r:id="rId15"/>
    <p:sldMasterId id="2147483813" r:id="rId16"/>
    <p:sldMasterId id="2147483825" r:id="rId17"/>
    <p:sldMasterId id="2147484706" r:id="rId18"/>
    <p:sldMasterId id="2147484721" r:id="rId19"/>
    <p:sldMasterId id="2147484733" r:id="rId20"/>
    <p:sldMasterId id="2147484745" r:id="rId21"/>
    <p:sldMasterId id="2147484757" r:id="rId22"/>
    <p:sldMasterId id="2147484769" r:id="rId23"/>
    <p:sldMasterId id="2147484772" r:id="rId24"/>
    <p:sldMasterId id="2147484787" r:id="rId25"/>
    <p:sldMasterId id="2147484799" r:id="rId26"/>
    <p:sldMasterId id="2147484811" r:id="rId27"/>
    <p:sldMasterId id="2147484823" r:id="rId28"/>
    <p:sldMasterId id="2147484835" r:id="rId29"/>
    <p:sldMasterId id="2147484847" r:id="rId30"/>
    <p:sldMasterId id="2147484859" r:id="rId31"/>
  </p:sldMasterIdLst>
  <p:notesMasterIdLst>
    <p:notesMasterId r:id="rId55"/>
  </p:notesMasterIdLst>
  <p:handoutMasterIdLst>
    <p:handoutMasterId r:id="rId56"/>
  </p:handoutMasterIdLst>
  <p:sldIdLst>
    <p:sldId id="344" r:id="rId32"/>
    <p:sldId id="347" r:id="rId33"/>
    <p:sldId id="348" r:id="rId34"/>
    <p:sldId id="349" r:id="rId35"/>
    <p:sldId id="391" r:id="rId36"/>
    <p:sldId id="379" r:id="rId37"/>
    <p:sldId id="351" r:id="rId38"/>
    <p:sldId id="381" r:id="rId39"/>
    <p:sldId id="352" r:id="rId40"/>
    <p:sldId id="353" r:id="rId41"/>
    <p:sldId id="350" r:id="rId42"/>
    <p:sldId id="382" r:id="rId43"/>
    <p:sldId id="390" r:id="rId44"/>
    <p:sldId id="389" r:id="rId45"/>
    <p:sldId id="383" r:id="rId46"/>
    <p:sldId id="384" r:id="rId47"/>
    <p:sldId id="385" r:id="rId48"/>
    <p:sldId id="386" r:id="rId49"/>
    <p:sldId id="387" r:id="rId50"/>
    <p:sldId id="388" r:id="rId51"/>
    <p:sldId id="354" r:id="rId52"/>
    <p:sldId id="355" r:id="rId53"/>
    <p:sldId id="264" r:id="rId54"/>
  </p:sldIdLst>
  <p:sldSz cx="9144000" cy="6858000" type="screen4x3"/>
  <p:notesSz cx="7010400" cy="9296400"/>
  <p:defaultTextStyle>
    <a:defPPr>
      <a:defRPr lang="en-US"/>
    </a:defPPr>
    <a:lvl1pPr algn="l" rtl="0" eaLnBrk="0" fontAlgn="base" hangingPunct="0">
      <a:spcBef>
        <a:spcPct val="0"/>
      </a:spcBef>
      <a:spcAft>
        <a:spcPct val="0"/>
      </a:spcAft>
      <a:defRPr kumimoji="1"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mn-ea"/>
        <a:cs typeface="+mn-cs"/>
      </a:defRPr>
    </a:lvl5pPr>
    <a:lvl6pPr marL="2286000" algn="l" defTabSz="914400" rtl="0" eaLnBrk="1" latinLnBrk="0" hangingPunct="1">
      <a:defRPr kumimoji="1" sz="2400" kern="1200">
        <a:solidFill>
          <a:schemeClr val="tx1"/>
        </a:solidFill>
        <a:latin typeface="Times New Roman" pitchFamily="18" charset="0"/>
        <a:ea typeface="+mn-ea"/>
        <a:cs typeface="+mn-cs"/>
      </a:defRPr>
    </a:lvl6pPr>
    <a:lvl7pPr marL="2743200" algn="l" defTabSz="914400" rtl="0" eaLnBrk="1" latinLnBrk="0" hangingPunct="1">
      <a:defRPr kumimoji="1" sz="2400" kern="1200">
        <a:solidFill>
          <a:schemeClr val="tx1"/>
        </a:solidFill>
        <a:latin typeface="Times New Roman" pitchFamily="18" charset="0"/>
        <a:ea typeface="+mn-ea"/>
        <a:cs typeface="+mn-cs"/>
      </a:defRPr>
    </a:lvl7pPr>
    <a:lvl8pPr marL="3200400" algn="l" defTabSz="914400" rtl="0" eaLnBrk="1" latinLnBrk="0" hangingPunct="1">
      <a:defRPr kumimoji="1" sz="2400" kern="1200">
        <a:solidFill>
          <a:schemeClr val="tx1"/>
        </a:solidFill>
        <a:latin typeface="Times New Roman" pitchFamily="18" charset="0"/>
        <a:ea typeface="+mn-ea"/>
        <a:cs typeface="+mn-cs"/>
      </a:defRPr>
    </a:lvl8pPr>
    <a:lvl9pPr marL="3657600" algn="l" defTabSz="914400" rtl="0" eaLnBrk="1" latinLnBrk="0" hangingPunct="1">
      <a:defRPr kumimoji="1"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720">
          <p15:clr>
            <a:srgbClr val="A4A3A4"/>
          </p15:clr>
        </p15:guide>
        <p15:guide id="2" pos="2880">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CC3300"/>
    <a:srgbClr val="9999FF"/>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118" autoAdjust="0"/>
    <p:restoredTop sz="79275" autoAdjust="0"/>
  </p:normalViewPr>
  <p:slideViewPr>
    <p:cSldViewPr>
      <p:cViewPr>
        <p:scale>
          <a:sx n="120" d="100"/>
          <a:sy n="120" d="100"/>
        </p:scale>
        <p:origin x="-96" y="-492"/>
      </p:cViewPr>
      <p:guideLst>
        <p:guide orient="horz" pos="72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4" d="100"/>
          <a:sy n="64" d="100"/>
        </p:scale>
        <p:origin x="-1620" y="-120"/>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0.xml"/><Relationship Id="rId18" Type="http://schemas.openxmlformats.org/officeDocument/2006/relationships/slideMaster" Target="slideMasters/slideMaster15.xml"/><Relationship Id="rId26" Type="http://schemas.openxmlformats.org/officeDocument/2006/relationships/slideMaster" Target="slideMasters/slideMaster23.xml"/><Relationship Id="rId39" Type="http://schemas.openxmlformats.org/officeDocument/2006/relationships/slide" Target="slides/slide8.xml"/><Relationship Id="rId21" Type="http://schemas.openxmlformats.org/officeDocument/2006/relationships/slideMaster" Target="slideMasters/slideMaster18.xml"/><Relationship Id="rId34" Type="http://schemas.openxmlformats.org/officeDocument/2006/relationships/slide" Target="slides/slide3.xml"/><Relationship Id="rId42" Type="http://schemas.openxmlformats.org/officeDocument/2006/relationships/slide" Target="slides/slide11.xml"/><Relationship Id="rId47" Type="http://schemas.openxmlformats.org/officeDocument/2006/relationships/slide" Target="slides/slide16.xml"/><Relationship Id="rId50" Type="http://schemas.openxmlformats.org/officeDocument/2006/relationships/slide" Target="slides/slide19.xml"/><Relationship Id="rId55" Type="http://schemas.openxmlformats.org/officeDocument/2006/relationships/notesMaster" Target="notesMasters/notesMaster1.xml"/><Relationship Id="rId7" Type="http://schemas.openxmlformats.org/officeDocument/2006/relationships/slideMaster" Target="slideMasters/slideMaster4.xml"/><Relationship Id="rId2" Type="http://schemas.openxmlformats.org/officeDocument/2006/relationships/customXml" Target="../customXml/item2.xml"/><Relationship Id="rId16" Type="http://schemas.openxmlformats.org/officeDocument/2006/relationships/slideMaster" Target="slideMasters/slideMaster13.xml"/><Relationship Id="rId29" Type="http://schemas.openxmlformats.org/officeDocument/2006/relationships/slideMaster" Target="slideMasters/slideMaster26.xml"/><Relationship Id="rId11" Type="http://schemas.openxmlformats.org/officeDocument/2006/relationships/slideMaster" Target="slideMasters/slideMaster8.xml"/><Relationship Id="rId24" Type="http://schemas.openxmlformats.org/officeDocument/2006/relationships/slideMaster" Target="slideMasters/slideMaster21.xml"/><Relationship Id="rId32" Type="http://schemas.openxmlformats.org/officeDocument/2006/relationships/slide" Target="slides/slide1.xml"/><Relationship Id="rId37" Type="http://schemas.openxmlformats.org/officeDocument/2006/relationships/slide" Target="slides/slide6.xml"/><Relationship Id="rId40" Type="http://schemas.openxmlformats.org/officeDocument/2006/relationships/slide" Target="slides/slide9.xml"/><Relationship Id="rId45" Type="http://schemas.openxmlformats.org/officeDocument/2006/relationships/slide" Target="slides/slide14.xml"/><Relationship Id="rId53" Type="http://schemas.openxmlformats.org/officeDocument/2006/relationships/slide" Target="slides/slide22.xml"/><Relationship Id="rId58" Type="http://schemas.openxmlformats.org/officeDocument/2006/relationships/viewProps" Target="viewProps.xml"/><Relationship Id="rId5" Type="http://schemas.openxmlformats.org/officeDocument/2006/relationships/slideMaster" Target="slideMasters/slideMaster2.xml"/><Relationship Id="rId19" Type="http://schemas.openxmlformats.org/officeDocument/2006/relationships/slideMaster" Target="slideMasters/slideMaster16.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Master" Target="slideMasters/slideMaster11.xml"/><Relationship Id="rId22" Type="http://schemas.openxmlformats.org/officeDocument/2006/relationships/slideMaster" Target="slideMasters/slideMaster19.xml"/><Relationship Id="rId27" Type="http://schemas.openxmlformats.org/officeDocument/2006/relationships/slideMaster" Target="slideMasters/slideMaster24.xml"/><Relationship Id="rId30" Type="http://schemas.openxmlformats.org/officeDocument/2006/relationships/slideMaster" Target="slideMasters/slideMaster27.xml"/><Relationship Id="rId35" Type="http://schemas.openxmlformats.org/officeDocument/2006/relationships/slide" Target="slides/slide4.xml"/><Relationship Id="rId43" Type="http://schemas.openxmlformats.org/officeDocument/2006/relationships/slide" Target="slides/slide12.xml"/><Relationship Id="rId48" Type="http://schemas.openxmlformats.org/officeDocument/2006/relationships/slide" Target="slides/slide17.xml"/><Relationship Id="rId56" Type="http://schemas.openxmlformats.org/officeDocument/2006/relationships/handoutMaster" Target="handoutMasters/handoutMaster1.xml"/><Relationship Id="rId8" Type="http://schemas.openxmlformats.org/officeDocument/2006/relationships/slideMaster" Target="slideMasters/slideMaster5.xml"/><Relationship Id="rId51" Type="http://schemas.openxmlformats.org/officeDocument/2006/relationships/slide" Target="slides/slide20.xml"/><Relationship Id="rId3" Type="http://schemas.openxmlformats.org/officeDocument/2006/relationships/customXml" Target="../customXml/item3.xml"/><Relationship Id="rId12" Type="http://schemas.openxmlformats.org/officeDocument/2006/relationships/slideMaster" Target="slideMasters/slideMaster9.xml"/><Relationship Id="rId17" Type="http://schemas.openxmlformats.org/officeDocument/2006/relationships/slideMaster" Target="slideMasters/slideMaster14.xml"/><Relationship Id="rId25" Type="http://schemas.openxmlformats.org/officeDocument/2006/relationships/slideMaster" Target="slideMasters/slideMaster22.xml"/><Relationship Id="rId33" Type="http://schemas.openxmlformats.org/officeDocument/2006/relationships/slide" Target="slides/slide2.xml"/><Relationship Id="rId38" Type="http://schemas.openxmlformats.org/officeDocument/2006/relationships/slide" Target="slides/slide7.xml"/><Relationship Id="rId46" Type="http://schemas.openxmlformats.org/officeDocument/2006/relationships/slide" Target="slides/slide15.xml"/><Relationship Id="rId59" Type="http://schemas.openxmlformats.org/officeDocument/2006/relationships/theme" Target="theme/theme1.xml"/><Relationship Id="rId20" Type="http://schemas.openxmlformats.org/officeDocument/2006/relationships/slideMaster" Target="slideMasters/slideMaster17.xml"/><Relationship Id="rId41" Type="http://schemas.openxmlformats.org/officeDocument/2006/relationships/slide" Target="slides/slide10.xml"/><Relationship Id="rId54" Type="http://schemas.openxmlformats.org/officeDocument/2006/relationships/slide" Target="slides/slide23.xml"/><Relationship Id="rId1" Type="http://schemas.openxmlformats.org/officeDocument/2006/relationships/customXml" Target="../customXml/item1.xml"/><Relationship Id="rId6" Type="http://schemas.openxmlformats.org/officeDocument/2006/relationships/slideMaster" Target="slideMasters/slideMaster3.xml"/><Relationship Id="rId15" Type="http://schemas.openxmlformats.org/officeDocument/2006/relationships/slideMaster" Target="slideMasters/slideMaster12.xml"/><Relationship Id="rId23" Type="http://schemas.openxmlformats.org/officeDocument/2006/relationships/slideMaster" Target="slideMasters/slideMaster20.xml"/><Relationship Id="rId28" Type="http://schemas.openxmlformats.org/officeDocument/2006/relationships/slideMaster" Target="slideMasters/slideMaster25.xml"/><Relationship Id="rId36" Type="http://schemas.openxmlformats.org/officeDocument/2006/relationships/slide" Target="slides/slide5.xml"/><Relationship Id="rId49" Type="http://schemas.openxmlformats.org/officeDocument/2006/relationships/slide" Target="slides/slide18.xml"/><Relationship Id="rId57" Type="http://schemas.openxmlformats.org/officeDocument/2006/relationships/presProps" Target="presProps.xml"/><Relationship Id="rId10" Type="http://schemas.openxmlformats.org/officeDocument/2006/relationships/slideMaster" Target="slideMasters/slideMaster7.xml"/><Relationship Id="rId31" Type="http://schemas.openxmlformats.org/officeDocument/2006/relationships/slideMaster" Target="slideMasters/slideMaster28.xml"/><Relationship Id="rId44" Type="http://schemas.openxmlformats.org/officeDocument/2006/relationships/slide" Target="slides/slide13.xml"/><Relationship Id="rId52" Type="http://schemas.openxmlformats.org/officeDocument/2006/relationships/slide" Target="slides/slide21.xml"/><Relationship Id="rId60" Type="http://schemas.openxmlformats.org/officeDocument/2006/relationships/tableStyles" Target="tableStyles.xml"/></Relationships>
</file>

<file path=ppt/_rels/viewProps.xml.rels><?xml version="1.0" encoding="UTF-8" standalone="yes"?>
<Relationships xmlns="http://schemas.openxmlformats.org/package/2006/relationships"><Relationship Id="rId1" Type="http://schemas.openxmlformats.org/officeDocument/2006/relationships/slide" Target="slides/slide2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0.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9570" name="Rectangle 2"/>
          <p:cNvSpPr>
            <a:spLocks noGrp="1" noChangeArrowheads="1"/>
          </p:cNvSpPr>
          <p:nvPr>
            <p:ph type="hdr" sz="quarter"/>
          </p:nvPr>
        </p:nvSpPr>
        <p:spPr bwMode="auto">
          <a:xfrm>
            <a:off x="0" y="0"/>
            <a:ext cx="3038475"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defTabSz="931863">
              <a:defRPr kumimoji="0" sz="1200"/>
            </a:lvl1pPr>
          </a:lstStyle>
          <a:p>
            <a:pPr>
              <a:defRPr/>
            </a:pPr>
            <a:endParaRPr lang="en-US" altLang="en-US"/>
          </a:p>
        </p:txBody>
      </p:sp>
      <p:sp>
        <p:nvSpPr>
          <p:cNvPr id="109571" name="Rectangle 3"/>
          <p:cNvSpPr>
            <a:spLocks noGrp="1" noChangeArrowheads="1"/>
          </p:cNvSpPr>
          <p:nvPr>
            <p:ph type="dt" sz="quarter" idx="1"/>
          </p:nvPr>
        </p:nvSpPr>
        <p:spPr bwMode="auto">
          <a:xfrm>
            <a:off x="3970338" y="0"/>
            <a:ext cx="3038475"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defTabSz="931863">
              <a:defRPr kumimoji="0" sz="1200"/>
            </a:lvl1pPr>
          </a:lstStyle>
          <a:p>
            <a:pPr>
              <a:defRPr/>
            </a:pPr>
            <a:endParaRPr lang="en-US" altLang="en-US"/>
          </a:p>
        </p:txBody>
      </p:sp>
      <p:sp>
        <p:nvSpPr>
          <p:cNvPr id="109572" name="Rectangle 4"/>
          <p:cNvSpPr>
            <a:spLocks noGrp="1" noChangeArrowheads="1"/>
          </p:cNvSpPr>
          <p:nvPr>
            <p:ph type="ftr" sz="quarter" idx="2"/>
          </p:nvPr>
        </p:nvSpPr>
        <p:spPr bwMode="auto">
          <a:xfrm>
            <a:off x="0" y="8829675"/>
            <a:ext cx="3038475" cy="46513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defTabSz="931863">
              <a:defRPr kumimoji="0" sz="1200"/>
            </a:lvl1pPr>
          </a:lstStyle>
          <a:p>
            <a:pPr>
              <a:defRPr/>
            </a:pPr>
            <a:endParaRPr lang="en-US" altLang="en-US"/>
          </a:p>
        </p:txBody>
      </p:sp>
      <p:sp>
        <p:nvSpPr>
          <p:cNvPr id="109573" name="Rectangle 5"/>
          <p:cNvSpPr>
            <a:spLocks noGrp="1" noChangeArrowheads="1"/>
          </p:cNvSpPr>
          <p:nvPr>
            <p:ph type="sldNum" sz="quarter" idx="3"/>
          </p:nvPr>
        </p:nvSpPr>
        <p:spPr bwMode="auto">
          <a:xfrm>
            <a:off x="3970338" y="8829675"/>
            <a:ext cx="3038475" cy="46513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defTabSz="931863">
              <a:defRPr kumimoji="0" sz="1200"/>
            </a:lvl1pPr>
          </a:lstStyle>
          <a:p>
            <a:pPr>
              <a:defRPr/>
            </a:pPr>
            <a:fld id="{D83E0A5A-5CC0-410D-AD0D-BF0691AD14B3}" type="slidenum">
              <a:rPr lang="en-US" altLang="en-US"/>
              <a:pPr>
                <a:defRPr/>
              </a:pPr>
              <a:t>‹#›</a:t>
            </a:fld>
            <a:endParaRPr lang="en-US" altLang="en-US"/>
          </a:p>
        </p:txBody>
      </p:sp>
    </p:spTree>
    <p:extLst>
      <p:ext uri="{BB962C8B-B14F-4D97-AF65-F5344CB8AC3E}">
        <p14:creationId xmlns:p14="http://schemas.microsoft.com/office/powerpoint/2010/main" val="149322759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3038475"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defTabSz="931863">
              <a:defRPr kumimoji="0" sz="1200"/>
            </a:lvl1pPr>
          </a:lstStyle>
          <a:p>
            <a:pPr>
              <a:defRPr/>
            </a:pPr>
            <a:endParaRPr lang="en-US" altLang="en-US"/>
          </a:p>
        </p:txBody>
      </p:sp>
      <p:sp>
        <p:nvSpPr>
          <p:cNvPr id="3075" name="Rectangle 3"/>
          <p:cNvSpPr>
            <a:spLocks noGrp="1" noChangeArrowheads="1"/>
          </p:cNvSpPr>
          <p:nvPr>
            <p:ph type="dt" idx="1"/>
          </p:nvPr>
        </p:nvSpPr>
        <p:spPr bwMode="auto">
          <a:xfrm>
            <a:off x="3971925" y="0"/>
            <a:ext cx="3038475"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defTabSz="931863">
              <a:defRPr kumimoji="0" sz="1200"/>
            </a:lvl1pPr>
          </a:lstStyle>
          <a:p>
            <a:pPr>
              <a:defRPr/>
            </a:pPr>
            <a:endParaRPr lang="en-US" altLang="en-US"/>
          </a:p>
        </p:txBody>
      </p:sp>
      <p:sp>
        <p:nvSpPr>
          <p:cNvPr id="49156"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7" name="Rectangle 5"/>
          <p:cNvSpPr>
            <a:spLocks noGrp="1" noChangeArrowheads="1"/>
          </p:cNvSpPr>
          <p:nvPr>
            <p:ph type="body" sz="quarter" idx="3"/>
          </p:nvPr>
        </p:nvSpPr>
        <p:spPr bwMode="auto">
          <a:xfrm>
            <a:off x="935038" y="4416425"/>
            <a:ext cx="5140325" cy="4183063"/>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078" name="Rectangle 6"/>
          <p:cNvSpPr>
            <a:spLocks noGrp="1" noChangeArrowheads="1"/>
          </p:cNvSpPr>
          <p:nvPr>
            <p:ph type="ftr" sz="quarter" idx="4"/>
          </p:nvPr>
        </p:nvSpPr>
        <p:spPr bwMode="auto">
          <a:xfrm>
            <a:off x="0" y="8831263"/>
            <a:ext cx="3038475"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defTabSz="931863">
              <a:defRPr kumimoji="0" sz="1200"/>
            </a:lvl1pPr>
          </a:lstStyle>
          <a:p>
            <a:pPr>
              <a:defRPr/>
            </a:pPr>
            <a:endParaRPr lang="en-US" altLang="en-US"/>
          </a:p>
        </p:txBody>
      </p:sp>
      <p:sp>
        <p:nvSpPr>
          <p:cNvPr id="3079" name="Rectangle 7"/>
          <p:cNvSpPr>
            <a:spLocks noGrp="1" noChangeArrowheads="1"/>
          </p:cNvSpPr>
          <p:nvPr>
            <p:ph type="sldNum" sz="quarter" idx="5"/>
          </p:nvPr>
        </p:nvSpPr>
        <p:spPr bwMode="auto">
          <a:xfrm>
            <a:off x="3971925" y="8831263"/>
            <a:ext cx="3038475"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defTabSz="931863">
              <a:defRPr kumimoji="0" sz="1200"/>
            </a:lvl1pPr>
          </a:lstStyle>
          <a:p>
            <a:pPr>
              <a:defRPr/>
            </a:pPr>
            <a:fld id="{D33E471E-11B5-403F-9FDB-8DC84707D24F}" type="slidenum">
              <a:rPr lang="en-US" altLang="en-US"/>
              <a:pPr>
                <a:defRPr/>
              </a:pPr>
              <a:t>‹#›</a:t>
            </a:fld>
            <a:endParaRPr lang="en-US" altLang="en-US"/>
          </a:p>
        </p:txBody>
      </p:sp>
    </p:spTree>
    <p:extLst>
      <p:ext uri="{BB962C8B-B14F-4D97-AF65-F5344CB8AC3E}">
        <p14:creationId xmlns:p14="http://schemas.microsoft.com/office/powerpoint/2010/main" val="254821860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kumimoji="1" sz="2400">
                <a:solidFill>
                  <a:schemeClr val="tx1"/>
                </a:solidFill>
                <a:latin typeface="Times New Roman" pitchFamily="18" charset="0"/>
              </a:defRPr>
            </a:lvl1pPr>
            <a:lvl2pPr marL="742950" indent="-285750" defTabSz="931863">
              <a:defRPr kumimoji="1" sz="2400">
                <a:solidFill>
                  <a:schemeClr val="tx1"/>
                </a:solidFill>
                <a:latin typeface="Times New Roman" pitchFamily="18" charset="0"/>
              </a:defRPr>
            </a:lvl2pPr>
            <a:lvl3pPr marL="1143000" indent="-228600" defTabSz="931863">
              <a:defRPr kumimoji="1" sz="2400">
                <a:solidFill>
                  <a:schemeClr val="tx1"/>
                </a:solidFill>
                <a:latin typeface="Times New Roman" pitchFamily="18" charset="0"/>
              </a:defRPr>
            </a:lvl3pPr>
            <a:lvl4pPr marL="1600200" indent="-228600" defTabSz="931863">
              <a:defRPr kumimoji="1" sz="2400">
                <a:solidFill>
                  <a:schemeClr val="tx1"/>
                </a:solidFill>
                <a:latin typeface="Times New Roman" pitchFamily="18" charset="0"/>
              </a:defRPr>
            </a:lvl4pPr>
            <a:lvl5pPr marL="2057400" indent="-228600" defTabSz="931863">
              <a:defRPr kumimoji="1" sz="2400">
                <a:solidFill>
                  <a:schemeClr val="tx1"/>
                </a:solidFill>
                <a:latin typeface="Times New Roman" pitchFamily="18" charset="0"/>
              </a:defRPr>
            </a:lvl5pPr>
            <a:lvl6pPr marL="2514600" indent="-228600" defTabSz="931863" eaLnBrk="0" fontAlgn="base" hangingPunct="0">
              <a:spcBef>
                <a:spcPct val="0"/>
              </a:spcBef>
              <a:spcAft>
                <a:spcPct val="0"/>
              </a:spcAft>
              <a:defRPr kumimoji="1" sz="2400">
                <a:solidFill>
                  <a:schemeClr val="tx1"/>
                </a:solidFill>
                <a:latin typeface="Times New Roman" pitchFamily="18" charset="0"/>
              </a:defRPr>
            </a:lvl6pPr>
            <a:lvl7pPr marL="2971800" indent="-228600" defTabSz="931863" eaLnBrk="0" fontAlgn="base" hangingPunct="0">
              <a:spcBef>
                <a:spcPct val="0"/>
              </a:spcBef>
              <a:spcAft>
                <a:spcPct val="0"/>
              </a:spcAft>
              <a:defRPr kumimoji="1" sz="2400">
                <a:solidFill>
                  <a:schemeClr val="tx1"/>
                </a:solidFill>
                <a:latin typeface="Times New Roman" pitchFamily="18" charset="0"/>
              </a:defRPr>
            </a:lvl7pPr>
            <a:lvl8pPr marL="3429000" indent="-228600" defTabSz="931863" eaLnBrk="0" fontAlgn="base" hangingPunct="0">
              <a:spcBef>
                <a:spcPct val="0"/>
              </a:spcBef>
              <a:spcAft>
                <a:spcPct val="0"/>
              </a:spcAft>
              <a:defRPr kumimoji="1" sz="2400">
                <a:solidFill>
                  <a:schemeClr val="tx1"/>
                </a:solidFill>
                <a:latin typeface="Times New Roman" pitchFamily="18" charset="0"/>
              </a:defRPr>
            </a:lvl8pPr>
            <a:lvl9pPr marL="3886200" indent="-228600" defTabSz="931863" eaLnBrk="0" fontAlgn="base" hangingPunct="0">
              <a:spcBef>
                <a:spcPct val="0"/>
              </a:spcBef>
              <a:spcAft>
                <a:spcPct val="0"/>
              </a:spcAft>
              <a:defRPr kumimoji="1" sz="2400">
                <a:solidFill>
                  <a:schemeClr val="tx1"/>
                </a:solidFill>
                <a:latin typeface="Times New Roman" pitchFamily="18" charset="0"/>
              </a:defRPr>
            </a:lvl9pPr>
          </a:lstStyle>
          <a:p>
            <a:fld id="{A6E82130-0388-4DBE-8235-003FCCD2197C}" type="slidenum">
              <a:rPr kumimoji="0" lang="en-US" altLang="en-US" sz="1200" smtClean="0"/>
              <a:pPr/>
              <a:t>1</a:t>
            </a:fld>
            <a:endParaRPr kumimoji="0" lang="en-US" altLang="en-US" sz="1200" dirty="0" smtClean="0"/>
          </a:p>
        </p:txBody>
      </p:sp>
      <p:sp>
        <p:nvSpPr>
          <p:cNvPr id="50179" name="Rectangle 2"/>
          <p:cNvSpPr>
            <a:spLocks noGrp="1" noRot="1" noChangeAspect="1" noChangeArrowheads="1" noTextEdit="1"/>
          </p:cNvSpPr>
          <p:nvPr>
            <p:ph type="sldImg"/>
          </p:nvPr>
        </p:nvSpPr>
        <p:spPr>
          <a:xfrm>
            <a:off x="509588" y="698500"/>
            <a:ext cx="5989637" cy="4491038"/>
          </a:xfrm>
          <a:ln w="12700" cap="flat"/>
        </p:spPr>
      </p:sp>
      <p:sp>
        <p:nvSpPr>
          <p:cNvPr id="50180" name="Rectangle 3"/>
          <p:cNvSpPr>
            <a:spLocks noGrp="1" noChangeArrowheads="1"/>
          </p:cNvSpPr>
          <p:nvPr>
            <p:ph type="body" idx="1"/>
          </p:nvPr>
        </p:nvSpPr>
        <p:spPr>
          <a:xfrm>
            <a:off x="1047750" y="5500688"/>
            <a:ext cx="5027613" cy="29432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663" tIns="46038" rIns="93663" bIns="46038"/>
          <a:lstStyle/>
          <a:p>
            <a:endParaRPr lang="ja-JP" altLang="en-US" dirty="0" smtClean="0"/>
          </a:p>
        </p:txBody>
      </p:sp>
    </p:spTree>
    <p:extLst>
      <p:ext uri="{BB962C8B-B14F-4D97-AF65-F5344CB8AC3E}">
        <p14:creationId xmlns:p14="http://schemas.microsoft.com/office/powerpoint/2010/main" val="23356619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kumimoji="1" sz="2400">
                <a:solidFill>
                  <a:schemeClr val="tx1"/>
                </a:solidFill>
                <a:latin typeface="Times New Roman" pitchFamily="18" charset="0"/>
              </a:defRPr>
            </a:lvl1pPr>
            <a:lvl2pPr marL="742950" indent="-285750" defTabSz="931863">
              <a:defRPr kumimoji="1" sz="2400">
                <a:solidFill>
                  <a:schemeClr val="tx1"/>
                </a:solidFill>
                <a:latin typeface="Times New Roman" pitchFamily="18" charset="0"/>
              </a:defRPr>
            </a:lvl2pPr>
            <a:lvl3pPr marL="1143000" indent="-228600" defTabSz="931863">
              <a:defRPr kumimoji="1" sz="2400">
                <a:solidFill>
                  <a:schemeClr val="tx1"/>
                </a:solidFill>
                <a:latin typeface="Times New Roman" pitchFamily="18" charset="0"/>
              </a:defRPr>
            </a:lvl3pPr>
            <a:lvl4pPr marL="1600200" indent="-228600" defTabSz="931863">
              <a:defRPr kumimoji="1" sz="2400">
                <a:solidFill>
                  <a:schemeClr val="tx1"/>
                </a:solidFill>
                <a:latin typeface="Times New Roman" pitchFamily="18" charset="0"/>
              </a:defRPr>
            </a:lvl4pPr>
            <a:lvl5pPr marL="2057400" indent="-228600" defTabSz="931863">
              <a:defRPr kumimoji="1" sz="2400">
                <a:solidFill>
                  <a:schemeClr val="tx1"/>
                </a:solidFill>
                <a:latin typeface="Times New Roman" pitchFamily="18" charset="0"/>
              </a:defRPr>
            </a:lvl5pPr>
            <a:lvl6pPr marL="2514600" indent="-228600" defTabSz="931863" eaLnBrk="0" fontAlgn="base" hangingPunct="0">
              <a:spcBef>
                <a:spcPct val="0"/>
              </a:spcBef>
              <a:spcAft>
                <a:spcPct val="0"/>
              </a:spcAft>
              <a:defRPr kumimoji="1" sz="2400">
                <a:solidFill>
                  <a:schemeClr val="tx1"/>
                </a:solidFill>
                <a:latin typeface="Times New Roman" pitchFamily="18" charset="0"/>
              </a:defRPr>
            </a:lvl6pPr>
            <a:lvl7pPr marL="2971800" indent="-228600" defTabSz="931863" eaLnBrk="0" fontAlgn="base" hangingPunct="0">
              <a:spcBef>
                <a:spcPct val="0"/>
              </a:spcBef>
              <a:spcAft>
                <a:spcPct val="0"/>
              </a:spcAft>
              <a:defRPr kumimoji="1" sz="2400">
                <a:solidFill>
                  <a:schemeClr val="tx1"/>
                </a:solidFill>
                <a:latin typeface="Times New Roman" pitchFamily="18" charset="0"/>
              </a:defRPr>
            </a:lvl7pPr>
            <a:lvl8pPr marL="3429000" indent="-228600" defTabSz="931863" eaLnBrk="0" fontAlgn="base" hangingPunct="0">
              <a:spcBef>
                <a:spcPct val="0"/>
              </a:spcBef>
              <a:spcAft>
                <a:spcPct val="0"/>
              </a:spcAft>
              <a:defRPr kumimoji="1" sz="2400">
                <a:solidFill>
                  <a:schemeClr val="tx1"/>
                </a:solidFill>
                <a:latin typeface="Times New Roman" pitchFamily="18" charset="0"/>
              </a:defRPr>
            </a:lvl8pPr>
            <a:lvl9pPr marL="3886200" indent="-228600" defTabSz="931863" eaLnBrk="0" fontAlgn="base" hangingPunct="0">
              <a:spcBef>
                <a:spcPct val="0"/>
              </a:spcBef>
              <a:spcAft>
                <a:spcPct val="0"/>
              </a:spcAft>
              <a:defRPr kumimoji="1" sz="2400">
                <a:solidFill>
                  <a:schemeClr val="tx1"/>
                </a:solidFill>
                <a:latin typeface="Times New Roman" pitchFamily="18" charset="0"/>
              </a:defRPr>
            </a:lvl9pPr>
          </a:lstStyle>
          <a:p>
            <a:fld id="{AC69E78A-4CE6-4AC2-983B-61C07EF50BAF}" type="slidenum">
              <a:rPr kumimoji="0" lang="en-US" altLang="en-US" sz="1200" smtClean="0"/>
              <a:pPr/>
              <a:t>12</a:t>
            </a:fld>
            <a:endParaRPr kumimoji="0" lang="en-US" altLang="en-US" sz="1200" dirty="0" smtClean="0"/>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vi-VN" altLang="en-US" smtClean="0">
              <a:latin typeface="Arial (Body)"/>
            </a:endParaRPr>
          </a:p>
        </p:txBody>
      </p:sp>
    </p:spTree>
    <p:extLst>
      <p:ext uri="{BB962C8B-B14F-4D97-AF65-F5344CB8AC3E}">
        <p14:creationId xmlns:p14="http://schemas.microsoft.com/office/powerpoint/2010/main" val="15479692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kumimoji="1" sz="2400">
                <a:solidFill>
                  <a:schemeClr val="tx1"/>
                </a:solidFill>
                <a:latin typeface="Times New Roman" pitchFamily="18" charset="0"/>
              </a:defRPr>
            </a:lvl1pPr>
            <a:lvl2pPr marL="742950" indent="-285750" defTabSz="931863">
              <a:defRPr kumimoji="1" sz="2400">
                <a:solidFill>
                  <a:schemeClr val="tx1"/>
                </a:solidFill>
                <a:latin typeface="Times New Roman" pitchFamily="18" charset="0"/>
              </a:defRPr>
            </a:lvl2pPr>
            <a:lvl3pPr marL="1143000" indent="-228600" defTabSz="931863">
              <a:defRPr kumimoji="1" sz="2400">
                <a:solidFill>
                  <a:schemeClr val="tx1"/>
                </a:solidFill>
                <a:latin typeface="Times New Roman" pitchFamily="18" charset="0"/>
              </a:defRPr>
            </a:lvl3pPr>
            <a:lvl4pPr marL="1600200" indent="-228600" defTabSz="931863">
              <a:defRPr kumimoji="1" sz="2400">
                <a:solidFill>
                  <a:schemeClr val="tx1"/>
                </a:solidFill>
                <a:latin typeface="Times New Roman" pitchFamily="18" charset="0"/>
              </a:defRPr>
            </a:lvl4pPr>
            <a:lvl5pPr marL="2057400" indent="-228600" defTabSz="931863">
              <a:defRPr kumimoji="1" sz="2400">
                <a:solidFill>
                  <a:schemeClr val="tx1"/>
                </a:solidFill>
                <a:latin typeface="Times New Roman" pitchFamily="18" charset="0"/>
              </a:defRPr>
            </a:lvl5pPr>
            <a:lvl6pPr marL="2514600" indent="-228600" defTabSz="931863" eaLnBrk="0" fontAlgn="base" hangingPunct="0">
              <a:spcBef>
                <a:spcPct val="0"/>
              </a:spcBef>
              <a:spcAft>
                <a:spcPct val="0"/>
              </a:spcAft>
              <a:defRPr kumimoji="1" sz="2400">
                <a:solidFill>
                  <a:schemeClr val="tx1"/>
                </a:solidFill>
                <a:latin typeface="Times New Roman" pitchFamily="18" charset="0"/>
              </a:defRPr>
            </a:lvl6pPr>
            <a:lvl7pPr marL="2971800" indent="-228600" defTabSz="931863" eaLnBrk="0" fontAlgn="base" hangingPunct="0">
              <a:spcBef>
                <a:spcPct val="0"/>
              </a:spcBef>
              <a:spcAft>
                <a:spcPct val="0"/>
              </a:spcAft>
              <a:defRPr kumimoji="1" sz="2400">
                <a:solidFill>
                  <a:schemeClr val="tx1"/>
                </a:solidFill>
                <a:latin typeface="Times New Roman" pitchFamily="18" charset="0"/>
              </a:defRPr>
            </a:lvl7pPr>
            <a:lvl8pPr marL="3429000" indent="-228600" defTabSz="931863" eaLnBrk="0" fontAlgn="base" hangingPunct="0">
              <a:spcBef>
                <a:spcPct val="0"/>
              </a:spcBef>
              <a:spcAft>
                <a:spcPct val="0"/>
              </a:spcAft>
              <a:defRPr kumimoji="1" sz="2400">
                <a:solidFill>
                  <a:schemeClr val="tx1"/>
                </a:solidFill>
                <a:latin typeface="Times New Roman" pitchFamily="18" charset="0"/>
              </a:defRPr>
            </a:lvl8pPr>
            <a:lvl9pPr marL="3886200" indent="-228600" defTabSz="931863" eaLnBrk="0" fontAlgn="base" hangingPunct="0">
              <a:spcBef>
                <a:spcPct val="0"/>
              </a:spcBef>
              <a:spcAft>
                <a:spcPct val="0"/>
              </a:spcAft>
              <a:defRPr kumimoji="1" sz="2400">
                <a:solidFill>
                  <a:schemeClr val="tx1"/>
                </a:solidFill>
                <a:latin typeface="Times New Roman" pitchFamily="18" charset="0"/>
              </a:defRPr>
            </a:lvl9pPr>
          </a:lstStyle>
          <a:p>
            <a:fld id="{8F7FAF04-6DB3-4FF5-9522-936A2EE9C5A1}" type="slidenum">
              <a:rPr kumimoji="0" lang="en-US" altLang="en-US" sz="1200" smtClean="0"/>
              <a:pPr/>
              <a:t>13</a:t>
            </a:fld>
            <a:endParaRPr kumimoji="0" lang="en-US" altLang="en-US" sz="1200" dirty="0" smtClean="0"/>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vi-VN" altLang="en-US" smtClean="0">
              <a:latin typeface="Arial (Body)"/>
            </a:endParaRPr>
          </a:p>
        </p:txBody>
      </p:sp>
    </p:spTree>
    <p:extLst>
      <p:ext uri="{BB962C8B-B14F-4D97-AF65-F5344CB8AC3E}">
        <p14:creationId xmlns:p14="http://schemas.microsoft.com/office/powerpoint/2010/main" val="36335503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kumimoji="1" sz="2400">
                <a:solidFill>
                  <a:schemeClr val="tx1"/>
                </a:solidFill>
                <a:latin typeface="Times New Roman" pitchFamily="18" charset="0"/>
              </a:defRPr>
            </a:lvl1pPr>
            <a:lvl2pPr marL="742950" indent="-285750" defTabSz="931863">
              <a:defRPr kumimoji="1" sz="2400">
                <a:solidFill>
                  <a:schemeClr val="tx1"/>
                </a:solidFill>
                <a:latin typeface="Times New Roman" pitchFamily="18" charset="0"/>
              </a:defRPr>
            </a:lvl2pPr>
            <a:lvl3pPr marL="1143000" indent="-228600" defTabSz="931863">
              <a:defRPr kumimoji="1" sz="2400">
                <a:solidFill>
                  <a:schemeClr val="tx1"/>
                </a:solidFill>
                <a:latin typeface="Times New Roman" pitchFamily="18" charset="0"/>
              </a:defRPr>
            </a:lvl3pPr>
            <a:lvl4pPr marL="1600200" indent="-228600" defTabSz="931863">
              <a:defRPr kumimoji="1" sz="2400">
                <a:solidFill>
                  <a:schemeClr val="tx1"/>
                </a:solidFill>
                <a:latin typeface="Times New Roman" pitchFamily="18" charset="0"/>
              </a:defRPr>
            </a:lvl4pPr>
            <a:lvl5pPr marL="2057400" indent="-228600" defTabSz="931863">
              <a:defRPr kumimoji="1" sz="2400">
                <a:solidFill>
                  <a:schemeClr val="tx1"/>
                </a:solidFill>
                <a:latin typeface="Times New Roman" pitchFamily="18" charset="0"/>
              </a:defRPr>
            </a:lvl5pPr>
            <a:lvl6pPr marL="2514600" indent="-228600" defTabSz="931863" eaLnBrk="0" fontAlgn="base" hangingPunct="0">
              <a:spcBef>
                <a:spcPct val="0"/>
              </a:spcBef>
              <a:spcAft>
                <a:spcPct val="0"/>
              </a:spcAft>
              <a:defRPr kumimoji="1" sz="2400">
                <a:solidFill>
                  <a:schemeClr val="tx1"/>
                </a:solidFill>
                <a:latin typeface="Times New Roman" pitchFamily="18" charset="0"/>
              </a:defRPr>
            </a:lvl6pPr>
            <a:lvl7pPr marL="2971800" indent="-228600" defTabSz="931863" eaLnBrk="0" fontAlgn="base" hangingPunct="0">
              <a:spcBef>
                <a:spcPct val="0"/>
              </a:spcBef>
              <a:spcAft>
                <a:spcPct val="0"/>
              </a:spcAft>
              <a:defRPr kumimoji="1" sz="2400">
                <a:solidFill>
                  <a:schemeClr val="tx1"/>
                </a:solidFill>
                <a:latin typeface="Times New Roman" pitchFamily="18" charset="0"/>
              </a:defRPr>
            </a:lvl7pPr>
            <a:lvl8pPr marL="3429000" indent="-228600" defTabSz="931863" eaLnBrk="0" fontAlgn="base" hangingPunct="0">
              <a:spcBef>
                <a:spcPct val="0"/>
              </a:spcBef>
              <a:spcAft>
                <a:spcPct val="0"/>
              </a:spcAft>
              <a:defRPr kumimoji="1" sz="2400">
                <a:solidFill>
                  <a:schemeClr val="tx1"/>
                </a:solidFill>
                <a:latin typeface="Times New Roman" pitchFamily="18" charset="0"/>
              </a:defRPr>
            </a:lvl8pPr>
            <a:lvl9pPr marL="3886200" indent="-228600" defTabSz="931863" eaLnBrk="0" fontAlgn="base" hangingPunct="0">
              <a:spcBef>
                <a:spcPct val="0"/>
              </a:spcBef>
              <a:spcAft>
                <a:spcPct val="0"/>
              </a:spcAft>
              <a:defRPr kumimoji="1" sz="2400">
                <a:solidFill>
                  <a:schemeClr val="tx1"/>
                </a:solidFill>
                <a:latin typeface="Times New Roman" pitchFamily="18" charset="0"/>
              </a:defRPr>
            </a:lvl9pPr>
          </a:lstStyle>
          <a:p>
            <a:fld id="{067389B3-FDCD-4747-B9AF-DA7D56550D30}" type="slidenum">
              <a:rPr kumimoji="0" lang="en-US" altLang="en-US" sz="1200" smtClean="0"/>
              <a:pPr/>
              <a:t>14</a:t>
            </a:fld>
            <a:endParaRPr kumimoji="0" lang="en-US" altLang="en-US" sz="1200" dirty="0" smtClean="0"/>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a:buFontTx/>
              <a:buChar char="-"/>
            </a:pPr>
            <a:r>
              <a:rPr lang="en-US" altLang="en-US" b="1" dirty="0" smtClean="0">
                <a:latin typeface="Arial (Body)"/>
              </a:rPr>
              <a:t>Test suite: </a:t>
            </a:r>
            <a:r>
              <a:rPr lang="en-US" altLang="en-US" dirty="0" smtClean="0">
                <a:latin typeface="Arial (Body)"/>
              </a:rPr>
              <a:t>A set of several test cases</a:t>
            </a:r>
          </a:p>
          <a:p>
            <a:pPr marL="171450" indent="-171450">
              <a:buFontTx/>
              <a:buChar char="-"/>
            </a:pPr>
            <a:r>
              <a:rPr lang="en-US" altLang="en-US" b="1" dirty="0" smtClean="0"/>
              <a:t>[Universal Profile] </a:t>
            </a:r>
            <a:r>
              <a:rPr lang="en-US" altLang="en-US" dirty="0" smtClean="0"/>
              <a:t>is project name of this example</a:t>
            </a:r>
            <a:endParaRPr lang="vi-VN" altLang="en-US" smtClean="0">
              <a:latin typeface="Arial (Body)"/>
            </a:endParaRPr>
          </a:p>
        </p:txBody>
      </p:sp>
    </p:spTree>
    <p:extLst>
      <p:ext uri="{BB962C8B-B14F-4D97-AF65-F5344CB8AC3E}">
        <p14:creationId xmlns:p14="http://schemas.microsoft.com/office/powerpoint/2010/main" val="38005173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kumimoji="1" sz="2400">
                <a:solidFill>
                  <a:schemeClr val="tx1"/>
                </a:solidFill>
                <a:latin typeface="Times New Roman" pitchFamily="18" charset="0"/>
              </a:defRPr>
            </a:lvl1pPr>
            <a:lvl2pPr marL="742950" indent="-285750" defTabSz="931863">
              <a:defRPr kumimoji="1" sz="2400">
                <a:solidFill>
                  <a:schemeClr val="tx1"/>
                </a:solidFill>
                <a:latin typeface="Times New Roman" pitchFamily="18" charset="0"/>
              </a:defRPr>
            </a:lvl2pPr>
            <a:lvl3pPr marL="1143000" indent="-228600" defTabSz="931863">
              <a:defRPr kumimoji="1" sz="2400">
                <a:solidFill>
                  <a:schemeClr val="tx1"/>
                </a:solidFill>
                <a:latin typeface="Times New Roman" pitchFamily="18" charset="0"/>
              </a:defRPr>
            </a:lvl3pPr>
            <a:lvl4pPr marL="1600200" indent="-228600" defTabSz="931863">
              <a:defRPr kumimoji="1" sz="2400">
                <a:solidFill>
                  <a:schemeClr val="tx1"/>
                </a:solidFill>
                <a:latin typeface="Times New Roman" pitchFamily="18" charset="0"/>
              </a:defRPr>
            </a:lvl4pPr>
            <a:lvl5pPr marL="2057400" indent="-228600" defTabSz="931863">
              <a:defRPr kumimoji="1" sz="2400">
                <a:solidFill>
                  <a:schemeClr val="tx1"/>
                </a:solidFill>
                <a:latin typeface="Times New Roman" pitchFamily="18" charset="0"/>
              </a:defRPr>
            </a:lvl5pPr>
            <a:lvl6pPr marL="2514600" indent="-228600" defTabSz="931863" eaLnBrk="0" fontAlgn="base" hangingPunct="0">
              <a:spcBef>
                <a:spcPct val="0"/>
              </a:spcBef>
              <a:spcAft>
                <a:spcPct val="0"/>
              </a:spcAft>
              <a:defRPr kumimoji="1" sz="2400">
                <a:solidFill>
                  <a:schemeClr val="tx1"/>
                </a:solidFill>
                <a:latin typeface="Times New Roman" pitchFamily="18" charset="0"/>
              </a:defRPr>
            </a:lvl6pPr>
            <a:lvl7pPr marL="2971800" indent="-228600" defTabSz="931863" eaLnBrk="0" fontAlgn="base" hangingPunct="0">
              <a:spcBef>
                <a:spcPct val="0"/>
              </a:spcBef>
              <a:spcAft>
                <a:spcPct val="0"/>
              </a:spcAft>
              <a:defRPr kumimoji="1" sz="2400">
                <a:solidFill>
                  <a:schemeClr val="tx1"/>
                </a:solidFill>
                <a:latin typeface="Times New Roman" pitchFamily="18" charset="0"/>
              </a:defRPr>
            </a:lvl7pPr>
            <a:lvl8pPr marL="3429000" indent="-228600" defTabSz="931863" eaLnBrk="0" fontAlgn="base" hangingPunct="0">
              <a:spcBef>
                <a:spcPct val="0"/>
              </a:spcBef>
              <a:spcAft>
                <a:spcPct val="0"/>
              </a:spcAft>
              <a:defRPr kumimoji="1" sz="2400">
                <a:solidFill>
                  <a:schemeClr val="tx1"/>
                </a:solidFill>
                <a:latin typeface="Times New Roman" pitchFamily="18" charset="0"/>
              </a:defRPr>
            </a:lvl8pPr>
            <a:lvl9pPr marL="3886200" indent="-228600" defTabSz="931863" eaLnBrk="0" fontAlgn="base" hangingPunct="0">
              <a:spcBef>
                <a:spcPct val="0"/>
              </a:spcBef>
              <a:spcAft>
                <a:spcPct val="0"/>
              </a:spcAft>
              <a:defRPr kumimoji="1" sz="2400">
                <a:solidFill>
                  <a:schemeClr val="tx1"/>
                </a:solidFill>
                <a:latin typeface="Times New Roman" pitchFamily="18" charset="0"/>
              </a:defRPr>
            </a:lvl9pPr>
          </a:lstStyle>
          <a:p>
            <a:fld id="{7D9BD49F-0DD5-4576-B333-A87FE70EB386}" type="slidenum">
              <a:rPr kumimoji="0" lang="en-US" altLang="en-US" sz="1200" smtClean="0"/>
              <a:pPr/>
              <a:t>15</a:t>
            </a:fld>
            <a:endParaRPr kumimoji="0" lang="en-US" altLang="en-US" sz="1200" dirty="0" smtClean="0"/>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a:buFontTx/>
              <a:buChar char="-"/>
            </a:pPr>
            <a:r>
              <a:rPr lang="en-US" altLang="en-US" b="1" dirty="0" smtClean="0">
                <a:latin typeface="Arial (Body)"/>
              </a:rPr>
              <a:t>smoke test: </a:t>
            </a:r>
            <a:r>
              <a:rPr lang="en-US" altLang="en-US" dirty="0" smtClean="0">
                <a:latin typeface="Arial (Body)"/>
              </a:rPr>
              <a:t>A subset of all defined/planned test cases that cover the main functionality of a component or system</a:t>
            </a:r>
          </a:p>
          <a:p>
            <a:pPr marL="171450" indent="-171450">
              <a:buFontTx/>
              <a:buChar char="-"/>
            </a:pPr>
            <a:r>
              <a:rPr lang="en-US" altLang="en-US" dirty="0" smtClean="0">
                <a:latin typeface="Arial (Body)"/>
              </a:rPr>
              <a:t>In this example, it’s just a sample name for a Test suite</a:t>
            </a:r>
            <a:endParaRPr lang="vi-VN" altLang="en-US" smtClean="0">
              <a:latin typeface="Arial (Body)"/>
            </a:endParaRPr>
          </a:p>
        </p:txBody>
      </p:sp>
    </p:spTree>
    <p:extLst>
      <p:ext uri="{BB962C8B-B14F-4D97-AF65-F5344CB8AC3E}">
        <p14:creationId xmlns:p14="http://schemas.microsoft.com/office/powerpoint/2010/main" val="33262615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kumimoji="1" sz="2400">
                <a:solidFill>
                  <a:schemeClr val="tx1"/>
                </a:solidFill>
                <a:latin typeface="Times New Roman" pitchFamily="18" charset="0"/>
              </a:defRPr>
            </a:lvl1pPr>
            <a:lvl2pPr marL="742950" indent="-285750" defTabSz="931863">
              <a:defRPr kumimoji="1" sz="2400">
                <a:solidFill>
                  <a:schemeClr val="tx1"/>
                </a:solidFill>
                <a:latin typeface="Times New Roman" pitchFamily="18" charset="0"/>
              </a:defRPr>
            </a:lvl2pPr>
            <a:lvl3pPr marL="1143000" indent="-228600" defTabSz="931863">
              <a:defRPr kumimoji="1" sz="2400">
                <a:solidFill>
                  <a:schemeClr val="tx1"/>
                </a:solidFill>
                <a:latin typeface="Times New Roman" pitchFamily="18" charset="0"/>
              </a:defRPr>
            </a:lvl3pPr>
            <a:lvl4pPr marL="1600200" indent="-228600" defTabSz="931863">
              <a:defRPr kumimoji="1" sz="2400">
                <a:solidFill>
                  <a:schemeClr val="tx1"/>
                </a:solidFill>
                <a:latin typeface="Times New Roman" pitchFamily="18" charset="0"/>
              </a:defRPr>
            </a:lvl4pPr>
            <a:lvl5pPr marL="2057400" indent="-228600" defTabSz="931863">
              <a:defRPr kumimoji="1" sz="2400">
                <a:solidFill>
                  <a:schemeClr val="tx1"/>
                </a:solidFill>
                <a:latin typeface="Times New Roman" pitchFamily="18" charset="0"/>
              </a:defRPr>
            </a:lvl5pPr>
            <a:lvl6pPr marL="2514600" indent="-228600" defTabSz="931863" eaLnBrk="0" fontAlgn="base" hangingPunct="0">
              <a:spcBef>
                <a:spcPct val="0"/>
              </a:spcBef>
              <a:spcAft>
                <a:spcPct val="0"/>
              </a:spcAft>
              <a:defRPr kumimoji="1" sz="2400">
                <a:solidFill>
                  <a:schemeClr val="tx1"/>
                </a:solidFill>
                <a:latin typeface="Times New Roman" pitchFamily="18" charset="0"/>
              </a:defRPr>
            </a:lvl6pPr>
            <a:lvl7pPr marL="2971800" indent="-228600" defTabSz="931863" eaLnBrk="0" fontAlgn="base" hangingPunct="0">
              <a:spcBef>
                <a:spcPct val="0"/>
              </a:spcBef>
              <a:spcAft>
                <a:spcPct val="0"/>
              </a:spcAft>
              <a:defRPr kumimoji="1" sz="2400">
                <a:solidFill>
                  <a:schemeClr val="tx1"/>
                </a:solidFill>
                <a:latin typeface="Times New Roman" pitchFamily="18" charset="0"/>
              </a:defRPr>
            </a:lvl7pPr>
            <a:lvl8pPr marL="3429000" indent="-228600" defTabSz="931863" eaLnBrk="0" fontAlgn="base" hangingPunct="0">
              <a:spcBef>
                <a:spcPct val="0"/>
              </a:spcBef>
              <a:spcAft>
                <a:spcPct val="0"/>
              </a:spcAft>
              <a:defRPr kumimoji="1" sz="2400">
                <a:solidFill>
                  <a:schemeClr val="tx1"/>
                </a:solidFill>
                <a:latin typeface="Times New Roman" pitchFamily="18" charset="0"/>
              </a:defRPr>
            </a:lvl8pPr>
            <a:lvl9pPr marL="3886200" indent="-228600" defTabSz="931863" eaLnBrk="0" fontAlgn="base" hangingPunct="0">
              <a:spcBef>
                <a:spcPct val="0"/>
              </a:spcBef>
              <a:spcAft>
                <a:spcPct val="0"/>
              </a:spcAft>
              <a:defRPr kumimoji="1" sz="2400">
                <a:solidFill>
                  <a:schemeClr val="tx1"/>
                </a:solidFill>
                <a:latin typeface="Times New Roman" pitchFamily="18" charset="0"/>
              </a:defRPr>
            </a:lvl9pPr>
          </a:lstStyle>
          <a:p>
            <a:fld id="{0C7286DD-DB83-4AE7-AB7F-FBF9F76D5493}" type="slidenum">
              <a:rPr kumimoji="0" lang="en-US" altLang="en-US" sz="1200" smtClean="0"/>
              <a:pPr/>
              <a:t>16</a:t>
            </a:fld>
            <a:endParaRPr kumimoji="0" lang="en-US" altLang="en-US" sz="1200" dirty="0" smtClean="0"/>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vi-VN" altLang="en-US" smtClean="0">
              <a:latin typeface="Arial (Body)"/>
            </a:endParaRPr>
          </a:p>
        </p:txBody>
      </p:sp>
    </p:spTree>
    <p:extLst>
      <p:ext uri="{BB962C8B-B14F-4D97-AF65-F5344CB8AC3E}">
        <p14:creationId xmlns:p14="http://schemas.microsoft.com/office/powerpoint/2010/main" val="12614069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kumimoji="1" sz="2400">
                <a:solidFill>
                  <a:schemeClr val="tx1"/>
                </a:solidFill>
                <a:latin typeface="Times New Roman" pitchFamily="18" charset="0"/>
              </a:defRPr>
            </a:lvl1pPr>
            <a:lvl2pPr marL="742950" indent="-285750" defTabSz="931863">
              <a:defRPr kumimoji="1" sz="2400">
                <a:solidFill>
                  <a:schemeClr val="tx1"/>
                </a:solidFill>
                <a:latin typeface="Times New Roman" pitchFamily="18" charset="0"/>
              </a:defRPr>
            </a:lvl2pPr>
            <a:lvl3pPr marL="1143000" indent="-228600" defTabSz="931863">
              <a:defRPr kumimoji="1" sz="2400">
                <a:solidFill>
                  <a:schemeClr val="tx1"/>
                </a:solidFill>
                <a:latin typeface="Times New Roman" pitchFamily="18" charset="0"/>
              </a:defRPr>
            </a:lvl3pPr>
            <a:lvl4pPr marL="1600200" indent="-228600" defTabSz="931863">
              <a:defRPr kumimoji="1" sz="2400">
                <a:solidFill>
                  <a:schemeClr val="tx1"/>
                </a:solidFill>
                <a:latin typeface="Times New Roman" pitchFamily="18" charset="0"/>
              </a:defRPr>
            </a:lvl4pPr>
            <a:lvl5pPr marL="2057400" indent="-228600" defTabSz="931863">
              <a:defRPr kumimoji="1" sz="2400">
                <a:solidFill>
                  <a:schemeClr val="tx1"/>
                </a:solidFill>
                <a:latin typeface="Times New Roman" pitchFamily="18" charset="0"/>
              </a:defRPr>
            </a:lvl5pPr>
            <a:lvl6pPr marL="2514600" indent="-228600" defTabSz="931863" eaLnBrk="0" fontAlgn="base" hangingPunct="0">
              <a:spcBef>
                <a:spcPct val="0"/>
              </a:spcBef>
              <a:spcAft>
                <a:spcPct val="0"/>
              </a:spcAft>
              <a:defRPr kumimoji="1" sz="2400">
                <a:solidFill>
                  <a:schemeClr val="tx1"/>
                </a:solidFill>
                <a:latin typeface="Times New Roman" pitchFamily="18" charset="0"/>
              </a:defRPr>
            </a:lvl6pPr>
            <a:lvl7pPr marL="2971800" indent="-228600" defTabSz="931863" eaLnBrk="0" fontAlgn="base" hangingPunct="0">
              <a:spcBef>
                <a:spcPct val="0"/>
              </a:spcBef>
              <a:spcAft>
                <a:spcPct val="0"/>
              </a:spcAft>
              <a:defRPr kumimoji="1" sz="2400">
                <a:solidFill>
                  <a:schemeClr val="tx1"/>
                </a:solidFill>
                <a:latin typeface="Times New Roman" pitchFamily="18" charset="0"/>
              </a:defRPr>
            </a:lvl7pPr>
            <a:lvl8pPr marL="3429000" indent="-228600" defTabSz="931863" eaLnBrk="0" fontAlgn="base" hangingPunct="0">
              <a:spcBef>
                <a:spcPct val="0"/>
              </a:spcBef>
              <a:spcAft>
                <a:spcPct val="0"/>
              </a:spcAft>
              <a:defRPr kumimoji="1" sz="2400">
                <a:solidFill>
                  <a:schemeClr val="tx1"/>
                </a:solidFill>
                <a:latin typeface="Times New Roman" pitchFamily="18" charset="0"/>
              </a:defRPr>
            </a:lvl8pPr>
            <a:lvl9pPr marL="3886200" indent="-228600" defTabSz="931863" eaLnBrk="0" fontAlgn="base" hangingPunct="0">
              <a:spcBef>
                <a:spcPct val="0"/>
              </a:spcBef>
              <a:spcAft>
                <a:spcPct val="0"/>
              </a:spcAft>
              <a:defRPr kumimoji="1" sz="2400">
                <a:solidFill>
                  <a:schemeClr val="tx1"/>
                </a:solidFill>
                <a:latin typeface="Times New Roman" pitchFamily="18" charset="0"/>
              </a:defRPr>
            </a:lvl9pPr>
          </a:lstStyle>
          <a:p>
            <a:fld id="{47B72588-FAD4-4A80-84E7-EA847225E255}" type="slidenum">
              <a:rPr kumimoji="0" lang="en-US" altLang="en-US" sz="1200" smtClean="0"/>
              <a:pPr/>
              <a:t>17</a:t>
            </a:fld>
            <a:endParaRPr kumimoji="0" lang="en-US" altLang="en-US" sz="1200" dirty="0" smtClean="0"/>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a:buFontTx/>
              <a:buChar char="-"/>
            </a:pPr>
            <a:r>
              <a:rPr lang="en-US" altLang="en-US" dirty="0" smtClean="0">
                <a:latin typeface="Arial (Body)"/>
              </a:rPr>
              <a:t>[Smoke Test] test suite is created in the previous slide</a:t>
            </a:r>
            <a:endParaRPr lang="vi-VN" altLang="en-US" smtClean="0">
              <a:latin typeface="Arial (Body)"/>
            </a:endParaRPr>
          </a:p>
        </p:txBody>
      </p:sp>
    </p:spTree>
    <p:extLst>
      <p:ext uri="{BB962C8B-B14F-4D97-AF65-F5344CB8AC3E}">
        <p14:creationId xmlns:p14="http://schemas.microsoft.com/office/powerpoint/2010/main" val="16545269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kumimoji="1" sz="2400">
                <a:solidFill>
                  <a:schemeClr val="tx1"/>
                </a:solidFill>
                <a:latin typeface="Times New Roman" pitchFamily="18" charset="0"/>
              </a:defRPr>
            </a:lvl1pPr>
            <a:lvl2pPr marL="742950" indent="-285750" defTabSz="931863">
              <a:defRPr kumimoji="1" sz="2400">
                <a:solidFill>
                  <a:schemeClr val="tx1"/>
                </a:solidFill>
                <a:latin typeface="Times New Roman" pitchFamily="18" charset="0"/>
              </a:defRPr>
            </a:lvl2pPr>
            <a:lvl3pPr marL="1143000" indent="-228600" defTabSz="931863">
              <a:defRPr kumimoji="1" sz="2400">
                <a:solidFill>
                  <a:schemeClr val="tx1"/>
                </a:solidFill>
                <a:latin typeface="Times New Roman" pitchFamily="18" charset="0"/>
              </a:defRPr>
            </a:lvl3pPr>
            <a:lvl4pPr marL="1600200" indent="-228600" defTabSz="931863">
              <a:defRPr kumimoji="1" sz="2400">
                <a:solidFill>
                  <a:schemeClr val="tx1"/>
                </a:solidFill>
                <a:latin typeface="Times New Roman" pitchFamily="18" charset="0"/>
              </a:defRPr>
            </a:lvl4pPr>
            <a:lvl5pPr marL="2057400" indent="-228600" defTabSz="931863">
              <a:defRPr kumimoji="1" sz="2400">
                <a:solidFill>
                  <a:schemeClr val="tx1"/>
                </a:solidFill>
                <a:latin typeface="Times New Roman" pitchFamily="18" charset="0"/>
              </a:defRPr>
            </a:lvl5pPr>
            <a:lvl6pPr marL="2514600" indent="-228600" defTabSz="931863" eaLnBrk="0" fontAlgn="base" hangingPunct="0">
              <a:spcBef>
                <a:spcPct val="0"/>
              </a:spcBef>
              <a:spcAft>
                <a:spcPct val="0"/>
              </a:spcAft>
              <a:defRPr kumimoji="1" sz="2400">
                <a:solidFill>
                  <a:schemeClr val="tx1"/>
                </a:solidFill>
                <a:latin typeface="Times New Roman" pitchFamily="18" charset="0"/>
              </a:defRPr>
            </a:lvl6pPr>
            <a:lvl7pPr marL="2971800" indent="-228600" defTabSz="931863" eaLnBrk="0" fontAlgn="base" hangingPunct="0">
              <a:spcBef>
                <a:spcPct val="0"/>
              </a:spcBef>
              <a:spcAft>
                <a:spcPct val="0"/>
              </a:spcAft>
              <a:defRPr kumimoji="1" sz="2400">
                <a:solidFill>
                  <a:schemeClr val="tx1"/>
                </a:solidFill>
                <a:latin typeface="Times New Roman" pitchFamily="18" charset="0"/>
              </a:defRPr>
            </a:lvl7pPr>
            <a:lvl8pPr marL="3429000" indent="-228600" defTabSz="931863" eaLnBrk="0" fontAlgn="base" hangingPunct="0">
              <a:spcBef>
                <a:spcPct val="0"/>
              </a:spcBef>
              <a:spcAft>
                <a:spcPct val="0"/>
              </a:spcAft>
              <a:defRPr kumimoji="1" sz="2400">
                <a:solidFill>
                  <a:schemeClr val="tx1"/>
                </a:solidFill>
                <a:latin typeface="Times New Roman" pitchFamily="18" charset="0"/>
              </a:defRPr>
            </a:lvl8pPr>
            <a:lvl9pPr marL="3886200" indent="-228600" defTabSz="931863" eaLnBrk="0" fontAlgn="base" hangingPunct="0">
              <a:spcBef>
                <a:spcPct val="0"/>
              </a:spcBef>
              <a:spcAft>
                <a:spcPct val="0"/>
              </a:spcAft>
              <a:defRPr kumimoji="1" sz="2400">
                <a:solidFill>
                  <a:schemeClr val="tx1"/>
                </a:solidFill>
                <a:latin typeface="Times New Roman" pitchFamily="18" charset="0"/>
              </a:defRPr>
            </a:lvl9pPr>
          </a:lstStyle>
          <a:p>
            <a:fld id="{23FCC8BD-EF4A-4C28-93CE-9A019F1D0505}" type="slidenum">
              <a:rPr kumimoji="0" lang="en-US" altLang="en-US" sz="1200" smtClean="0"/>
              <a:pPr/>
              <a:t>18</a:t>
            </a:fld>
            <a:endParaRPr kumimoji="0" lang="en-US" altLang="en-US" sz="1200" dirty="0" smtClean="0"/>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vi-VN" altLang="en-US" smtClean="0">
              <a:latin typeface="Arial (Body)"/>
            </a:endParaRPr>
          </a:p>
        </p:txBody>
      </p:sp>
    </p:spTree>
    <p:extLst>
      <p:ext uri="{BB962C8B-B14F-4D97-AF65-F5344CB8AC3E}">
        <p14:creationId xmlns:p14="http://schemas.microsoft.com/office/powerpoint/2010/main" val="30561760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kumimoji="1" sz="2400">
                <a:solidFill>
                  <a:schemeClr val="tx1"/>
                </a:solidFill>
                <a:latin typeface="Times New Roman" pitchFamily="18" charset="0"/>
              </a:defRPr>
            </a:lvl1pPr>
            <a:lvl2pPr marL="742950" indent="-285750" defTabSz="931863">
              <a:defRPr kumimoji="1" sz="2400">
                <a:solidFill>
                  <a:schemeClr val="tx1"/>
                </a:solidFill>
                <a:latin typeface="Times New Roman" pitchFamily="18" charset="0"/>
              </a:defRPr>
            </a:lvl2pPr>
            <a:lvl3pPr marL="1143000" indent="-228600" defTabSz="931863">
              <a:defRPr kumimoji="1" sz="2400">
                <a:solidFill>
                  <a:schemeClr val="tx1"/>
                </a:solidFill>
                <a:latin typeface="Times New Roman" pitchFamily="18" charset="0"/>
              </a:defRPr>
            </a:lvl3pPr>
            <a:lvl4pPr marL="1600200" indent="-228600" defTabSz="931863">
              <a:defRPr kumimoji="1" sz="2400">
                <a:solidFill>
                  <a:schemeClr val="tx1"/>
                </a:solidFill>
                <a:latin typeface="Times New Roman" pitchFamily="18" charset="0"/>
              </a:defRPr>
            </a:lvl4pPr>
            <a:lvl5pPr marL="2057400" indent="-228600" defTabSz="931863">
              <a:defRPr kumimoji="1" sz="2400">
                <a:solidFill>
                  <a:schemeClr val="tx1"/>
                </a:solidFill>
                <a:latin typeface="Times New Roman" pitchFamily="18" charset="0"/>
              </a:defRPr>
            </a:lvl5pPr>
            <a:lvl6pPr marL="2514600" indent="-228600" defTabSz="931863" eaLnBrk="0" fontAlgn="base" hangingPunct="0">
              <a:spcBef>
                <a:spcPct val="0"/>
              </a:spcBef>
              <a:spcAft>
                <a:spcPct val="0"/>
              </a:spcAft>
              <a:defRPr kumimoji="1" sz="2400">
                <a:solidFill>
                  <a:schemeClr val="tx1"/>
                </a:solidFill>
                <a:latin typeface="Times New Roman" pitchFamily="18" charset="0"/>
              </a:defRPr>
            </a:lvl6pPr>
            <a:lvl7pPr marL="2971800" indent="-228600" defTabSz="931863" eaLnBrk="0" fontAlgn="base" hangingPunct="0">
              <a:spcBef>
                <a:spcPct val="0"/>
              </a:spcBef>
              <a:spcAft>
                <a:spcPct val="0"/>
              </a:spcAft>
              <a:defRPr kumimoji="1" sz="2400">
                <a:solidFill>
                  <a:schemeClr val="tx1"/>
                </a:solidFill>
                <a:latin typeface="Times New Roman" pitchFamily="18" charset="0"/>
              </a:defRPr>
            </a:lvl7pPr>
            <a:lvl8pPr marL="3429000" indent="-228600" defTabSz="931863" eaLnBrk="0" fontAlgn="base" hangingPunct="0">
              <a:spcBef>
                <a:spcPct val="0"/>
              </a:spcBef>
              <a:spcAft>
                <a:spcPct val="0"/>
              </a:spcAft>
              <a:defRPr kumimoji="1" sz="2400">
                <a:solidFill>
                  <a:schemeClr val="tx1"/>
                </a:solidFill>
                <a:latin typeface="Times New Roman" pitchFamily="18" charset="0"/>
              </a:defRPr>
            </a:lvl8pPr>
            <a:lvl9pPr marL="3886200" indent="-228600" defTabSz="931863" eaLnBrk="0" fontAlgn="base" hangingPunct="0">
              <a:spcBef>
                <a:spcPct val="0"/>
              </a:spcBef>
              <a:spcAft>
                <a:spcPct val="0"/>
              </a:spcAft>
              <a:defRPr kumimoji="1" sz="2400">
                <a:solidFill>
                  <a:schemeClr val="tx1"/>
                </a:solidFill>
                <a:latin typeface="Times New Roman" pitchFamily="18" charset="0"/>
              </a:defRPr>
            </a:lvl9pPr>
          </a:lstStyle>
          <a:p>
            <a:fld id="{62411C75-ADCC-418D-8100-C7A4DB703636}" type="slidenum">
              <a:rPr kumimoji="0" lang="en-US" altLang="en-US" sz="1200" smtClean="0"/>
              <a:pPr/>
              <a:t>19</a:t>
            </a:fld>
            <a:endParaRPr kumimoji="0" lang="en-US" altLang="en-US" sz="1200" dirty="0" smtClean="0"/>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vi-VN" altLang="en-US" smtClean="0">
              <a:latin typeface="Arial (Body)"/>
            </a:endParaRPr>
          </a:p>
        </p:txBody>
      </p:sp>
    </p:spTree>
    <p:extLst>
      <p:ext uri="{BB962C8B-B14F-4D97-AF65-F5344CB8AC3E}">
        <p14:creationId xmlns:p14="http://schemas.microsoft.com/office/powerpoint/2010/main" val="4886789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kumimoji="1" sz="2400">
                <a:solidFill>
                  <a:schemeClr val="tx1"/>
                </a:solidFill>
                <a:latin typeface="Times New Roman" pitchFamily="18" charset="0"/>
              </a:defRPr>
            </a:lvl1pPr>
            <a:lvl2pPr marL="742950" indent="-285750" defTabSz="931863">
              <a:defRPr kumimoji="1" sz="2400">
                <a:solidFill>
                  <a:schemeClr val="tx1"/>
                </a:solidFill>
                <a:latin typeface="Times New Roman" pitchFamily="18" charset="0"/>
              </a:defRPr>
            </a:lvl2pPr>
            <a:lvl3pPr marL="1143000" indent="-228600" defTabSz="931863">
              <a:defRPr kumimoji="1" sz="2400">
                <a:solidFill>
                  <a:schemeClr val="tx1"/>
                </a:solidFill>
                <a:latin typeface="Times New Roman" pitchFamily="18" charset="0"/>
              </a:defRPr>
            </a:lvl3pPr>
            <a:lvl4pPr marL="1600200" indent="-228600" defTabSz="931863">
              <a:defRPr kumimoji="1" sz="2400">
                <a:solidFill>
                  <a:schemeClr val="tx1"/>
                </a:solidFill>
                <a:latin typeface="Times New Roman" pitchFamily="18" charset="0"/>
              </a:defRPr>
            </a:lvl4pPr>
            <a:lvl5pPr marL="2057400" indent="-228600" defTabSz="931863">
              <a:defRPr kumimoji="1" sz="2400">
                <a:solidFill>
                  <a:schemeClr val="tx1"/>
                </a:solidFill>
                <a:latin typeface="Times New Roman" pitchFamily="18" charset="0"/>
              </a:defRPr>
            </a:lvl5pPr>
            <a:lvl6pPr marL="2514600" indent="-228600" defTabSz="931863" eaLnBrk="0" fontAlgn="base" hangingPunct="0">
              <a:spcBef>
                <a:spcPct val="0"/>
              </a:spcBef>
              <a:spcAft>
                <a:spcPct val="0"/>
              </a:spcAft>
              <a:defRPr kumimoji="1" sz="2400">
                <a:solidFill>
                  <a:schemeClr val="tx1"/>
                </a:solidFill>
                <a:latin typeface="Times New Roman" pitchFamily="18" charset="0"/>
              </a:defRPr>
            </a:lvl6pPr>
            <a:lvl7pPr marL="2971800" indent="-228600" defTabSz="931863" eaLnBrk="0" fontAlgn="base" hangingPunct="0">
              <a:spcBef>
                <a:spcPct val="0"/>
              </a:spcBef>
              <a:spcAft>
                <a:spcPct val="0"/>
              </a:spcAft>
              <a:defRPr kumimoji="1" sz="2400">
                <a:solidFill>
                  <a:schemeClr val="tx1"/>
                </a:solidFill>
                <a:latin typeface="Times New Roman" pitchFamily="18" charset="0"/>
              </a:defRPr>
            </a:lvl7pPr>
            <a:lvl8pPr marL="3429000" indent="-228600" defTabSz="931863" eaLnBrk="0" fontAlgn="base" hangingPunct="0">
              <a:spcBef>
                <a:spcPct val="0"/>
              </a:spcBef>
              <a:spcAft>
                <a:spcPct val="0"/>
              </a:spcAft>
              <a:defRPr kumimoji="1" sz="2400">
                <a:solidFill>
                  <a:schemeClr val="tx1"/>
                </a:solidFill>
                <a:latin typeface="Times New Roman" pitchFamily="18" charset="0"/>
              </a:defRPr>
            </a:lvl8pPr>
            <a:lvl9pPr marL="3886200" indent="-228600" defTabSz="931863" eaLnBrk="0" fontAlgn="base" hangingPunct="0">
              <a:spcBef>
                <a:spcPct val="0"/>
              </a:spcBef>
              <a:spcAft>
                <a:spcPct val="0"/>
              </a:spcAft>
              <a:defRPr kumimoji="1" sz="2400">
                <a:solidFill>
                  <a:schemeClr val="tx1"/>
                </a:solidFill>
                <a:latin typeface="Times New Roman" pitchFamily="18" charset="0"/>
              </a:defRPr>
            </a:lvl9pPr>
          </a:lstStyle>
          <a:p>
            <a:fld id="{929B56E4-4100-4C51-A8DB-C652D4682F2B}" type="slidenum">
              <a:rPr kumimoji="0" lang="en-US" altLang="en-US" sz="1200" smtClean="0"/>
              <a:pPr/>
              <a:t>20</a:t>
            </a:fld>
            <a:endParaRPr kumimoji="0" lang="en-US" altLang="en-US" sz="1200" dirty="0" smtClean="0"/>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vi-VN" altLang="en-US" smtClean="0">
              <a:latin typeface="Arial (Body)"/>
            </a:endParaRPr>
          </a:p>
        </p:txBody>
      </p:sp>
    </p:spTree>
    <p:extLst>
      <p:ext uri="{BB962C8B-B14F-4D97-AF65-F5344CB8AC3E}">
        <p14:creationId xmlns:p14="http://schemas.microsoft.com/office/powerpoint/2010/main" val="10346353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kumimoji="1" sz="2400">
                <a:solidFill>
                  <a:schemeClr val="tx1"/>
                </a:solidFill>
                <a:latin typeface="Times New Roman" pitchFamily="18" charset="0"/>
              </a:defRPr>
            </a:lvl1pPr>
            <a:lvl2pPr marL="742950" indent="-285750" defTabSz="931863">
              <a:defRPr kumimoji="1" sz="2400">
                <a:solidFill>
                  <a:schemeClr val="tx1"/>
                </a:solidFill>
                <a:latin typeface="Times New Roman" pitchFamily="18" charset="0"/>
              </a:defRPr>
            </a:lvl2pPr>
            <a:lvl3pPr marL="1143000" indent="-228600" defTabSz="931863">
              <a:defRPr kumimoji="1" sz="2400">
                <a:solidFill>
                  <a:schemeClr val="tx1"/>
                </a:solidFill>
                <a:latin typeface="Times New Roman" pitchFamily="18" charset="0"/>
              </a:defRPr>
            </a:lvl3pPr>
            <a:lvl4pPr marL="1600200" indent="-228600" defTabSz="931863">
              <a:defRPr kumimoji="1" sz="2400">
                <a:solidFill>
                  <a:schemeClr val="tx1"/>
                </a:solidFill>
                <a:latin typeface="Times New Roman" pitchFamily="18" charset="0"/>
              </a:defRPr>
            </a:lvl4pPr>
            <a:lvl5pPr marL="2057400" indent="-228600" defTabSz="931863">
              <a:defRPr kumimoji="1" sz="2400">
                <a:solidFill>
                  <a:schemeClr val="tx1"/>
                </a:solidFill>
                <a:latin typeface="Times New Roman" pitchFamily="18" charset="0"/>
              </a:defRPr>
            </a:lvl5pPr>
            <a:lvl6pPr marL="2514600" indent="-228600" defTabSz="931863" eaLnBrk="0" fontAlgn="base" hangingPunct="0">
              <a:spcBef>
                <a:spcPct val="0"/>
              </a:spcBef>
              <a:spcAft>
                <a:spcPct val="0"/>
              </a:spcAft>
              <a:defRPr kumimoji="1" sz="2400">
                <a:solidFill>
                  <a:schemeClr val="tx1"/>
                </a:solidFill>
                <a:latin typeface="Times New Roman" pitchFamily="18" charset="0"/>
              </a:defRPr>
            </a:lvl6pPr>
            <a:lvl7pPr marL="2971800" indent="-228600" defTabSz="931863" eaLnBrk="0" fontAlgn="base" hangingPunct="0">
              <a:spcBef>
                <a:spcPct val="0"/>
              </a:spcBef>
              <a:spcAft>
                <a:spcPct val="0"/>
              </a:spcAft>
              <a:defRPr kumimoji="1" sz="2400">
                <a:solidFill>
                  <a:schemeClr val="tx1"/>
                </a:solidFill>
                <a:latin typeface="Times New Roman" pitchFamily="18" charset="0"/>
              </a:defRPr>
            </a:lvl7pPr>
            <a:lvl8pPr marL="3429000" indent="-228600" defTabSz="931863" eaLnBrk="0" fontAlgn="base" hangingPunct="0">
              <a:spcBef>
                <a:spcPct val="0"/>
              </a:spcBef>
              <a:spcAft>
                <a:spcPct val="0"/>
              </a:spcAft>
              <a:defRPr kumimoji="1" sz="2400">
                <a:solidFill>
                  <a:schemeClr val="tx1"/>
                </a:solidFill>
                <a:latin typeface="Times New Roman" pitchFamily="18" charset="0"/>
              </a:defRPr>
            </a:lvl8pPr>
            <a:lvl9pPr marL="3886200" indent="-228600" defTabSz="931863" eaLnBrk="0" fontAlgn="base" hangingPunct="0">
              <a:spcBef>
                <a:spcPct val="0"/>
              </a:spcBef>
              <a:spcAft>
                <a:spcPct val="0"/>
              </a:spcAft>
              <a:defRPr kumimoji="1" sz="2400">
                <a:solidFill>
                  <a:schemeClr val="tx1"/>
                </a:solidFill>
                <a:latin typeface="Times New Roman" pitchFamily="18" charset="0"/>
              </a:defRPr>
            </a:lvl9pPr>
          </a:lstStyle>
          <a:p>
            <a:fld id="{37A6CCEA-D0D7-44F5-9936-8293619B25FE}" type="slidenum">
              <a:rPr kumimoji="0" lang="en-US" altLang="en-US" sz="1200" smtClean="0"/>
              <a:pPr/>
              <a:t>21</a:t>
            </a:fld>
            <a:endParaRPr kumimoji="0" lang="en-US" altLang="en-US" sz="1200" dirty="0" smtClean="0"/>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t>+ TC = Test Case</a:t>
            </a:r>
          </a:p>
          <a:p>
            <a:endParaRPr lang="en-US" altLang="en-US" dirty="0" smtClean="0"/>
          </a:p>
        </p:txBody>
      </p:sp>
    </p:spTree>
    <p:extLst>
      <p:ext uri="{BB962C8B-B14F-4D97-AF65-F5344CB8AC3E}">
        <p14:creationId xmlns:p14="http://schemas.microsoft.com/office/powerpoint/2010/main" val="16827154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kumimoji="1" sz="2400">
                <a:solidFill>
                  <a:schemeClr val="tx1"/>
                </a:solidFill>
                <a:latin typeface="Times New Roman" pitchFamily="18" charset="0"/>
              </a:defRPr>
            </a:lvl1pPr>
            <a:lvl2pPr marL="742950" indent="-285750" defTabSz="931863">
              <a:defRPr kumimoji="1" sz="2400">
                <a:solidFill>
                  <a:schemeClr val="tx1"/>
                </a:solidFill>
                <a:latin typeface="Times New Roman" pitchFamily="18" charset="0"/>
              </a:defRPr>
            </a:lvl2pPr>
            <a:lvl3pPr marL="1143000" indent="-228600" defTabSz="931863">
              <a:defRPr kumimoji="1" sz="2400">
                <a:solidFill>
                  <a:schemeClr val="tx1"/>
                </a:solidFill>
                <a:latin typeface="Times New Roman" pitchFamily="18" charset="0"/>
              </a:defRPr>
            </a:lvl3pPr>
            <a:lvl4pPr marL="1600200" indent="-228600" defTabSz="931863">
              <a:defRPr kumimoji="1" sz="2400">
                <a:solidFill>
                  <a:schemeClr val="tx1"/>
                </a:solidFill>
                <a:latin typeface="Times New Roman" pitchFamily="18" charset="0"/>
              </a:defRPr>
            </a:lvl4pPr>
            <a:lvl5pPr marL="2057400" indent="-228600" defTabSz="931863">
              <a:defRPr kumimoji="1" sz="2400">
                <a:solidFill>
                  <a:schemeClr val="tx1"/>
                </a:solidFill>
                <a:latin typeface="Times New Roman" pitchFamily="18" charset="0"/>
              </a:defRPr>
            </a:lvl5pPr>
            <a:lvl6pPr marL="2514600" indent="-228600" defTabSz="931863" eaLnBrk="0" fontAlgn="base" hangingPunct="0">
              <a:spcBef>
                <a:spcPct val="0"/>
              </a:spcBef>
              <a:spcAft>
                <a:spcPct val="0"/>
              </a:spcAft>
              <a:defRPr kumimoji="1" sz="2400">
                <a:solidFill>
                  <a:schemeClr val="tx1"/>
                </a:solidFill>
                <a:latin typeface="Times New Roman" pitchFamily="18" charset="0"/>
              </a:defRPr>
            </a:lvl6pPr>
            <a:lvl7pPr marL="2971800" indent="-228600" defTabSz="931863" eaLnBrk="0" fontAlgn="base" hangingPunct="0">
              <a:spcBef>
                <a:spcPct val="0"/>
              </a:spcBef>
              <a:spcAft>
                <a:spcPct val="0"/>
              </a:spcAft>
              <a:defRPr kumimoji="1" sz="2400">
                <a:solidFill>
                  <a:schemeClr val="tx1"/>
                </a:solidFill>
                <a:latin typeface="Times New Roman" pitchFamily="18" charset="0"/>
              </a:defRPr>
            </a:lvl7pPr>
            <a:lvl8pPr marL="3429000" indent="-228600" defTabSz="931863" eaLnBrk="0" fontAlgn="base" hangingPunct="0">
              <a:spcBef>
                <a:spcPct val="0"/>
              </a:spcBef>
              <a:spcAft>
                <a:spcPct val="0"/>
              </a:spcAft>
              <a:defRPr kumimoji="1" sz="2400">
                <a:solidFill>
                  <a:schemeClr val="tx1"/>
                </a:solidFill>
                <a:latin typeface="Times New Roman" pitchFamily="18" charset="0"/>
              </a:defRPr>
            </a:lvl8pPr>
            <a:lvl9pPr marL="3886200" indent="-228600" defTabSz="931863" eaLnBrk="0" fontAlgn="base" hangingPunct="0">
              <a:spcBef>
                <a:spcPct val="0"/>
              </a:spcBef>
              <a:spcAft>
                <a:spcPct val="0"/>
              </a:spcAft>
              <a:defRPr kumimoji="1" sz="2400">
                <a:solidFill>
                  <a:schemeClr val="tx1"/>
                </a:solidFill>
                <a:latin typeface="Times New Roman" pitchFamily="18" charset="0"/>
              </a:defRPr>
            </a:lvl9pPr>
          </a:lstStyle>
          <a:p>
            <a:fld id="{8D29102D-331B-494B-B99C-F665C03017D6}" type="slidenum">
              <a:rPr kumimoji="0" lang="en-US" altLang="en-US" sz="1200" smtClean="0"/>
              <a:pPr/>
              <a:t>2</a:t>
            </a:fld>
            <a:endParaRPr kumimoji="0" lang="en-US" altLang="en-US" sz="1200" dirty="0" smtClean="0"/>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vi-VN" altLang="en-US" smtClean="0"/>
          </a:p>
        </p:txBody>
      </p:sp>
    </p:spTree>
    <p:extLst>
      <p:ext uri="{BB962C8B-B14F-4D97-AF65-F5344CB8AC3E}">
        <p14:creationId xmlns:p14="http://schemas.microsoft.com/office/powerpoint/2010/main" val="309788377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kumimoji="1" sz="2400">
                <a:solidFill>
                  <a:schemeClr val="tx1"/>
                </a:solidFill>
                <a:latin typeface="Times New Roman" pitchFamily="18" charset="0"/>
              </a:defRPr>
            </a:lvl1pPr>
            <a:lvl2pPr marL="742950" indent="-285750" defTabSz="931863">
              <a:defRPr kumimoji="1" sz="2400">
                <a:solidFill>
                  <a:schemeClr val="tx1"/>
                </a:solidFill>
                <a:latin typeface="Times New Roman" pitchFamily="18" charset="0"/>
              </a:defRPr>
            </a:lvl2pPr>
            <a:lvl3pPr marL="1143000" indent="-228600" defTabSz="931863">
              <a:defRPr kumimoji="1" sz="2400">
                <a:solidFill>
                  <a:schemeClr val="tx1"/>
                </a:solidFill>
                <a:latin typeface="Times New Roman" pitchFamily="18" charset="0"/>
              </a:defRPr>
            </a:lvl3pPr>
            <a:lvl4pPr marL="1600200" indent="-228600" defTabSz="931863">
              <a:defRPr kumimoji="1" sz="2400">
                <a:solidFill>
                  <a:schemeClr val="tx1"/>
                </a:solidFill>
                <a:latin typeface="Times New Roman" pitchFamily="18" charset="0"/>
              </a:defRPr>
            </a:lvl4pPr>
            <a:lvl5pPr marL="2057400" indent="-228600" defTabSz="931863">
              <a:defRPr kumimoji="1" sz="2400">
                <a:solidFill>
                  <a:schemeClr val="tx1"/>
                </a:solidFill>
                <a:latin typeface="Times New Roman" pitchFamily="18" charset="0"/>
              </a:defRPr>
            </a:lvl5pPr>
            <a:lvl6pPr marL="2514600" indent="-228600" defTabSz="931863" eaLnBrk="0" fontAlgn="base" hangingPunct="0">
              <a:spcBef>
                <a:spcPct val="0"/>
              </a:spcBef>
              <a:spcAft>
                <a:spcPct val="0"/>
              </a:spcAft>
              <a:defRPr kumimoji="1" sz="2400">
                <a:solidFill>
                  <a:schemeClr val="tx1"/>
                </a:solidFill>
                <a:latin typeface="Times New Roman" pitchFamily="18" charset="0"/>
              </a:defRPr>
            </a:lvl6pPr>
            <a:lvl7pPr marL="2971800" indent="-228600" defTabSz="931863" eaLnBrk="0" fontAlgn="base" hangingPunct="0">
              <a:spcBef>
                <a:spcPct val="0"/>
              </a:spcBef>
              <a:spcAft>
                <a:spcPct val="0"/>
              </a:spcAft>
              <a:defRPr kumimoji="1" sz="2400">
                <a:solidFill>
                  <a:schemeClr val="tx1"/>
                </a:solidFill>
                <a:latin typeface="Times New Roman" pitchFamily="18" charset="0"/>
              </a:defRPr>
            </a:lvl7pPr>
            <a:lvl8pPr marL="3429000" indent="-228600" defTabSz="931863" eaLnBrk="0" fontAlgn="base" hangingPunct="0">
              <a:spcBef>
                <a:spcPct val="0"/>
              </a:spcBef>
              <a:spcAft>
                <a:spcPct val="0"/>
              </a:spcAft>
              <a:defRPr kumimoji="1" sz="2400">
                <a:solidFill>
                  <a:schemeClr val="tx1"/>
                </a:solidFill>
                <a:latin typeface="Times New Roman" pitchFamily="18" charset="0"/>
              </a:defRPr>
            </a:lvl8pPr>
            <a:lvl9pPr marL="3886200" indent="-228600" defTabSz="931863" eaLnBrk="0" fontAlgn="base" hangingPunct="0">
              <a:spcBef>
                <a:spcPct val="0"/>
              </a:spcBef>
              <a:spcAft>
                <a:spcPct val="0"/>
              </a:spcAft>
              <a:defRPr kumimoji="1" sz="2400">
                <a:solidFill>
                  <a:schemeClr val="tx1"/>
                </a:solidFill>
                <a:latin typeface="Times New Roman" pitchFamily="18" charset="0"/>
              </a:defRPr>
            </a:lvl9pPr>
          </a:lstStyle>
          <a:p>
            <a:fld id="{5A60B9D8-3AA0-44BF-812D-87C81909D711}" type="slidenum">
              <a:rPr kumimoji="0" lang="en-US" altLang="en-US" sz="1200" smtClean="0"/>
              <a:pPr/>
              <a:t>22</a:t>
            </a:fld>
            <a:endParaRPr kumimoji="0" lang="en-US" altLang="en-US" sz="1200" dirty="0" smtClean="0"/>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685800" lvl="1" indent="-228600"/>
            <a:endParaRPr lang="en-US" altLang="ja-JP" sz="1400" dirty="0" smtClean="0"/>
          </a:p>
        </p:txBody>
      </p:sp>
    </p:spTree>
    <p:extLst>
      <p:ext uri="{BB962C8B-B14F-4D97-AF65-F5344CB8AC3E}">
        <p14:creationId xmlns:p14="http://schemas.microsoft.com/office/powerpoint/2010/main" val="321556275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kumimoji="1" sz="2400">
                <a:solidFill>
                  <a:schemeClr val="tx1"/>
                </a:solidFill>
                <a:latin typeface="Times New Roman" pitchFamily="18" charset="0"/>
              </a:defRPr>
            </a:lvl1pPr>
            <a:lvl2pPr marL="742950" indent="-285750" defTabSz="931863">
              <a:defRPr kumimoji="1" sz="2400">
                <a:solidFill>
                  <a:schemeClr val="tx1"/>
                </a:solidFill>
                <a:latin typeface="Times New Roman" pitchFamily="18" charset="0"/>
              </a:defRPr>
            </a:lvl2pPr>
            <a:lvl3pPr marL="1143000" indent="-228600" defTabSz="931863">
              <a:defRPr kumimoji="1" sz="2400">
                <a:solidFill>
                  <a:schemeClr val="tx1"/>
                </a:solidFill>
                <a:latin typeface="Times New Roman" pitchFamily="18" charset="0"/>
              </a:defRPr>
            </a:lvl3pPr>
            <a:lvl4pPr marL="1600200" indent="-228600" defTabSz="931863">
              <a:defRPr kumimoji="1" sz="2400">
                <a:solidFill>
                  <a:schemeClr val="tx1"/>
                </a:solidFill>
                <a:latin typeface="Times New Roman" pitchFamily="18" charset="0"/>
              </a:defRPr>
            </a:lvl4pPr>
            <a:lvl5pPr marL="2057400" indent="-228600" defTabSz="931863">
              <a:defRPr kumimoji="1" sz="2400">
                <a:solidFill>
                  <a:schemeClr val="tx1"/>
                </a:solidFill>
                <a:latin typeface="Times New Roman" pitchFamily="18" charset="0"/>
              </a:defRPr>
            </a:lvl5pPr>
            <a:lvl6pPr marL="2514600" indent="-228600" defTabSz="931863" eaLnBrk="0" fontAlgn="base" hangingPunct="0">
              <a:spcBef>
                <a:spcPct val="0"/>
              </a:spcBef>
              <a:spcAft>
                <a:spcPct val="0"/>
              </a:spcAft>
              <a:defRPr kumimoji="1" sz="2400">
                <a:solidFill>
                  <a:schemeClr val="tx1"/>
                </a:solidFill>
                <a:latin typeface="Times New Roman" pitchFamily="18" charset="0"/>
              </a:defRPr>
            </a:lvl6pPr>
            <a:lvl7pPr marL="2971800" indent="-228600" defTabSz="931863" eaLnBrk="0" fontAlgn="base" hangingPunct="0">
              <a:spcBef>
                <a:spcPct val="0"/>
              </a:spcBef>
              <a:spcAft>
                <a:spcPct val="0"/>
              </a:spcAft>
              <a:defRPr kumimoji="1" sz="2400">
                <a:solidFill>
                  <a:schemeClr val="tx1"/>
                </a:solidFill>
                <a:latin typeface="Times New Roman" pitchFamily="18" charset="0"/>
              </a:defRPr>
            </a:lvl7pPr>
            <a:lvl8pPr marL="3429000" indent="-228600" defTabSz="931863" eaLnBrk="0" fontAlgn="base" hangingPunct="0">
              <a:spcBef>
                <a:spcPct val="0"/>
              </a:spcBef>
              <a:spcAft>
                <a:spcPct val="0"/>
              </a:spcAft>
              <a:defRPr kumimoji="1" sz="2400">
                <a:solidFill>
                  <a:schemeClr val="tx1"/>
                </a:solidFill>
                <a:latin typeface="Times New Roman" pitchFamily="18" charset="0"/>
              </a:defRPr>
            </a:lvl8pPr>
            <a:lvl9pPr marL="3886200" indent="-228600" defTabSz="931863" eaLnBrk="0" fontAlgn="base" hangingPunct="0">
              <a:spcBef>
                <a:spcPct val="0"/>
              </a:spcBef>
              <a:spcAft>
                <a:spcPct val="0"/>
              </a:spcAft>
              <a:defRPr kumimoji="1" sz="2400">
                <a:solidFill>
                  <a:schemeClr val="tx1"/>
                </a:solidFill>
                <a:latin typeface="Times New Roman" pitchFamily="18" charset="0"/>
              </a:defRPr>
            </a:lvl9pPr>
          </a:lstStyle>
          <a:p>
            <a:fld id="{40AD6BA8-692F-4C64-8D1F-E161D19B4979}" type="slidenum">
              <a:rPr kumimoji="0" lang="en-US" altLang="en-US" sz="1200" smtClean="0"/>
              <a:pPr/>
              <a:t>23</a:t>
            </a:fld>
            <a:endParaRPr kumimoji="0" lang="en-US" altLang="en-US" sz="1200" dirty="0" smtClean="0"/>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vi-VN" altLang="en-US" smtClean="0"/>
          </a:p>
        </p:txBody>
      </p:sp>
    </p:spTree>
    <p:extLst>
      <p:ext uri="{BB962C8B-B14F-4D97-AF65-F5344CB8AC3E}">
        <p14:creationId xmlns:p14="http://schemas.microsoft.com/office/powerpoint/2010/main" val="21659768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kumimoji="1" sz="2400">
                <a:solidFill>
                  <a:schemeClr val="tx1"/>
                </a:solidFill>
                <a:latin typeface="Times New Roman" pitchFamily="18" charset="0"/>
              </a:defRPr>
            </a:lvl1pPr>
            <a:lvl2pPr marL="742950" indent="-285750" defTabSz="931863">
              <a:defRPr kumimoji="1" sz="2400">
                <a:solidFill>
                  <a:schemeClr val="tx1"/>
                </a:solidFill>
                <a:latin typeface="Times New Roman" pitchFamily="18" charset="0"/>
              </a:defRPr>
            </a:lvl2pPr>
            <a:lvl3pPr marL="1143000" indent="-228600" defTabSz="931863">
              <a:defRPr kumimoji="1" sz="2400">
                <a:solidFill>
                  <a:schemeClr val="tx1"/>
                </a:solidFill>
                <a:latin typeface="Times New Roman" pitchFamily="18" charset="0"/>
              </a:defRPr>
            </a:lvl3pPr>
            <a:lvl4pPr marL="1600200" indent="-228600" defTabSz="931863">
              <a:defRPr kumimoji="1" sz="2400">
                <a:solidFill>
                  <a:schemeClr val="tx1"/>
                </a:solidFill>
                <a:latin typeface="Times New Roman" pitchFamily="18" charset="0"/>
              </a:defRPr>
            </a:lvl4pPr>
            <a:lvl5pPr marL="2057400" indent="-228600" defTabSz="931863">
              <a:defRPr kumimoji="1" sz="2400">
                <a:solidFill>
                  <a:schemeClr val="tx1"/>
                </a:solidFill>
                <a:latin typeface="Times New Roman" pitchFamily="18" charset="0"/>
              </a:defRPr>
            </a:lvl5pPr>
            <a:lvl6pPr marL="2514600" indent="-228600" defTabSz="931863" eaLnBrk="0" fontAlgn="base" hangingPunct="0">
              <a:spcBef>
                <a:spcPct val="0"/>
              </a:spcBef>
              <a:spcAft>
                <a:spcPct val="0"/>
              </a:spcAft>
              <a:defRPr kumimoji="1" sz="2400">
                <a:solidFill>
                  <a:schemeClr val="tx1"/>
                </a:solidFill>
                <a:latin typeface="Times New Roman" pitchFamily="18" charset="0"/>
              </a:defRPr>
            </a:lvl6pPr>
            <a:lvl7pPr marL="2971800" indent="-228600" defTabSz="931863" eaLnBrk="0" fontAlgn="base" hangingPunct="0">
              <a:spcBef>
                <a:spcPct val="0"/>
              </a:spcBef>
              <a:spcAft>
                <a:spcPct val="0"/>
              </a:spcAft>
              <a:defRPr kumimoji="1" sz="2400">
                <a:solidFill>
                  <a:schemeClr val="tx1"/>
                </a:solidFill>
                <a:latin typeface="Times New Roman" pitchFamily="18" charset="0"/>
              </a:defRPr>
            </a:lvl7pPr>
            <a:lvl8pPr marL="3429000" indent="-228600" defTabSz="931863" eaLnBrk="0" fontAlgn="base" hangingPunct="0">
              <a:spcBef>
                <a:spcPct val="0"/>
              </a:spcBef>
              <a:spcAft>
                <a:spcPct val="0"/>
              </a:spcAft>
              <a:defRPr kumimoji="1" sz="2400">
                <a:solidFill>
                  <a:schemeClr val="tx1"/>
                </a:solidFill>
                <a:latin typeface="Times New Roman" pitchFamily="18" charset="0"/>
              </a:defRPr>
            </a:lvl8pPr>
            <a:lvl9pPr marL="3886200" indent="-228600" defTabSz="931863" eaLnBrk="0" fontAlgn="base" hangingPunct="0">
              <a:spcBef>
                <a:spcPct val="0"/>
              </a:spcBef>
              <a:spcAft>
                <a:spcPct val="0"/>
              </a:spcAft>
              <a:defRPr kumimoji="1" sz="2400">
                <a:solidFill>
                  <a:schemeClr val="tx1"/>
                </a:solidFill>
                <a:latin typeface="Times New Roman" pitchFamily="18" charset="0"/>
              </a:defRPr>
            </a:lvl9pPr>
          </a:lstStyle>
          <a:p>
            <a:fld id="{85D72FF5-EBB5-407E-9558-DE99649A1791}" type="slidenum">
              <a:rPr kumimoji="0" lang="en-US" altLang="en-US" sz="1200" smtClean="0"/>
              <a:pPr/>
              <a:t>3</a:t>
            </a:fld>
            <a:endParaRPr kumimoji="0" lang="en-US" altLang="en-US" sz="1200" dirty="0" smtClean="0"/>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vi-VN" altLang="en-US" smtClean="0"/>
          </a:p>
        </p:txBody>
      </p:sp>
    </p:spTree>
    <p:extLst>
      <p:ext uri="{BB962C8B-B14F-4D97-AF65-F5344CB8AC3E}">
        <p14:creationId xmlns:p14="http://schemas.microsoft.com/office/powerpoint/2010/main" val="5649045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kumimoji="1" sz="2400">
                <a:solidFill>
                  <a:schemeClr val="tx1"/>
                </a:solidFill>
                <a:latin typeface="Times New Roman" pitchFamily="18" charset="0"/>
              </a:defRPr>
            </a:lvl1pPr>
            <a:lvl2pPr marL="742950" indent="-285750" defTabSz="931863">
              <a:defRPr kumimoji="1" sz="2400">
                <a:solidFill>
                  <a:schemeClr val="tx1"/>
                </a:solidFill>
                <a:latin typeface="Times New Roman" pitchFamily="18" charset="0"/>
              </a:defRPr>
            </a:lvl2pPr>
            <a:lvl3pPr marL="1143000" indent="-228600" defTabSz="931863">
              <a:defRPr kumimoji="1" sz="2400">
                <a:solidFill>
                  <a:schemeClr val="tx1"/>
                </a:solidFill>
                <a:latin typeface="Times New Roman" pitchFamily="18" charset="0"/>
              </a:defRPr>
            </a:lvl3pPr>
            <a:lvl4pPr marL="1600200" indent="-228600" defTabSz="931863">
              <a:defRPr kumimoji="1" sz="2400">
                <a:solidFill>
                  <a:schemeClr val="tx1"/>
                </a:solidFill>
                <a:latin typeface="Times New Roman" pitchFamily="18" charset="0"/>
              </a:defRPr>
            </a:lvl4pPr>
            <a:lvl5pPr marL="2057400" indent="-228600" defTabSz="931863">
              <a:defRPr kumimoji="1" sz="2400">
                <a:solidFill>
                  <a:schemeClr val="tx1"/>
                </a:solidFill>
                <a:latin typeface="Times New Roman" pitchFamily="18" charset="0"/>
              </a:defRPr>
            </a:lvl5pPr>
            <a:lvl6pPr marL="2514600" indent="-228600" defTabSz="931863" eaLnBrk="0" fontAlgn="base" hangingPunct="0">
              <a:spcBef>
                <a:spcPct val="0"/>
              </a:spcBef>
              <a:spcAft>
                <a:spcPct val="0"/>
              </a:spcAft>
              <a:defRPr kumimoji="1" sz="2400">
                <a:solidFill>
                  <a:schemeClr val="tx1"/>
                </a:solidFill>
                <a:latin typeface="Times New Roman" pitchFamily="18" charset="0"/>
              </a:defRPr>
            </a:lvl6pPr>
            <a:lvl7pPr marL="2971800" indent="-228600" defTabSz="931863" eaLnBrk="0" fontAlgn="base" hangingPunct="0">
              <a:spcBef>
                <a:spcPct val="0"/>
              </a:spcBef>
              <a:spcAft>
                <a:spcPct val="0"/>
              </a:spcAft>
              <a:defRPr kumimoji="1" sz="2400">
                <a:solidFill>
                  <a:schemeClr val="tx1"/>
                </a:solidFill>
                <a:latin typeface="Times New Roman" pitchFamily="18" charset="0"/>
              </a:defRPr>
            </a:lvl7pPr>
            <a:lvl8pPr marL="3429000" indent="-228600" defTabSz="931863" eaLnBrk="0" fontAlgn="base" hangingPunct="0">
              <a:spcBef>
                <a:spcPct val="0"/>
              </a:spcBef>
              <a:spcAft>
                <a:spcPct val="0"/>
              </a:spcAft>
              <a:defRPr kumimoji="1" sz="2400">
                <a:solidFill>
                  <a:schemeClr val="tx1"/>
                </a:solidFill>
                <a:latin typeface="Times New Roman" pitchFamily="18" charset="0"/>
              </a:defRPr>
            </a:lvl8pPr>
            <a:lvl9pPr marL="3886200" indent="-228600" defTabSz="931863" eaLnBrk="0" fontAlgn="base" hangingPunct="0">
              <a:spcBef>
                <a:spcPct val="0"/>
              </a:spcBef>
              <a:spcAft>
                <a:spcPct val="0"/>
              </a:spcAft>
              <a:defRPr kumimoji="1" sz="2400">
                <a:solidFill>
                  <a:schemeClr val="tx1"/>
                </a:solidFill>
                <a:latin typeface="Times New Roman" pitchFamily="18" charset="0"/>
              </a:defRPr>
            </a:lvl9pPr>
          </a:lstStyle>
          <a:p>
            <a:fld id="{AF819E43-82CA-437B-9A1E-574180281C58}" type="slidenum">
              <a:rPr kumimoji="0" lang="en-US" altLang="en-US" sz="1200" smtClean="0"/>
              <a:pPr/>
              <a:t>4</a:t>
            </a:fld>
            <a:endParaRPr kumimoji="0" lang="en-US" altLang="en-US" sz="1200" dirty="0" smtClean="0"/>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p>
        </p:txBody>
      </p:sp>
    </p:spTree>
    <p:extLst>
      <p:ext uri="{BB962C8B-B14F-4D97-AF65-F5344CB8AC3E}">
        <p14:creationId xmlns:p14="http://schemas.microsoft.com/office/powerpoint/2010/main" val="40740306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kumimoji="1" sz="2400">
                <a:solidFill>
                  <a:schemeClr val="tx1"/>
                </a:solidFill>
                <a:latin typeface="Times New Roman" pitchFamily="18" charset="0"/>
              </a:defRPr>
            </a:lvl1pPr>
            <a:lvl2pPr marL="742950" indent="-285750" defTabSz="931863">
              <a:defRPr kumimoji="1" sz="2400">
                <a:solidFill>
                  <a:schemeClr val="tx1"/>
                </a:solidFill>
                <a:latin typeface="Times New Roman" pitchFamily="18" charset="0"/>
              </a:defRPr>
            </a:lvl2pPr>
            <a:lvl3pPr marL="1143000" indent="-228600" defTabSz="931863">
              <a:defRPr kumimoji="1" sz="2400">
                <a:solidFill>
                  <a:schemeClr val="tx1"/>
                </a:solidFill>
                <a:latin typeface="Times New Roman" pitchFamily="18" charset="0"/>
              </a:defRPr>
            </a:lvl3pPr>
            <a:lvl4pPr marL="1600200" indent="-228600" defTabSz="931863">
              <a:defRPr kumimoji="1" sz="2400">
                <a:solidFill>
                  <a:schemeClr val="tx1"/>
                </a:solidFill>
                <a:latin typeface="Times New Roman" pitchFamily="18" charset="0"/>
              </a:defRPr>
            </a:lvl4pPr>
            <a:lvl5pPr marL="2057400" indent="-228600" defTabSz="931863">
              <a:defRPr kumimoji="1" sz="2400">
                <a:solidFill>
                  <a:schemeClr val="tx1"/>
                </a:solidFill>
                <a:latin typeface="Times New Roman" pitchFamily="18" charset="0"/>
              </a:defRPr>
            </a:lvl5pPr>
            <a:lvl6pPr marL="2514600" indent="-228600" defTabSz="931863" eaLnBrk="0" fontAlgn="base" hangingPunct="0">
              <a:spcBef>
                <a:spcPct val="0"/>
              </a:spcBef>
              <a:spcAft>
                <a:spcPct val="0"/>
              </a:spcAft>
              <a:defRPr kumimoji="1" sz="2400">
                <a:solidFill>
                  <a:schemeClr val="tx1"/>
                </a:solidFill>
                <a:latin typeface="Times New Roman" pitchFamily="18" charset="0"/>
              </a:defRPr>
            </a:lvl6pPr>
            <a:lvl7pPr marL="2971800" indent="-228600" defTabSz="931863" eaLnBrk="0" fontAlgn="base" hangingPunct="0">
              <a:spcBef>
                <a:spcPct val="0"/>
              </a:spcBef>
              <a:spcAft>
                <a:spcPct val="0"/>
              </a:spcAft>
              <a:defRPr kumimoji="1" sz="2400">
                <a:solidFill>
                  <a:schemeClr val="tx1"/>
                </a:solidFill>
                <a:latin typeface="Times New Roman" pitchFamily="18" charset="0"/>
              </a:defRPr>
            </a:lvl7pPr>
            <a:lvl8pPr marL="3429000" indent="-228600" defTabSz="931863" eaLnBrk="0" fontAlgn="base" hangingPunct="0">
              <a:spcBef>
                <a:spcPct val="0"/>
              </a:spcBef>
              <a:spcAft>
                <a:spcPct val="0"/>
              </a:spcAft>
              <a:defRPr kumimoji="1" sz="2400">
                <a:solidFill>
                  <a:schemeClr val="tx1"/>
                </a:solidFill>
                <a:latin typeface="Times New Roman" pitchFamily="18" charset="0"/>
              </a:defRPr>
            </a:lvl8pPr>
            <a:lvl9pPr marL="3886200" indent="-228600" defTabSz="931863" eaLnBrk="0" fontAlgn="base" hangingPunct="0">
              <a:spcBef>
                <a:spcPct val="0"/>
              </a:spcBef>
              <a:spcAft>
                <a:spcPct val="0"/>
              </a:spcAft>
              <a:defRPr kumimoji="1" sz="2400">
                <a:solidFill>
                  <a:schemeClr val="tx1"/>
                </a:solidFill>
                <a:latin typeface="Times New Roman" pitchFamily="18" charset="0"/>
              </a:defRPr>
            </a:lvl9pPr>
          </a:lstStyle>
          <a:p>
            <a:fld id="{AF819E43-82CA-437B-9A1E-574180281C58}" type="slidenum">
              <a:rPr kumimoji="0" lang="en-US" altLang="en-US" sz="1200" smtClean="0"/>
              <a:pPr/>
              <a:t>5</a:t>
            </a:fld>
            <a:endParaRPr kumimoji="0" lang="en-US" altLang="en-US" sz="1200" dirty="0" smtClean="0"/>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tLang="en-US" sz="1200" dirty="0" smtClean="0">
                <a:solidFill>
                  <a:srgbClr val="404040"/>
                </a:solidFill>
              </a:rPr>
              <a:t>Maintenance</a:t>
            </a:r>
            <a:r>
              <a:rPr lang="en-US" altLang="en-US" sz="1200" baseline="0" dirty="0" smtClean="0">
                <a:solidFill>
                  <a:srgbClr val="404040"/>
                </a:solidFill>
              </a:rPr>
              <a:t> project: </a:t>
            </a:r>
            <a:r>
              <a:rPr lang="en-US" altLang="en-US" sz="1200" dirty="0" smtClean="0">
                <a:solidFill>
                  <a:srgbClr val="404040"/>
                </a:solidFill>
              </a:rPr>
              <a:t>User manual, technical manual.</a:t>
            </a:r>
          </a:p>
          <a:p>
            <a:endParaRPr lang="en-US" altLang="en-US" dirty="0" smtClean="0"/>
          </a:p>
        </p:txBody>
      </p:sp>
    </p:spTree>
    <p:extLst>
      <p:ext uri="{BB962C8B-B14F-4D97-AF65-F5344CB8AC3E}">
        <p14:creationId xmlns:p14="http://schemas.microsoft.com/office/powerpoint/2010/main" val="5618722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kumimoji="1" sz="2400">
                <a:solidFill>
                  <a:schemeClr val="tx1"/>
                </a:solidFill>
                <a:latin typeface="Times New Roman" pitchFamily="18" charset="0"/>
              </a:defRPr>
            </a:lvl1pPr>
            <a:lvl2pPr marL="742950" indent="-285750" defTabSz="931863">
              <a:defRPr kumimoji="1" sz="2400">
                <a:solidFill>
                  <a:schemeClr val="tx1"/>
                </a:solidFill>
                <a:latin typeface="Times New Roman" pitchFamily="18" charset="0"/>
              </a:defRPr>
            </a:lvl2pPr>
            <a:lvl3pPr marL="1143000" indent="-228600" defTabSz="931863">
              <a:defRPr kumimoji="1" sz="2400">
                <a:solidFill>
                  <a:schemeClr val="tx1"/>
                </a:solidFill>
                <a:latin typeface="Times New Roman" pitchFamily="18" charset="0"/>
              </a:defRPr>
            </a:lvl3pPr>
            <a:lvl4pPr marL="1600200" indent="-228600" defTabSz="931863">
              <a:defRPr kumimoji="1" sz="2400">
                <a:solidFill>
                  <a:schemeClr val="tx1"/>
                </a:solidFill>
                <a:latin typeface="Times New Roman" pitchFamily="18" charset="0"/>
              </a:defRPr>
            </a:lvl4pPr>
            <a:lvl5pPr marL="2057400" indent="-228600" defTabSz="931863">
              <a:defRPr kumimoji="1" sz="2400">
                <a:solidFill>
                  <a:schemeClr val="tx1"/>
                </a:solidFill>
                <a:latin typeface="Times New Roman" pitchFamily="18" charset="0"/>
              </a:defRPr>
            </a:lvl5pPr>
            <a:lvl6pPr marL="2514600" indent="-228600" defTabSz="931863" eaLnBrk="0" fontAlgn="base" hangingPunct="0">
              <a:spcBef>
                <a:spcPct val="0"/>
              </a:spcBef>
              <a:spcAft>
                <a:spcPct val="0"/>
              </a:spcAft>
              <a:defRPr kumimoji="1" sz="2400">
                <a:solidFill>
                  <a:schemeClr val="tx1"/>
                </a:solidFill>
                <a:latin typeface="Times New Roman" pitchFamily="18" charset="0"/>
              </a:defRPr>
            </a:lvl6pPr>
            <a:lvl7pPr marL="2971800" indent="-228600" defTabSz="931863" eaLnBrk="0" fontAlgn="base" hangingPunct="0">
              <a:spcBef>
                <a:spcPct val="0"/>
              </a:spcBef>
              <a:spcAft>
                <a:spcPct val="0"/>
              </a:spcAft>
              <a:defRPr kumimoji="1" sz="2400">
                <a:solidFill>
                  <a:schemeClr val="tx1"/>
                </a:solidFill>
                <a:latin typeface="Times New Roman" pitchFamily="18" charset="0"/>
              </a:defRPr>
            </a:lvl7pPr>
            <a:lvl8pPr marL="3429000" indent="-228600" defTabSz="931863" eaLnBrk="0" fontAlgn="base" hangingPunct="0">
              <a:spcBef>
                <a:spcPct val="0"/>
              </a:spcBef>
              <a:spcAft>
                <a:spcPct val="0"/>
              </a:spcAft>
              <a:defRPr kumimoji="1" sz="2400">
                <a:solidFill>
                  <a:schemeClr val="tx1"/>
                </a:solidFill>
                <a:latin typeface="Times New Roman" pitchFamily="18" charset="0"/>
              </a:defRPr>
            </a:lvl8pPr>
            <a:lvl9pPr marL="3886200" indent="-228600" defTabSz="931863" eaLnBrk="0" fontAlgn="base" hangingPunct="0">
              <a:spcBef>
                <a:spcPct val="0"/>
              </a:spcBef>
              <a:spcAft>
                <a:spcPct val="0"/>
              </a:spcAft>
              <a:defRPr kumimoji="1" sz="2400">
                <a:solidFill>
                  <a:schemeClr val="tx1"/>
                </a:solidFill>
                <a:latin typeface="Times New Roman" pitchFamily="18" charset="0"/>
              </a:defRPr>
            </a:lvl9pPr>
          </a:lstStyle>
          <a:p>
            <a:fld id="{9A9FF589-1622-4A03-BB8A-030D59FCC081}" type="slidenum">
              <a:rPr kumimoji="0" lang="en-US" altLang="en-US" sz="1200" smtClean="0"/>
              <a:pPr/>
              <a:t>7</a:t>
            </a:fld>
            <a:endParaRPr kumimoji="0" lang="en-US" altLang="en-US" sz="1200" dirty="0" smtClean="0"/>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a:buFontTx/>
              <a:buAutoNum type="arabicPeriod"/>
            </a:pPr>
            <a:endParaRPr lang="en-US" altLang="en-US" dirty="0" smtClean="0"/>
          </a:p>
        </p:txBody>
      </p:sp>
    </p:spTree>
    <p:extLst>
      <p:ext uri="{BB962C8B-B14F-4D97-AF65-F5344CB8AC3E}">
        <p14:creationId xmlns:p14="http://schemas.microsoft.com/office/powerpoint/2010/main" val="31303537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kumimoji="1" sz="2400">
                <a:solidFill>
                  <a:schemeClr val="tx1"/>
                </a:solidFill>
                <a:latin typeface="Times New Roman" pitchFamily="18" charset="0"/>
              </a:defRPr>
            </a:lvl1pPr>
            <a:lvl2pPr marL="742950" indent="-285750" defTabSz="931863">
              <a:defRPr kumimoji="1" sz="2400">
                <a:solidFill>
                  <a:schemeClr val="tx1"/>
                </a:solidFill>
                <a:latin typeface="Times New Roman" pitchFamily="18" charset="0"/>
              </a:defRPr>
            </a:lvl2pPr>
            <a:lvl3pPr marL="1143000" indent="-228600" defTabSz="931863">
              <a:defRPr kumimoji="1" sz="2400">
                <a:solidFill>
                  <a:schemeClr val="tx1"/>
                </a:solidFill>
                <a:latin typeface="Times New Roman" pitchFamily="18" charset="0"/>
              </a:defRPr>
            </a:lvl3pPr>
            <a:lvl4pPr marL="1600200" indent="-228600" defTabSz="931863">
              <a:defRPr kumimoji="1" sz="2400">
                <a:solidFill>
                  <a:schemeClr val="tx1"/>
                </a:solidFill>
                <a:latin typeface="Times New Roman" pitchFamily="18" charset="0"/>
              </a:defRPr>
            </a:lvl4pPr>
            <a:lvl5pPr marL="2057400" indent="-228600" defTabSz="931863">
              <a:defRPr kumimoji="1" sz="2400">
                <a:solidFill>
                  <a:schemeClr val="tx1"/>
                </a:solidFill>
                <a:latin typeface="Times New Roman" pitchFamily="18" charset="0"/>
              </a:defRPr>
            </a:lvl5pPr>
            <a:lvl6pPr marL="2514600" indent="-228600" defTabSz="931863" eaLnBrk="0" fontAlgn="base" hangingPunct="0">
              <a:spcBef>
                <a:spcPct val="0"/>
              </a:spcBef>
              <a:spcAft>
                <a:spcPct val="0"/>
              </a:spcAft>
              <a:defRPr kumimoji="1" sz="2400">
                <a:solidFill>
                  <a:schemeClr val="tx1"/>
                </a:solidFill>
                <a:latin typeface="Times New Roman" pitchFamily="18" charset="0"/>
              </a:defRPr>
            </a:lvl6pPr>
            <a:lvl7pPr marL="2971800" indent="-228600" defTabSz="931863" eaLnBrk="0" fontAlgn="base" hangingPunct="0">
              <a:spcBef>
                <a:spcPct val="0"/>
              </a:spcBef>
              <a:spcAft>
                <a:spcPct val="0"/>
              </a:spcAft>
              <a:defRPr kumimoji="1" sz="2400">
                <a:solidFill>
                  <a:schemeClr val="tx1"/>
                </a:solidFill>
                <a:latin typeface="Times New Roman" pitchFamily="18" charset="0"/>
              </a:defRPr>
            </a:lvl7pPr>
            <a:lvl8pPr marL="3429000" indent="-228600" defTabSz="931863" eaLnBrk="0" fontAlgn="base" hangingPunct="0">
              <a:spcBef>
                <a:spcPct val="0"/>
              </a:spcBef>
              <a:spcAft>
                <a:spcPct val="0"/>
              </a:spcAft>
              <a:defRPr kumimoji="1" sz="2400">
                <a:solidFill>
                  <a:schemeClr val="tx1"/>
                </a:solidFill>
                <a:latin typeface="Times New Roman" pitchFamily="18" charset="0"/>
              </a:defRPr>
            </a:lvl8pPr>
            <a:lvl9pPr marL="3886200" indent="-228600" defTabSz="931863" eaLnBrk="0" fontAlgn="base" hangingPunct="0">
              <a:spcBef>
                <a:spcPct val="0"/>
              </a:spcBef>
              <a:spcAft>
                <a:spcPct val="0"/>
              </a:spcAft>
              <a:defRPr kumimoji="1" sz="2400">
                <a:solidFill>
                  <a:schemeClr val="tx1"/>
                </a:solidFill>
                <a:latin typeface="Times New Roman" pitchFamily="18" charset="0"/>
              </a:defRPr>
            </a:lvl9pPr>
          </a:lstStyle>
          <a:p>
            <a:fld id="{0ACA556A-4234-46D6-8D79-EA381E84173D}" type="slidenum">
              <a:rPr kumimoji="0" lang="en-US" altLang="en-US" sz="1200" smtClean="0"/>
              <a:pPr/>
              <a:t>9</a:t>
            </a:fld>
            <a:endParaRPr kumimoji="0" lang="en-US" altLang="en-US" sz="1200" dirty="0" smtClean="0"/>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vi-VN" altLang="en-US" smtClean="0"/>
          </a:p>
        </p:txBody>
      </p:sp>
    </p:spTree>
    <p:extLst>
      <p:ext uri="{BB962C8B-B14F-4D97-AF65-F5344CB8AC3E}">
        <p14:creationId xmlns:p14="http://schemas.microsoft.com/office/powerpoint/2010/main" val="24804630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kumimoji="1" sz="2400">
                <a:solidFill>
                  <a:schemeClr val="tx1"/>
                </a:solidFill>
                <a:latin typeface="Times New Roman" pitchFamily="18" charset="0"/>
              </a:defRPr>
            </a:lvl1pPr>
            <a:lvl2pPr marL="742950" indent="-285750" defTabSz="931863">
              <a:defRPr kumimoji="1" sz="2400">
                <a:solidFill>
                  <a:schemeClr val="tx1"/>
                </a:solidFill>
                <a:latin typeface="Times New Roman" pitchFamily="18" charset="0"/>
              </a:defRPr>
            </a:lvl2pPr>
            <a:lvl3pPr marL="1143000" indent="-228600" defTabSz="931863">
              <a:defRPr kumimoji="1" sz="2400">
                <a:solidFill>
                  <a:schemeClr val="tx1"/>
                </a:solidFill>
                <a:latin typeface="Times New Roman" pitchFamily="18" charset="0"/>
              </a:defRPr>
            </a:lvl3pPr>
            <a:lvl4pPr marL="1600200" indent="-228600" defTabSz="931863">
              <a:defRPr kumimoji="1" sz="2400">
                <a:solidFill>
                  <a:schemeClr val="tx1"/>
                </a:solidFill>
                <a:latin typeface="Times New Roman" pitchFamily="18" charset="0"/>
              </a:defRPr>
            </a:lvl4pPr>
            <a:lvl5pPr marL="2057400" indent="-228600" defTabSz="931863">
              <a:defRPr kumimoji="1" sz="2400">
                <a:solidFill>
                  <a:schemeClr val="tx1"/>
                </a:solidFill>
                <a:latin typeface="Times New Roman" pitchFamily="18" charset="0"/>
              </a:defRPr>
            </a:lvl5pPr>
            <a:lvl6pPr marL="2514600" indent="-228600" defTabSz="931863" eaLnBrk="0" fontAlgn="base" hangingPunct="0">
              <a:spcBef>
                <a:spcPct val="0"/>
              </a:spcBef>
              <a:spcAft>
                <a:spcPct val="0"/>
              </a:spcAft>
              <a:defRPr kumimoji="1" sz="2400">
                <a:solidFill>
                  <a:schemeClr val="tx1"/>
                </a:solidFill>
                <a:latin typeface="Times New Roman" pitchFamily="18" charset="0"/>
              </a:defRPr>
            </a:lvl6pPr>
            <a:lvl7pPr marL="2971800" indent="-228600" defTabSz="931863" eaLnBrk="0" fontAlgn="base" hangingPunct="0">
              <a:spcBef>
                <a:spcPct val="0"/>
              </a:spcBef>
              <a:spcAft>
                <a:spcPct val="0"/>
              </a:spcAft>
              <a:defRPr kumimoji="1" sz="2400">
                <a:solidFill>
                  <a:schemeClr val="tx1"/>
                </a:solidFill>
                <a:latin typeface="Times New Roman" pitchFamily="18" charset="0"/>
              </a:defRPr>
            </a:lvl7pPr>
            <a:lvl8pPr marL="3429000" indent="-228600" defTabSz="931863" eaLnBrk="0" fontAlgn="base" hangingPunct="0">
              <a:spcBef>
                <a:spcPct val="0"/>
              </a:spcBef>
              <a:spcAft>
                <a:spcPct val="0"/>
              </a:spcAft>
              <a:defRPr kumimoji="1" sz="2400">
                <a:solidFill>
                  <a:schemeClr val="tx1"/>
                </a:solidFill>
                <a:latin typeface="Times New Roman" pitchFamily="18" charset="0"/>
              </a:defRPr>
            </a:lvl8pPr>
            <a:lvl9pPr marL="3886200" indent="-228600" defTabSz="931863" eaLnBrk="0" fontAlgn="base" hangingPunct="0">
              <a:spcBef>
                <a:spcPct val="0"/>
              </a:spcBef>
              <a:spcAft>
                <a:spcPct val="0"/>
              </a:spcAft>
              <a:defRPr kumimoji="1" sz="2400">
                <a:solidFill>
                  <a:schemeClr val="tx1"/>
                </a:solidFill>
                <a:latin typeface="Times New Roman" pitchFamily="18" charset="0"/>
              </a:defRPr>
            </a:lvl9pPr>
          </a:lstStyle>
          <a:p>
            <a:fld id="{823E90D7-16C2-46FB-B3A7-6A7E8299E019}" type="slidenum">
              <a:rPr kumimoji="0" lang="en-US" altLang="en-US" sz="1200" smtClean="0"/>
              <a:pPr/>
              <a:t>10</a:t>
            </a:fld>
            <a:endParaRPr kumimoji="0" lang="en-US" altLang="en-US" sz="1200" dirty="0" smtClean="0"/>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t>+ What is expected of the software, system,…</a:t>
            </a:r>
          </a:p>
          <a:p>
            <a:r>
              <a:rPr lang="en-US" altLang="en-US" dirty="0" smtClean="0"/>
              <a:t>+ It’s defined base on SRS, Specification, Requirement,… (Never base on Source that is coding by Developer team)</a:t>
            </a:r>
          </a:p>
        </p:txBody>
      </p:sp>
    </p:spTree>
    <p:extLst>
      <p:ext uri="{BB962C8B-B14F-4D97-AF65-F5344CB8AC3E}">
        <p14:creationId xmlns:p14="http://schemas.microsoft.com/office/powerpoint/2010/main" val="36476561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kumimoji="1" sz="2400">
                <a:solidFill>
                  <a:schemeClr val="tx1"/>
                </a:solidFill>
                <a:latin typeface="Times New Roman" pitchFamily="18" charset="0"/>
              </a:defRPr>
            </a:lvl1pPr>
            <a:lvl2pPr marL="742950" indent="-285750" defTabSz="931863">
              <a:defRPr kumimoji="1" sz="2400">
                <a:solidFill>
                  <a:schemeClr val="tx1"/>
                </a:solidFill>
                <a:latin typeface="Times New Roman" pitchFamily="18" charset="0"/>
              </a:defRPr>
            </a:lvl2pPr>
            <a:lvl3pPr marL="1143000" indent="-228600" defTabSz="931863">
              <a:defRPr kumimoji="1" sz="2400">
                <a:solidFill>
                  <a:schemeClr val="tx1"/>
                </a:solidFill>
                <a:latin typeface="Times New Roman" pitchFamily="18" charset="0"/>
              </a:defRPr>
            </a:lvl3pPr>
            <a:lvl4pPr marL="1600200" indent="-228600" defTabSz="931863">
              <a:defRPr kumimoji="1" sz="2400">
                <a:solidFill>
                  <a:schemeClr val="tx1"/>
                </a:solidFill>
                <a:latin typeface="Times New Roman" pitchFamily="18" charset="0"/>
              </a:defRPr>
            </a:lvl4pPr>
            <a:lvl5pPr marL="2057400" indent="-228600" defTabSz="931863">
              <a:defRPr kumimoji="1" sz="2400">
                <a:solidFill>
                  <a:schemeClr val="tx1"/>
                </a:solidFill>
                <a:latin typeface="Times New Roman" pitchFamily="18" charset="0"/>
              </a:defRPr>
            </a:lvl5pPr>
            <a:lvl6pPr marL="2514600" indent="-228600" defTabSz="931863" eaLnBrk="0" fontAlgn="base" hangingPunct="0">
              <a:spcBef>
                <a:spcPct val="0"/>
              </a:spcBef>
              <a:spcAft>
                <a:spcPct val="0"/>
              </a:spcAft>
              <a:defRPr kumimoji="1" sz="2400">
                <a:solidFill>
                  <a:schemeClr val="tx1"/>
                </a:solidFill>
                <a:latin typeface="Times New Roman" pitchFamily="18" charset="0"/>
              </a:defRPr>
            </a:lvl6pPr>
            <a:lvl7pPr marL="2971800" indent="-228600" defTabSz="931863" eaLnBrk="0" fontAlgn="base" hangingPunct="0">
              <a:spcBef>
                <a:spcPct val="0"/>
              </a:spcBef>
              <a:spcAft>
                <a:spcPct val="0"/>
              </a:spcAft>
              <a:defRPr kumimoji="1" sz="2400">
                <a:solidFill>
                  <a:schemeClr val="tx1"/>
                </a:solidFill>
                <a:latin typeface="Times New Roman" pitchFamily="18" charset="0"/>
              </a:defRPr>
            </a:lvl7pPr>
            <a:lvl8pPr marL="3429000" indent="-228600" defTabSz="931863" eaLnBrk="0" fontAlgn="base" hangingPunct="0">
              <a:spcBef>
                <a:spcPct val="0"/>
              </a:spcBef>
              <a:spcAft>
                <a:spcPct val="0"/>
              </a:spcAft>
              <a:defRPr kumimoji="1" sz="2400">
                <a:solidFill>
                  <a:schemeClr val="tx1"/>
                </a:solidFill>
                <a:latin typeface="Times New Roman" pitchFamily="18" charset="0"/>
              </a:defRPr>
            </a:lvl8pPr>
            <a:lvl9pPr marL="3886200" indent="-228600" defTabSz="931863" eaLnBrk="0" fontAlgn="base" hangingPunct="0">
              <a:spcBef>
                <a:spcPct val="0"/>
              </a:spcBef>
              <a:spcAft>
                <a:spcPct val="0"/>
              </a:spcAft>
              <a:defRPr kumimoji="1" sz="2400">
                <a:solidFill>
                  <a:schemeClr val="tx1"/>
                </a:solidFill>
                <a:latin typeface="Times New Roman" pitchFamily="18" charset="0"/>
              </a:defRPr>
            </a:lvl9pPr>
          </a:lstStyle>
          <a:p>
            <a:fld id="{563EAA1E-7CEC-4302-8BCB-FEF0215C3CEF}" type="slidenum">
              <a:rPr kumimoji="0" lang="en-US" altLang="en-US" sz="1200" smtClean="0"/>
              <a:pPr/>
              <a:t>11</a:t>
            </a:fld>
            <a:endParaRPr kumimoji="0" lang="en-US" altLang="en-US" sz="1200" dirty="0" smtClean="0"/>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latin typeface="Arial (Body)"/>
              </a:rPr>
              <a:t>+ </a:t>
            </a:r>
            <a:r>
              <a:rPr lang="en-US" altLang="en-US" b="1" dirty="0" smtClean="0">
                <a:latin typeface="Arial (Body)"/>
              </a:rPr>
              <a:t>Test Data</a:t>
            </a:r>
            <a:r>
              <a:rPr lang="en-US" altLang="en-US" dirty="0" smtClean="0">
                <a:latin typeface="Arial (Body)"/>
              </a:rPr>
              <a:t>: Data that exists (for example, in a database) before a test is executed, and that affects or is affected by the component or system under test.</a:t>
            </a:r>
          </a:p>
          <a:p>
            <a:r>
              <a:rPr lang="en-US" altLang="en-US" dirty="0" smtClean="0">
                <a:latin typeface="Arial (Body)"/>
              </a:rPr>
              <a:t>+ </a:t>
            </a:r>
            <a:r>
              <a:rPr lang="en-US" altLang="en-US" b="1" dirty="0" smtClean="0">
                <a:latin typeface="Arial (Body)"/>
              </a:rPr>
              <a:t>Test Result</a:t>
            </a:r>
            <a:r>
              <a:rPr lang="en-US" altLang="en-US" dirty="0" smtClean="0">
                <a:latin typeface="Arial (Body)"/>
              </a:rPr>
              <a:t>: The consequence/outcome of the execution of a test. (Pass/Fail/OK/NG/Pending/…)</a:t>
            </a:r>
          </a:p>
          <a:p>
            <a:r>
              <a:rPr lang="en-US" altLang="en-US" dirty="0" smtClean="0">
                <a:latin typeface="Arial (Body)"/>
              </a:rPr>
              <a:t>+ </a:t>
            </a:r>
            <a:r>
              <a:rPr lang="en-US" altLang="en-US" b="1" dirty="0" smtClean="0">
                <a:latin typeface="Arial (Body)"/>
              </a:rPr>
              <a:t>Test Date</a:t>
            </a:r>
            <a:r>
              <a:rPr lang="en-US" altLang="en-US" dirty="0" smtClean="0">
                <a:latin typeface="Arial (Body)"/>
              </a:rPr>
              <a:t>: the day when execute Test case</a:t>
            </a:r>
          </a:p>
          <a:p>
            <a:r>
              <a:rPr lang="en-US" altLang="en-US" dirty="0" smtClean="0">
                <a:latin typeface="Arial (Body)"/>
              </a:rPr>
              <a:t>+ </a:t>
            </a:r>
            <a:r>
              <a:rPr lang="en-US" altLang="en-US" b="1" dirty="0" smtClean="0">
                <a:latin typeface="Arial (Body)"/>
              </a:rPr>
              <a:t>Executer</a:t>
            </a:r>
            <a:r>
              <a:rPr lang="en-US" altLang="en-US" dirty="0" smtClean="0">
                <a:latin typeface="Arial (Body)"/>
              </a:rPr>
              <a:t>: person who execute Test case</a:t>
            </a:r>
          </a:p>
          <a:p>
            <a:r>
              <a:rPr lang="en-US" altLang="en-US" dirty="0" smtClean="0">
                <a:latin typeface="Arial (Body)"/>
              </a:rPr>
              <a:t>+ </a:t>
            </a:r>
            <a:r>
              <a:rPr lang="en-US" altLang="en-US" b="1" dirty="0" smtClean="0">
                <a:latin typeface="Arial (Body)"/>
              </a:rPr>
              <a:t>Priority of Test case</a:t>
            </a:r>
            <a:r>
              <a:rPr lang="en-US" altLang="en-US" dirty="0" smtClean="0">
                <a:latin typeface="Arial (Body)"/>
              </a:rPr>
              <a:t>: The level of (business) importance assigned to Test case. In some case, the executing all Test cases is impossible (because of time, effort,…), so Test case with higher than priority is selected to execute before.</a:t>
            </a:r>
          </a:p>
          <a:p>
            <a:r>
              <a:rPr lang="en-US" altLang="en-US" dirty="0" smtClean="0">
                <a:latin typeface="Arial (Body)"/>
              </a:rPr>
              <a:t>+ </a:t>
            </a:r>
            <a:r>
              <a:rPr lang="en-US" altLang="en-US" b="1" dirty="0" smtClean="0">
                <a:latin typeface="Arial (Body)"/>
              </a:rPr>
              <a:t>Traceability</a:t>
            </a:r>
            <a:r>
              <a:rPr lang="en-US" altLang="en-US" dirty="0" smtClean="0">
                <a:latin typeface="Arial (Body)"/>
              </a:rPr>
              <a:t>: The ability to identify related items in documentation and software, such as requirements with associated Test cases.</a:t>
            </a:r>
          </a:p>
          <a:p>
            <a:r>
              <a:rPr lang="en-US" altLang="en-US" dirty="0" smtClean="0">
                <a:latin typeface="Arial (Body)"/>
              </a:rPr>
              <a:t>+ </a:t>
            </a:r>
            <a:r>
              <a:rPr lang="en-US" altLang="en-US" b="1" dirty="0" smtClean="0">
                <a:latin typeface="Arial (Body)"/>
              </a:rPr>
              <a:t>Author</a:t>
            </a:r>
            <a:r>
              <a:rPr lang="en-US" altLang="en-US" dirty="0" smtClean="0">
                <a:latin typeface="Arial (Body)"/>
              </a:rPr>
              <a:t>: person who create Test case</a:t>
            </a:r>
          </a:p>
          <a:p>
            <a:r>
              <a:rPr lang="en-US" altLang="en-US" dirty="0" smtClean="0">
                <a:latin typeface="Arial (Body)"/>
              </a:rPr>
              <a:t>+ </a:t>
            </a:r>
            <a:r>
              <a:rPr lang="en-US" altLang="en-US" b="1" dirty="0" smtClean="0">
                <a:latin typeface="Arial (Body)"/>
              </a:rPr>
              <a:t>Remark / Note</a:t>
            </a:r>
            <a:r>
              <a:rPr lang="en-US" altLang="en-US" dirty="0" smtClean="0">
                <a:latin typeface="Arial (Body)"/>
              </a:rPr>
              <a:t>: some note or remark of Test case for more clearly.</a:t>
            </a:r>
          </a:p>
          <a:p>
            <a:r>
              <a:rPr lang="en-US" altLang="en-US" dirty="0" smtClean="0">
                <a:latin typeface="Arial (Body)"/>
              </a:rPr>
              <a:t>+ </a:t>
            </a:r>
            <a:r>
              <a:rPr lang="en-US" altLang="en-US" b="1" dirty="0" smtClean="0"/>
              <a:t>Inter-test case Dependence:</a:t>
            </a:r>
            <a:r>
              <a:rPr lang="en-US" altLang="en-US" dirty="0" smtClean="0"/>
              <a:t> One or more Test cases what is input for others. Example: Test suite (A set of several test cases for a component or system under test, where the post-condition of one test is often used as the precondition for the next one.)</a:t>
            </a:r>
          </a:p>
        </p:txBody>
      </p:sp>
    </p:spTree>
    <p:extLst>
      <p:ext uri="{BB962C8B-B14F-4D97-AF65-F5344CB8AC3E}">
        <p14:creationId xmlns:p14="http://schemas.microsoft.com/office/powerpoint/2010/main" val="43557162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slideMaster" Target="../slideMasters/slideMaster12.xml"/><Relationship Id="rId1" Type="http://schemas.openxmlformats.org/officeDocument/2006/relationships/vmlDrawing" Target="../drawings/vmlDrawing2.vml"/><Relationship Id="rId5" Type="http://schemas.openxmlformats.org/officeDocument/2006/relationships/image" Target="../media/image12.emf"/><Relationship Id="rId4" Type="http://schemas.openxmlformats.org/officeDocument/2006/relationships/oleObject" Target="../embeddings/oleObject2.bin"/></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slideMaster" Target="../slideMasters/slideMaster2.xml"/><Relationship Id="rId1" Type="http://schemas.openxmlformats.org/officeDocument/2006/relationships/themeOverride" Target="../theme/themeOverride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slideMaster" Target="../slideMasters/slideMaster15.xml"/><Relationship Id="rId1" Type="http://schemas.openxmlformats.org/officeDocument/2006/relationships/themeOverride" Target="../theme/themeOverride8.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7.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slideMaster" Target="../slideMasters/slideMaster16.xml"/><Relationship Id="rId1" Type="http://schemas.openxmlformats.org/officeDocument/2006/relationships/themeOverride" Target="../theme/themeOverride9.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slideMaster" Target="../slideMasters/slideMaster17.xml"/><Relationship Id="rId1" Type="http://schemas.openxmlformats.org/officeDocument/2006/relationships/themeOverride" Target="../theme/themeOverride10.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3.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6.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9.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slideMaster" Target="../slideMasters/slideMaster18.xml"/><Relationship Id="rId1" Type="http://schemas.openxmlformats.org/officeDocument/2006/relationships/themeOverride" Target="../theme/themeOverride1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0.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1.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2.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3.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4.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5.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6.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7.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9.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0.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slideMaster" Target="../slideMasters/slideMaster19.xml"/><Relationship Id="rId1" Type="http://schemas.openxmlformats.org/officeDocument/2006/relationships/themeOverride" Target="../theme/themeOverride12.xml"/></Relationships>
</file>

<file path=ppt/slideLayouts/_rels/slideLayout211.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12.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13.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14.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15.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16.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17.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18.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19.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0.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1.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22.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23.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4.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5.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6.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7.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8.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9.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0.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3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32.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33.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34.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35.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36.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37.xml.rels><?xml version="1.0" encoding="UTF-8" standalone="yes"?>
<Relationships xmlns="http://schemas.openxmlformats.org/package/2006/relationships"><Relationship Id="rId2" Type="http://schemas.openxmlformats.org/officeDocument/2006/relationships/slideMaster" Target="../slideMasters/slideMaster22.xml"/><Relationship Id="rId1" Type="http://schemas.openxmlformats.org/officeDocument/2006/relationships/themeOverride" Target="../theme/themeOverride13.xml"/></Relationships>
</file>

<file path=ppt/slideLayouts/_rels/slideLayout238.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9.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0.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41.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42.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43.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44.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45.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46.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47.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48.xml.rels><?xml version="1.0" encoding="UTF-8" standalone="yes"?>
<Relationships xmlns="http://schemas.openxmlformats.org/package/2006/relationships"><Relationship Id="rId2" Type="http://schemas.openxmlformats.org/officeDocument/2006/relationships/slideMaster" Target="../slideMasters/slideMaster23.xml"/><Relationship Id="rId1" Type="http://schemas.openxmlformats.org/officeDocument/2006/relationships/themeOverride" Target="../theme/themeOverride14.xml"/></Relationships>
</file>

<file path=ppt/slideLayouts/_rels/slideLayout249.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0.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51.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52.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53.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54.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55.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56.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57.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58.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59.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slideMaster" Target="../slideMasters/slideMaster3.xml"/><Relationship Id="rId1" Type="http://schemas.openxmlformats.org/officeDocument/2006/relationships/themeOverride" Target="../theme/themeOverride3.xml"/></Relationships>
</file>

<file path=ppt/slideLayouts/_rels/slideLayout260.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61.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62.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63.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64.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65.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66.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67.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68.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69.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0.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71.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72.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73.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74.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75.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76.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77.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78.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79.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0.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8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slideMaster" Target="../slideMasters/slideMaster26.xml"/><Relationship Id="rId1" Type="http://schemas.openxmlformats.org/officeDocument/2006/relationships/vmlDrawing" Target="../drawings/vmlDrawing4.vml"/><Relationship Id="rId5" Type="http://schemas.openxmlformats.org/officeDocument/2006/relationships/image" Target="../media/image12.emf"/><Relationship Id="rId4" Type="http://schemas.openxmlformats.org/officeDocument/2006/relationships/oleObject" Target="../embeddings/oleObject4.bin"/></Relationships>
</file>

<file path=ppt/slideLayouts/_rels/slideLayout282.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83.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84.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85.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86.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87.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88.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89.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0.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91.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92.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93.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94.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95.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96.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97.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98.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99.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00.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01.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02.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03.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04.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05.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06.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07.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08.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09.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0.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11.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12.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13.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slideMaster" Target="../slideMasters/slideMaster4.xml"/><Relationship Id="rId1" Type="http://schemas.openxmlformats.org/officeDocument/2006/relationships/themeOverride" Target="../theme/themeOverride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slideMaster" Target="../slideMasters/slideMaster5.xml"/><Relationship Id="rId1" Type="http://schemas.openxmlformats.org/officeDocument/2006/relationships/themeOverride" Target="../theme/themeOverride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6.xml.rels><?xml version="1.0" encoding="UTF-8" standalone="yes"?>
<Relationships xmlns="http://schemas.openxmlformats.org/package/2006/relationships"><Relationship Id="rId2" Type="http://schemas.openxmlformats.org/officeDocument/2006/relationships/slideMaster" Target="../slideMasters/slideMaster8.xml"/><Relationship Id="rId1" Type="http://schemas.openxmlformats.org/officeDocument/2006/relationships/themeOverride" Target="../theme/themeOverride6.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7.xml.rels><?xml version="1.0" encoding="UTF-8" standalone="yes"?>
<Relationships xmlns="http://schemas.openxmlformats.org/package/2006/relationships"><Relationship Id="rId2" Type="http://schemas.openxmlformats.org/officeDocument/2006/relationships/slideMaster" Target="../slideMasters/slideMaster9.xml"/><Relationship Id="rId1" Type="http://schemas.openxmlformats.org/officeDocument/2006/relationships/themeOverride" Target="../theme/themeOverride7.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5" descr="Logo SE A4 Blan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27763" y="5734050"/>
            <a:ext cx="2576512" cy="941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2" name="Rectangle 2"/>
          <p:cNvSpPr>
            <a:spLocks noGrp="1" noChangeArrowheads="1"/>
          </p:cNvSpPr>
          <p:nvPr>
            <p:ph type="ctrTitle"/>
          </p:nvPr>
        </p:nvSpPr>
        <p:spPr>
          <a:xfrm>
            <a:off x="431800" y="77788"/>
            <a:ext cx="8280400" cy="1550987"/>
          </a:xfrm>
        </p:spPr>
        <p:txBody>
          <a:bodyPr/>
          <a:lstStyle>
            <a:lvl1pPr>
              <a:defRPr sz="4800"/>
            </a:lvl1pPr>
          </a:lstStyle>
          <a:p>
            <a:pPr lvl="0"/>
            <a:r>
              <a:rPr lang="en-US" altLang="zh-TW" noProof="0" smtClean="0"/>
              <a:t>Click to edit Master title style</a:t>
            </a:r>
            <a:endParaRPr lang="en-GB" altLang="zh-TW" noProof="0" smtClean="0"/>
          </a:p>
        </p:txBody>
      </p:sp>
      <p:sp>
        <p:nvSpPr>
          <p:cNvPr id="5123" name="Rectangle 3"/>
          <p:cNvSpPr>
            <a:spLocks noGrp="1" noChangeArrowheads="1"/>
          </p:cNvSpPr>
          <p:nvPr>
            <p:ph type="subTitle" idx="1"/>
          </p:nvPr>
        </p:nvSpPr>
        <p:spPr>
          <a:xfrm>
            <a:off x="431800" y="1773238"/>
            <a:ext cx="4968875" cy="1655762"/>
          </a:xfrm>
          <a:extLst/>
        </p:spPr>
        <p:txBody>
          <a:bodyPr tIns="45720" rIns="54000" bIns="45720"/>
          <a:lstStyle>
            <a:lvl1pPr marL="0" indent="0">
              <a:buFont typeface="Arial" charset="0"/>
              <a:buNone/>
              <a:defRPr>
                <a:solidFill>
                  <a:schemeClr val="tx1"/>
                </a:solidFill>
              </a:defRPr>
            </a:lvl1pPr>
          </a:lstStyle>
          <a:p>
            <a:pPr lvl="0"/>
            <a:r>
              <a:rPr lang="en-US" altLang="zh-TW" noProof="0" smtClean="0"/>
              <a:t>Click to edit Master subtitle style</a:t>
            </a:r>
            <a:endParaRPr lang="en-GB" altLang="zh-TW" noProof="0" smtClean="0"/>
          </a:p>
        </p:txBody>
      </p:sp>
      <p:sp>
        <p:nvSpPr>
          <p:cNvPr id="5" name="Footer Placeholder 4"/>
          <p:cNvSpPr>
            <a:spLocks noGrp="1" noChangeArrowheads="1"/>
          </p:cNvSpPr>
          <p:nvPr>
            <p:ph type="ftr" sz="quarter" idx="10"/>
          </p:nvPr>
        </p:nvSpPr>
        <p:spPr bwMode="auto">
          <a:xfrm>
            <a:off x="6372225" y="5229225"/>
            <a:ext cx="2270125" cy="1368425"/>
          </a:xfrm>
          <a:prstGeom prst="rect">
            <a:avLst/>
          </a:prstGeom>
          <a:extLst/>
        </p:spPr>
        <p:txBody>
          <a:bodyPr vert="horz" wrap="square" lIns="91440" tIns="45720" rIns="91440" bIns="45720" numCol="1" anchor="t" anchorCtr="0" compatLnSpc="1">
            <a:prstTxWarp prst="textNoShape">
              <a:avLst/>
            </a:prstTxWarp>
          </a:bodyPr>
          <a:lstStyle>
            <a:lvl1pPr>
              <a:defRPr kumimoji="0" sz="9600" smtClean="0">
                <a:ea typeface="ＭＳ Ｐゴシック" pitchFamily="50" charset="-128"/>
                <a:cs typeface="Arial" pitchFamily="34" charset="0"/>
              </a:defRPr>
            </a:lvl1pPr>
          </a:lstStyle>
          <a:p>
            <a:pPr>
              <a:defRPr/>
            </a:pPr>
            <a:endParaRPr lang="fr-FR" altLang="ja-JP"/>
          </a:p>
        </p:txBody>
      </p:sp>
    </p:spTree>
    <p:extLst>
      <p:ext uri="{BB962C8B-B14F-4D97-AF65-F5344CB8AC3E}">
        <p14:creationId xmlns:p14="http://schemas.microsoft.com/office/powerpoint/2010/main" val="1238446209"/>
      </p:ext>
    </p:extLst>
  </p:cSld>
  <p:clrMapOvr>
    <a:overrideClrMapping bg1="dk2" tx1="lt1" bg2="dk1"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3336970603"/>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318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1080770724"/>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980769572"/>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Tree>
    <p:extLst>
      <p:ext uri="{BB962C8B-B14F-4D97-AF65-F5344CB8AC3E}">
        <p14:creationId xmlns:p14="http://schemas.microsoft.com/office/powerpoint/2010/main" val="1023172963"/>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276104671"/>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3770118464"/>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3628118010"/>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3964649583"/>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2100" y="77788"/>
            <a:ext cx="2070100" cy="6221412"/>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31800" y="77788"/>
            <a:ext cx="6057900" cy="6221412"/>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3462872246"/>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ltLang="ja-JP"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ltLang="ja-JP" smtClean="0"/>
              <a:t>Click to edit Master subtitle style</a:t>
            </a:r>
            <a:endParaRPr lang="en-US"/>
          </a:p>
        </p:txBody>
      </p:sp>
      <p:sp>
        <p:nvSpPr>
          <p:cNvPr id="4" name="Footer Placeholder 4"/>
          <p:cNvSpPr>
            <a:spLocks noGrp="1" noChangeArrowheads="1"/>
          </p:cNvSpPr>
          <p:nvPr>
            <p:ph type="ftr" sz="quarter" idx="10"/>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3736380606"/>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Footer Placeholder 4"/>
          <p:cNvSpPr>
            <a:spLocks noGrp="1" noChangeArrowheads="1"/>
          </p:cNvSpPr>
          <p:nvPr>
            <p:ph type="ftr" sz="quarter" idx="10"/>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33936173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2100" y="77788"/>
            <a:ext cx="2070100" cy="6221412"/>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31800" y="77788"/>
            <a:ext cx="6057900" cy="6221412"/>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1502791157"/>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
        <p:nvSpPr>
          <p:cNvPr id="4" name="Footer Placeholder 4"/>
          <p:cNvSpPr>
            <a:spLocks noGrp="1" noChangeArrowheads="1"/>
          </p:cNvSpPr>
          <p:nvPr>
            <p:ph type="ftr" sz="quarter" idx="10"/>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3986695172"/>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318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Footer Placeholder 4"/>
          <p:cNvSpPr>
            <a:spLocks noGrp="1" noChangeArrowheads="1"/>
          </p:cNvSpPr>
          <p:nvPr>
            <p:ph type="ftr" sz="quarter" idx="10"/>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3050633384"/>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7" name="Footer Placeholder 4"/>
          <p:cNvSpPr>
            <a:spLocks noGrp="1" noChangeArrowheads="1"/>
          </p:cNvSpPr>
          <p:nvPr>
            <p:ph type="ftr" sz="quarter" idx="10"/>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4289242953"/>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Footer Placeholder 4"/>
          <p:cNvSpPr>
            <a:spLocks noGrp="1" noChangeArrowheads="1"/>
          </p:cNvSpPr>
          <p:nvPr>
            <p:ph type="ftr" sz="quarter" idx="10"/>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1633583917"/>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4"/>
          <p:cNvSpPr>
            <a:spLocks noGrp="1" noChangeArrowheads="1"/>
          </p:cNvSpPr>
          <p:nvPr>
            <p:ph type="ftr" sz="quarter" idx="10"/>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4157769388"/>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
        <p:nvSpPr>
          <p:cNvPr id="5" name="Footer Placeholder 4"/>
          <p:cNvSpPr>
            <a:spLocks noGrp="1" noChangeArrowheads="1"/>
          </p:cNvSpPr>
          <p:nvPr>
            <p:ph type="ftr" sz="quarter" idx="10"/>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110879477"/>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
        <p:nvSpPr>
          <p:cNvPr id="5" name="Footer Placeholder 4"/>
          <p:cNvSpPr>
            <a:spLocks noGrp="1" noChangeArrowheads="1"/>
          </p:cNvSpPr>
          <p:nvPr>
            <p:ph type="ftr" sz="quarter" idx="10"/>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2515597906"/>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Footer Placeholder 4"/>
          <p:cNvSpPr>
            <a:spLocks noGrp="1" noChangeArrowheads="1"/>
          </p:cNvSpPr>
          <p:nvPr>
            <p:ph type="ftr" sz="quarter" idx="10"/>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3371648554"/>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2100" y="77788"/>
            <a:ext cx="2070100" cy="6221412"/>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31800" y="77788"/>
            <a:ext cx="6057900" cy="6221412"/>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Footer Placeholder 4"/>
          <p:cNvSpPr>
            <a:spLocks noGrp="1" noChangeArrowheads="1"/>
          </p:cNvSpPr>
          <p:nvPr>
            <p:ph type="ftr" sz="quarter" idx="10"/>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60339994"/>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ltLang="ja-JP"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ltLang="ja-JP" smtClean="0"/>
              <a:t>Click to edit Master subtitle style</a:t>
            </a:r>
            <a:endParaRPr lang="en-US"/>
          </a:p>
        </p:txBody>
      </p:sp>
    </p:spTree>
    <p:extLst>
      <p:ext uri="{BB962C8B-B14F-4D97-AF65-F5344CB8AC3E}">
        <p14:creationId xmlns:p14="http://schemas.microsoft.com/office/powerpoint/2010/main" val="13506119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_Blank">
    <p:spTree>
      <p:nvGrpSpPr>
        <p:cNvPr id="1" name=""/>
        <p:cNvGrpSpPr/>
        <p:nvPr/>
      </p:nvGrpSpPr>
      <p:grpSpPr>
        <a:xfrm>
          <a:off x="0" y="0"/>
          <a:ext cx="0" cy="0"/>
          <a:chOff x="0" y="0"/>
          <a:chExt cx="0" cy="0"/>
        </a:xfrm>
      </p:grpSpPr>
      <p:sp>
        <p:nvSpPr>
          <p:cNvPr id="5" name="Title 1"/>
          <p:cNvSpPr>
            <a:spLocks noGrp="1"/>
          </p:cNvSpPr>
          <p:nvPr>
            <p:ph type="title"/>
          </p:nvPr>
        </p:nvSpPr>
        <p:spPr>
          <a:xfrm>
            <a:off x="457200" y="0"/>
            <a:ext cx="8229600" cy="914400"/>
          </a:xfrm>
        </p:spPr>
        <p:txBody>
          <a:bodyPr/>
          <a:lstStyle/>
          <a:p>
            <a:r>
              <a:rPr lang="en-US" altLang="ja-JP" smtClean="0"/>
              <a:t>Click to edit Master title style</a:t>
            </a:r>
            <a:endParaRPr lang="vi-VN" dirty="0"/>
          </a:p>
        </p:txBody>
      </p:sp>
      <p:sp>
        <p:nvSpPr>
          <p:cNvPr id="6" name="Content Placeholder 2"/>
          <p:cNvSpPr>
            <a:spLocks noGrp="1"/>
          </p:cNvSpPr>
          <p:nvPr>
            <p:ph idx="1"/>
          </p:nvPr>
        </p:nvSpPr>
        <p:spPr>
          <a:xfrm>
            <a:off x="457200" y="1219200"/>
            <a:ext cx="8229600" cy="4906963"/>
          </a:xfrm>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vi-VN"/>
          </a:p>
        </p:txBody>
      </p:sp>
    </p:spTree>
    <p:extLst>
      <p:ext uri="{BB962C8B-B14F-4D97-AF65-F5344CB8AC3E}">
        <p14:creationId xmlns:p14="http://schemas.microsoft.com/office/powerpoint/2010/main" val="4033137213"/>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1598971812"/>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Tree>
    <p:extLst>
      <p:ext uri="{BB962C8B-B14F-4D97-AF65-F5344CB8AC3E}">
        <p14:creationId xmlns:p14="http://schemas.microsoft.com/office/powerpoint/2010/main" val="114952974"/>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318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1914671165"/>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3288879373"/>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Tree>
    <p:extLst>
      <p:ext uri="{BB962C8B-B14F-4D97-AF65-F5344CB8AC3E}">
        <p14:creationId xmlns:p14="http://schemas.microsoft.com/office/powerpoint/2010/main" val="967413991"/>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9080868"/>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2977743324"/>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67876954"/>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2630535246"/>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2100" y="77788"/>
            <a:ext cx="2070100" cy="6221412"/>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31800" y="77788"/>
            <a:ext cx="6057900" cy="6221412"/>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14526385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2_Blank">
    <p:spTree>
      <p:nvGrpSpPr>
        <p:cNvPr id="1" name=""/>
        <p:cNvGrpSpPr/>
        <p:nvPr/>
      </p:nvGrpSpPr>
      <p:grpSpPr>
        <a:xfrm>
          <a:off x="0" y="0"/>
          <a:ext cx="0" cy="0"/>
          <a:chOff x="0" y="0"/>
          <a:chExt cx="0" cy="0"/>
        </a:xfrm>
      </p:grpSpPr>
      <p:sp>
        <p:nvSpPr>
          <p:cNvPr id="5" name="Title 1"/>
          <p:cNvSpPr>
            <a:spLocks noGrp="1"/>
          </p:cNvSpPr>
          <p:nvPr>
            <p:ph type="title"/>
          </p:nvPr>
        </p:nvSpPr>
        <p:spPr>
          <a:xfrm>
            <a:off x="457200" y="0"/>
            <a:ext cx="8229600" cy="914400"/>
          </a:xfrm>
        </p:spPr>
        <p:txBody>
          <a:bodyPr/>
          <a:lstStyle/>
          <a:p>
            <a:r>
              <a:rPr lang="en-US" smtClean="0"/>
              <a:t>Click to edit Master title style</a:t>
            </a:r>
            <a:endParaRPr lang="vi-VN" dirty="0"/>
          </a:p>
        </p:txBody>
      </p:sp>
      <p:sp>
        <p:nvSpPr>
          <p:cNvPr id="6" name="Content Placeholder 2"/>
          <p:cNvSpPr>
            <a:spLocks noGrp="1"/>
          </p:cNvSpPr>
          <p:nvPr>
            <p:ph idx="1"/>
          </p:nvPr>
        </p:nvSpPr>
        <p:spPr>
          <a:xfrm>
            <a:off x="457200" y="1219200"/>
            <a:ext cx="8229600" cy="4906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Tree>
    <p:extLst>
      <p:ext uri="{BB962C8B-B14F-4D97-AF65-F5344CB8AC3E}">
        <p14:creationId xmlns:p14="http://schemas.microsoft.com/office/powerpoint/2010/main" val="1095244777"/>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2" name="Picture 2" descr="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9144000" cy="6875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3"/>
          <p:cNvSpPr>
            <a:spLocks noChangeArrowheads="1"/>
          </p:cNvSpPr>
          <p:nvPr userDrawn="1"/>
        </p:nvSpPr>
        <p:spPr bwMode="auto">
          <a:xfrm>
            <a:off x="0" y="6400800"/>
            <a:ext cx="9144000" cy="304800"/>
          </a:xfrm>
          <a:prstGeom prst="rect">
            <a:avLst/>
          </a:prstGeom>
          <a:solidFill>
            <a:schemeClr val="bg1">
              <a:alpha val="39999"/>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itchFamily="18" charset="0"/>
              </a:defRPr>
            </a:lvl1pPr>
            <a:lvl2pPr marL="742950" indent="-285750">
              <a:defRPr kumimoji="1" sz="2400">
                <a:solidFill>
                  <a:schemeClr val="tx1"/>
                </a:solidFill>
                <a:latin typeface="Times New Roman" pitchFamily="18" charset="0"/>
              </a:defRPr>
            </a:lvl2pPr>
            <a:lvl3pPr marL="1143000" indent="-228600">
              <a:defRPr kumimoji="1" sz="2400">
                <a:solidFill>
                  <a:schemeClr val="tx1"/>
                </a:solidFill>
                <a:latin typeface="Times New Roman" pitchFamily="18" charset="0"/>
              </a:defRPr>
            </a:lvl3pPr>
            <a:lvl4pPr marL="1600200" indent="-228600">
              <a:defRPr kumimoji="1" sz="2400">
                <a:solidFill>
                  <a:schemeClr val="tx1"/>
                </a:solidFill>
                <a:latin typeface="Times New Roman" pitchFamily="18" charset="0"/>
              </a:defRPr>
            </a:lvl4pPr>
            <a:lvl5pPr marL="2057400" indent="-228600">
              <a:defRPr kumimoji="1" sz="2400">
                <a:solidFill>
                  <a:schemeClr val="tx1"/>
                </a:solidFill>
                <a:latin typeface="Times New Roman" pitchFamily="18" charset="0"/>
              </a:defRPr>
            </a:lvl5pPr>
            <a:lvl6pPr marL="2514600" indent="-228600" eaLnBrk="0" fontAlgn="base" hangingPunct="0">
              <a:spcBef>
                <a:spcPct val="0"/>
              </a:spcBef>
              <a:spcAft>
                <a:spcPct val="0"/>
              </a:spcAft>
              <a:defRPr kumimoji="1" sz="2400">
                <a:solidFill>
                  <a:schemeClr val="tx1"/>
                </a:solidFill>
                <a:latin typeface="Times New Roman" pitchFamily="18" charset="0"/>
              </a:defRPr>
            </a:lvl6pPr>
            <a:lvl7pPr marL="2971800" indent="-228600" eaLnBrk="0" fontAlgn="base" hangingPunct="0">
              <a:spcBef>
                <a:spcPct val="0"/>
              </a:spcBef>
              <a:spcAft>
                <a:spcPct val="0"/>
              </a:spcAft>
              <a:defRPr kumimoji="1" sz="2400">
                <a:solidFill>
                  <a:schemeClr val="tx1"/>
                </a:solidFill>
                <a:latin typeface="Times New Roman" pitchFamily="18" charset="0"/>
              </a:defRPr>
            </a:lvl7pPr>
            <a:lvl8pPr marL="3429000" indent="-228600" eaLnBrk="0" fontAlgn="base" hangingPunct="0">
              <a:spcBef>
                <a:spcPct val="0"/>
              </a:spcBef>
              <a:spcAft>
                <a:spcPct val="0"/>
              </a:spcAft>
              <a:defRPr kumimoji="1" sz="2400">
                <a:solidFill>
                  <a:schemeClr val="tx1"/>
                </a:solidFill>
                <a:latin typeface="Times New Roman" pitchFamily="18" charset="0"/>
              </a:defRPr>
            </a:lvl8pPr>
            <a:lvl9pPr marL="3886200" indent="-228600" eaLnBrk="0" fontAlgn="base" hangingPunct="0">
              <a:spcBef>
                <a:spcPct val="0"/>
              </a:spcBef>
              <a:spcAft>
                <a:spcPct val="0"/>
              </a:spcAft>
              <a:defRPr kumimoji="1" sz="2400">
                <a:solidFill>
                  <a:schemeClr val="tx1"/>
                </a:solidFill>
                <a:latin typeface="Times New Roman" pitchFamily="18" charset="0"/>
              </a:defRPr>
            </a:lvl9pPr>
          </a:lstStyle>
          <a:p>
            <a:pPr eaLnBrk="1" hangingPunct="1">
              <a:defRPr/>
            </a:pPr>
            <a:endParaRPr kumimoji="0" lang="en-US" altLang="ja-JP" smtClean="0">
              <a:solidFill>
                <a:schemeClr val="bg2"/>
              </a:solidFill>
              <a:latin typeface="Arial" pitchFamily="34" charset="0"/>
              <a:ea typeface="ＭＳ Ｐゴシック" pitchFamily="50" charset="-128"/>
              <a:cs typeface="Arial" pitchFamily="34" charset="0"/>
            </a:endParaRPr>
          </a:p>
        </p:txBody>
      </p:sp>
      <p:sp>
        <p:nvSpPr>
          <p:cNvPr id="4" name="Rectangle 4"/>
          <p:cNvSpPr>
            <a:spLocks noChangeArrowheads="1"/>
          </p:cNvSpPr>
          <p:nvPr userDrawn="1"/>
        </p:nvSpPr>
        <p:spPr bwMode="auto">
          <a:xfrm>
            <a:off x="1752600" y="6248400"/>
            <a:ext cx="5410200" cy="47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bg2"/>
                </a:solidFill>
                <a:latin typeface="Arial" pitchFamily="34" charset="0"/>
                <a:cs typeface="Arial" pitchFamily="34" charset="0"/>
              </a:defRPr>
            </a:lvl1pPr>
            <a:lvl2pPr marL="742950" indent="-285750" eaLnBrk="0" hangingPunct="0">
              <a:defRPr>
                <a:solidFill>
                  <a:schemeClr val="bg2"/>
                </a:solidFill>
                <a:latin typeface="Arial" pitchFamily="34" charset="0"/>
                <a:cs typeface="Arial" pitchFamily="34" charset="0"/>
              </a:defRPr>
            </a:lvl2pPr>
            <a:lvl3pPr marL="1143000" indent="-228600" eaLnBrk="0" hangingPunct="0">
              <a:defRPr>
                <a:solidFill>
                  <a:schemeClr val="bg2"/>
                </a:solidFill>
                <a:latin typeface="Arial" pitchFamily="34" charset="0"/>
                <a:cs typeface="Arial" pitchFamily="34" charset="0"/>
              </a:defRPr>
            </a:lvl3pPr>
            <a:lvl4pPr marL="1600200" indent="-228600" eaLnBrk="0" hangingPunct="0">
              <a:defRPr>
                <a:solidFill>
                  <a:schemeClr val="bg2"/>
                </a:solidFill>
                <a:latin typeface="Arial" pitchFamily="34" charset="0"/>
                <a:cs typeface="Arial" pitchFamily="34" charset="0"/>
              </a:defRPr>
            </a:lvl4pPr>
            <a:lvl5pPr marL="2057400" indent="-228600" eaLnBrk="0" hangingPunct="0">
              <a:defRPr>
                <a:solidFill>
                  <a:schemeClr val="bg2"/>
                </a:solidFill>
                <a:latin typeface="Arial" pitchFamily="34" charset="0"/>
                <a:cs typeface="Arial" pitchFamily="34" charset="0"/>
              </a:defRPr>
            </a:lvl5pPr>
            <a:lvl6pPr marL="2514600" indent="-228600" eaLnBrk="0" fontAlgn="base" hangingPunct="0">
              <a:spcBef>
                <a:spcPct val="0"/>
              </a:spcBef>
              <a:spcAft>
                <a:spcPct val="0"/>
              </a:spcAft>
              <a:defRPr>
                <a:solidFill>
                  <a:schemeClr val="bg2"/>
                </a:solidFill>
                <a:latin typeface="Arial" pitchFamily="34" charset="0"/>
                <a:cs typeface="Arial" pitchFamily="34" charset="0"/>
              </a:defRPr>
            </a:lvl6pPr>
            <a:lvl7pPr marL="2971800" indent="-228600" eaLnBrk="0" fontAlgn="base" hangingPunct="0">
              <a:spcBef>
                <a:spcPct val="0"/>
              </a:spcBef>
              <a:spcAft>
                <a:spcPct val="0"/>
              </a:spcAft>
              <a:defRPr>
                <a:solidFill>
                  <a:schemeClr val="bg2"/>
                </a:solidFill>
                <a:latin typeface="Arial" pitchFamily="34" charset="0"/>
                <a:cs typeface="Arial" pitchFamily="34" charset="0"/>
              </a:defRPr>
            </a:lvl7pPr>
            <a:lvl8pPr marL="3429000" indent="-228600" eaLnBrk="0" fontAlgn="base" hangingPunct="0">
              <a:spcBef>
                <a:spcPct val="0"/>
              </a:spcBef>
              <a:spcAft>
                <a:spcPct val="0"/>
              </a:spcAft>
              <a:defRPr>
                <a:solidFill>
                  <a:schemeClr val="bg2"/>
                </a:solidFill>
                <a:latin typeface="Arial" pitchFamily="34" charset="0"/>
                <a:cs typeface="Arial" pitchFamily="34" charset="0"/>
              </a:defRPr>
            </a:lvl8pPr>
            <a:lvl9pPr marL="3886200" indent="-228600" eaLnBrk="0" fontAlgn="base" hangingPunct="0">
              <a:spcBef>
                <a:spcPct val="0"/>
              </a:spcBef>
              <a:spcAft>
                <a:spcPct val="0"/>
              </a:spcAft>
              <a:defRPr>
                <a:solidFill>
                  <a:schemeClr val="bg2"/>
                </a:solidFill>
                <a:latin typeface="Arial" pitchFamily="34" charset="0"/>
                <a:cs typeface="Arial" pitchFamily="34" charset="0"/>
              </a:defRPr>
            </a:lvl9pPr>
          </a:lstStyle>
          <a:p>
            <a:pPr algn="ctr" eaLnBrk="1" hangingPunct="1">
              <a:defRPr/>
            </a:pPr>
            <a:r>
              <a:rPr kumimoji="0" lang="en-US" altLang="ja-JP" b="1" smtClean="0">
                <a:solidFill>
                  <a:srgbClr val="006600"/>
                </a:solidFill>
              </a:rPr>
              <a:t>Vietnam Ministry of Science and Technology</a:t>
            </a:r>
          </a:p>
        </p:txBody>
      </p:sp>
      <p:graphicFrame>
        <p:nvGraphicFramePr>
          <p:cNvPr id="5" name="Object 5"/>
          <p:cNvGraphicFramePr>
            <a:graphicFrameLocks noChangeAspect="1"/>
          </p:cNvGraphicFramePr>
          <p:nvPr userDrawn="1"/>
        </p:nvGraphicFramePr>
        <p:xfrm>
          <a:off x="1271588" y="1227138"/>
          <a:ext cx="6600825" cy="4400550"/>
        </p:xfrm>
        <a:graphic>
          <a:graphicData uri="http://schemas.openxmlformats.org/presentationml/2006/ole">
            <mc:AlternateContent xmlns:mc="http://schemas.openxmlformats.org/markup-compatibility/2006">
              <mc:Choice xmlns:v="urn:schemas-microsoft-com:vml" Requires="v">
                <p:oleObj spid="_x0000_s141321" name="Chart" r:id="rId4" imgW="6600749" imgH="4400702" progId="MSGraph.Chart.8">
                  <p:embed followColorScheme="full"/>
                </p:oleObj>
              </mc:Choice>
              <mc:Fallback>
                <p:oleObj name="Chart" r:id="rId4" imgW="6600749" imgH="4400702" progId="MSGraph.Chart.8">
                  <p:embed followColorScheme="full"/>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71588" y="1227138"/>
                        <a:ext cx="6600825" cy="4400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162542731"/>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ltLang="ja-JP" smtClean="0"/>
              <a:t>Click to edit Master title style</a:t>
            </a:r>
            <a:endParaRPr lang="en-US"/>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Rectangle 3"/>
          <p:cNvSpPr>
            <a:spLocks noGrp="1" noChangeArrowheads="1"/>
          </p:cNvSpPr>
          <p:nvPr>
            <p:ph type="ftr" sz="quarter" idx="10"/>
          </p:nvPr>
        </p:nvSpPr>
        <p:spPr>
          <a:ln/>
        </p:spPr>
        <p:txBody>
          <a:bodyPr/>
          <a:lstStyle>
            <a:lvl1pPr>
              <a:defRPr/>
            </a:lvl1pPr>
          </a:lstStyle>
          <a:p>
            <a:pPr>
              <a:defRPr/>
            </a:pPr>
            <a:endParaRPr lang="en-US" altLang="ja-JP"/>
          </a:p>
        </p:txBody>
      </p:sp>
      <p:sp>
        <p:nvSpPr>
          <p:cNvPr id="5" name="Rectangle 4"/>
          <p:cNvSpPr>
            <a:spLocks noGrp="1" noChangeArrowheads="1"/>
          </p:cNvSpPr>
          <p:nvPr>
            <p:ph type="sldNum" sz="quarter" idx="11"/>
          </p:nvPr>
        </p:nvSpPr>
        <p:spPr>
          <a:ln/>
        </p:spPr>
        <p:txBody>
          <a:bodyPr/>
          <a:lstStyle>
            <a:lvl1pPr>
              <a:defRPr/>
            </a:lvl1pPr>
          </a:lstStyle>
          <a:p>
            <a:pPr>
              <a:defRPr/>
            </a:pPr>
            <a:fld id="{04A6A888-56D1-4A88-A1A7-4E6DC874E605}" type="slidenum">
              <a:rPr lang="en-US" altLang="ja-JP"/>
              <a:pPr>
                <a:defRPr/>
              </a:pPr>
              <a:t>‹#›</a:t>
            </a:fld>
            <a:endParaRPr lang="en-US" altLang="ja-JP"/>
          </a:p>
        </p:txBody>
      </p:sp>
    </p:spTree>
    <p:extLst>
      <p:ext uri="{BB962C8B-B14F-4D97-AF65-F5344CB8AC3E}">
        <p14:creationId xmlns:p14="http://schemas.microsoft.com/office/powerpoint/2010/main" val="2587288722"/>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
        <p:nvSpPr>
          <p:cNvPr id="4" name="Rectangle 3"/>
          <p:cNvSpPr>
            <a:spLocks noGrp="1" noChangeArrowheads="1"/>
          </p:cNvSpPr>
          <p:nvPr>
            <p:ph type="ftr" sz="quarter" idx="10"/>
          </p:nvPr>
        </p:nvSpPr>
        <p:spPr>
          <a:ln/>
        </p:spPr>
        <p:txBody>
          <a:bodyPr/>
          <a:lstStyle>
            <a:lvl1pPr>
              <a:defRPr/>
            </a:lvl1pPr>
          </a:lstStyle>
          <a:p>
            <a:pPr>
              <a:defRPr/>
            </a:pPr>
            <a:endParaRPr lang="en-US" altLang="ja-JP"/>
          </a:p>
        </p:txBody>
      </p:sp>
      <p:sp>
        <p:nvSpPr>
          <p:cNvPr id="5" name="Rectangle 4"/>
          <p:cNvSpPr>
            <a:spLocks noGrp="1" noChangeArrowheads="1"/>
          </p:cNvSpPr>
          <p:nvPr>
            <p:ph type="sldNum" sz="quarter" idx="11"/>
          </p:nvPr>
        </p:nvSpPr>
        <p:spPr>
          <a:ln/>
        </p:spPr>
        <p:txBody>
          <a:bodyPr/>
          <a:lstStyle>
            <a:lvl1pPr>
              <a:defRPr/>
            </a:lvl1pPr>
          </a:lstStyle>
          <a:p>
            <a:pPr>
              <a:defRPr/>
            </a:pPr>
            <a:fld id="{994E22EC-0103-4B3C-896F-260101FF168F}" type="slidenum">
              <a:rPr lang="en-US" altLang="ja-JP"/>
              <a:pPr>
                <a:defRPr/>
              </a:pPr>
              <a:t>‹#›</a:t>
            </a:fld>
            <a:endParaRPr lang="en-US" altLang="ja-JP"/>
          </a:p>
        </p:txBody>
      </p:sp>
    </p:spTree>
    <p:extLst>
      <p:ext uri="{BB962C8B-B14F-4D97-AF65-F5344CB8AC3E}">
        <p14:creationId xmlns:p14="http://schemas.microsoft.com/office/powerpoint/2010/main" val="1593483136"/>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Rectangle 3"/>
          <p:cNvSpPr>
            <a:spLocks noGrp="1" noChangeArrowheads="1"/>
          </p:cNvSpPr>
          <p:nvPr>
            <p:ph type="ftr" sz="quarter" idx="10"/>
          </p:nvPr>
        </p:nvSpPr>
        <p:spPr>
          <a:ln/>
        </p:spPr>
        <p:txBody>
          <a:bodyPr/>
          <a:lstStyle>
            <a:lvl1pPr>
              <a:defRPr/>
            </a:lvl1pPr>
          </a:lstStyle>
          <a:p>
            <a:pPr>
              <a:defRPr/>
            </a:pPr>
            <a:endParaRPr lang="en-US" altLang="ja-JP"/>
          </a:p>
        </p:txBody>
      </p:sp>
      <p:sp>
        <p:nvSpPr>
          <p:cNvPr id="6" name="Rectangle 4"/>
          <p:cNvSpPr>
            <a:spLocks noGrp="1" noChangeArrowheads="1"/>
          </p:cNvSpPr>
          <p:nvPr>
            <p:ph type="sldNum" sz="quarter" idx="11"/>
          </p:nvPr>
        </p:nvSpPr>
        <p:spPr>
          <a:ln/>
        </p:spPr>
        <p:txBody>
          <a:bodyPr/>
          <a:lstStyle>
            <a:lvl1pPr>
              <a:defRPr/>
            </a:lvl1pPr>
          </a:lstStyle>
          <a:p>
            <a:pPr>
              <a:defRPr/>
            </a:pPr>
            <a:fld id="{46C8D1BA-0CF7-40C7-9E98-4BEA8BCA084F}" type="slidenum">
              <a:rPr lang="en-US" altLang="ja-JP"/>
              <a:pPr>
                <a:defRPr/>
              </a:pPr>
              <a:t>‹#›</a:t>
            </a:fld>
            <a:endParaRPr lang="en-US" altLang="ja-JP"/>
          </a:p>
        </p:txBody>
      </p:sp>
    </p:spTree>
    <p:extLst>
      <p:ext uri="{BB962C8B-B14F-4D97-AF65-F5344CB8AC3E}">
        <p14:creationId xmlns:p14="http://schemas.microsoft.com/office/powerpoint/2010/main" val="2787561584"/>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7" name="Rectangle 3"/>
          <p:cNvSpPr>
            <a:spLocks noGrp="1" noChangeArrowheads="1"/>
          </p:cNvSpPr>
          <p:nvPr>
            <p:ph type="ftr" sz="quarter" idx="10"/>
          </p:nvPr>
        </p:nvSpPr>
        <p:spPr>
          <a:ln/>
        </p:spPr>
        <p:txBody>
          <a:bodyPr/>
          <a:lstStyle>
            <a:lvl1pPr>
              <a:defRPr/>
            </a:lvl1pPr>
          </a:lstStyle>
          <a:p>
            <a:pPr>
              <a:defRPr/>
            </a:pPr>
            <a:endParaRPr lang="en-US" altLang="ja-JP"/>
          </a:p>
        </p:txBody>
      </p:sp>
      <p:sp>
        <p:nvSpPr>
          <p:cNvPr id="8" name="Rectangle 4"/>
          <p:cNvSpPr>
            <a:spLocks noGrp="1" noChangeArrowheads="1"/>
          </p:cNvSpPr>
          <p:nvPr>
            <p:ph type="sldNum" sz="quarter" idx="11"/>
          </p:nvPr>
        </p:nvSpPr>
        <p:spPr>
          <a:ln/>
        </p:spPr>
        <p:txBody>
          <a:bodyPr/>
          <a:lstStyle>
            <a:lvl1pPr>
              <a:defRPr/>
            </a:lvl1pPr>
          </a:lstStyle>
          <a:p>
            <a:pPr>
              <a:defRPr/>
            </a:pPr>
            <a:fld id="{9C55EBEE-637A-43BD-A6C1-83B69403CCC3}" type="slidenum">
              <a:rPr lang="en-US" altLang="ja-JP"/>
              <a:pPr>
                <a:defRPr/>
              </a:pPr>
              <a:t>‹#›</a:t>
            </a:fld>
            <a:endParaRPr lang="en-US" altLang="ja-JP"/>
          </a:p>
        </p:txBody>
      </p:sp>
    </p:spTree>
    <p:extLst>
      <p:ext uri="{BB962C8B-B14F-4D97-AF65-F5344CB8AC3E}">
        <p14:creationId xmlns:p14="http://schemas.microsoft.com/office/powerpoint/2010/main" val="2259738608"/>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ltLang="ja-JP" smtClean="0"/>
              <a:t>Click to edit Master title style</a:t>
            </a:r>
            <a:endParaRPr lang="en-US"/>
          </a:p>
        </p:txBody>
      </p:sp>
      <p:sp>
        <p:nvSpPr>
          <p:cNvPr id="3" name="Rectangle 3"/>
          <p:cNvSpPr>
            <a:spLocks noGrp="1" noChangeArrowheads="1"/>
          </p:cNvSpPr>
          <p:nvPr>
            <p:ph type="ftr" sz="quarter" idx="10"/>
          </p:nvPr>
        </p:nvSpPr>
        <p:spPr>
          <a:ln/>
        </p:spPr>
        <p:txBody>
          <a:bodyPr/>
          <a:lstStyle>
            <a:lvl1pPr>
              <a:defRPr/>
            </a:lvl1pPr>
          </a:lstStyle>
          <a:p>
            <a:pPr>
              <a:defRPr/>
            </a:pPr>
            <a:endParaRPr lang="en-US" altLang="ja-JP"/>
          </a:p>
        </p:txBody>
      </p:sp>
      <p:sp>
        <p:nvSpPr>
          <p:cNvPr id="4" name="Rectangle 4"/>
          <p:cNvSpPr>
            <a:spLocks noGrp="1" noChangeArrowheads="1"/>
          </p:cNvSpPr>
          <p:nvPr>
            <p:ph type="sldNum" sz="quarter" idx="11"/>
          </p:nvPr>
        </p:nvSpPr>
        <p:spPr>
          <a:ln/>
        </p:spPr>
        <p:txBody>
          <a:bodyPr/>
          <a:lstStyle>
            <a:lvl1pPr>
              <a:defRPr/>
            </a:lvl1pPr>
          </a:lstStyle>
          <a:p>
            <a:pPr>
              <a:defRPr/>
            </a:pPr>
            <a:fld id="{61798046-3BEA-470C-BDE1-A8F2DB06E6B5}" type="slidenum">
              <a:rPr lang="en-US" altLang="ja-JP"/>
              <a:pPr>
                <a:defRPr/>
              </a:pPr>
              <a:t>‹#›</a:t>
            </a:fld>
            <a:endParaRPr lang="en-US" altLang="ja-JP"/>
          </a:p>
        </p:txBody>
      </p:sp>
    </p:spTree>
    <p:extLst>
      <p:ext uri="{BB962C8B-B14F-4D97-AF65-F5344CB8AC3E}">
        <p14:creationId xmlns:p14="http://schemas.microsoft.com/office/powerpoint/2010/main" val="3808449664"/>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
          <p:cNvSpPr>
            <a:spLocks noGrp="1" noChangeArrowheads="1"/>
          </p:cNvSpPr>
          <p:nvPr>
            <p:ph type="ftr" sz="quarter" idx="10"/>
          </p:nvPr>
        </p:nvSpPr>
        <p:spPr>
          <a:ln/>
        </p:spPr>
        <p:txBody>
          <a:bodyPr/>
          <a:lstStyle>
            <a:lvl1pPr>
              <a:defRPr/>
            </a:lvl1pPr>
          </a:lstStyle>
          <a:p>
            <a:pPr>
              <a:defRPr/>
            </a:pPr>
            <a:endParaRPr lang="en-US" altLang="ja-JP"/>
          </a:p>
        </p:txBody>
      </p:sp>
      <p:sp>
        <p:nvSpPr>
          <p:cNvPr id="3" name="Rectangle 4"/>
          <p:cNvSpPr>
            <a:spLocks noGrp="1" noChangeArrowheads="1"/>
          </p:cNvSpPr>
          <p:nvPr>
            <p:ph type="sldNum" sz="quarter" idx="11"/>
          </p:nvPr>
        </p:nvSpPr>
        <p:spPr>
          <a:ln/>
        </p:spPr>
        <p:txBody>
          <a:bodyPr/>
          <a:lstStyle>
            <a:lvl1pPr>
              <a:defRPr/>
            </a:lvl1pPr>
          </a:lstStyle>
          <a:p>
            <a:pPr>
              <a:defRPr/>
            </a:pPr>
            <a:fld id="{932CA68D-8F63-4024-A23C-1DC6DF94A1F5}" type="slidenum">
              <a:rPr lang="en-US" altLang="ja-JP"/>
              <a:pPr>
                <a:defRPr/>
              </a:pPr>
              <a:t>‹#›</a:t>
            </a:fld>
            <a:endParaRPr lang="en-US" altLang="ja-JP"/>
          </a:p>
        </p:txBody>
      </p:sp>
    </p:spTree>
    <p:extLst>
      <p:ext uri="{BB962C8B-B14F-4D97-AF65-F5344CB8AC3E}">
        <p14:creationId xmlns:p14="http://schemas.microsoft.com/office/powerpoint/2010/main" val="3780180098"/>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
        <p:nvSpPr>
          <p:cNvPr id="5" name="Rectangle 3"/>
          <p:cNvSpPr>
            <a:spLocks noGrp="1" noChangeArrowheads="1"/>
          </p:cNvSpPr>
          <p:nvPr>
            <p:ph type="ftr" sz="quarter" idx="10"/>
          </p:nvPr>
        </p:nvSpPr>
        <p:spPr>
          <a:ln/>
        </p:spPr>
        <p:txBody>
          <a:bodyPr/>
          <a:lstStyle>
            <a:lvl1pPr>
              <a:defRPr/>
            </a:lvl1pPr>
          </a:lstStyle>
          <a:p>
            <a:pPr>
              <a:defRPr/>
            </a:pPr>
            <a:endParaRPr lang="en-US" altLang="ja-JP"/>
          </a:p>
        </p:txBody>
      </p:sp>
      <p:sp>
        <p:nvSpPr>
          <p:cNvPr id="6" name="Rectangle 4"/>
          <p:cNvSpPr>
            <a:spLocks noGrp="1" noChangeArrowheads="1"/>
          </p:cNvSpPr>
          <p:nvPr>
            <p:ph type="sldNum" sz="quarter" idx="11"/>
          </p:nvPr>
        </p:nvSpPr>
        <p:spPr>
          <a:ln/>
        </p:spPr>
        <p:txBody>
          <a:bodyPr/>
          <a:lstStyle>
            <a:lvl1pPr>
              <a:defRPr/>
            </a:lvl1pPr>
          </a:lstStyle>
          <a:p>
            <a:pPr>
              <a:defRPr/>
            </a:pPr>
            <a:fld id="{8C6C9588-D4CD-4254-AAC5-A0401D30F7A9}" type="slidenum">
              <a:rPr lang="en-US" altLang="ja-JP"/>
              <a:pPr>
                <a:defRPr/>
              </a:pPr>
              <a:t>‹#›</a:t>
            </a:fld>
            <a:endParaRPr lang="en-US" altLang="ja-JP"/>
          </a:p>
        </p:txBody>
      </p:sp>
    </p:spTree>
    <p:extLst>
      <p:ext uri="{BB962C8B-B14F-4D97-AF65-F5344CB8AC3E}">
        <p14:creationId xmlns:p14="http://schemas.microsoft.com/office/powerpoint/2010/main" val="3545081123"/>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
        <p:nvSpPr>
          <p:cNvPr id="5" name="Rectangle 3"/>
          <p:cNvSpPr>
            <a:spLocks noGrp="1" noChangeArrowheads="1"/>
          </p:cNvSpPr>
          <p:nvPr>
            <p:ph type="ftr" sz="quarter" idx="10"/>
          </p:nvPr>
        </p:nvSpPr>
        <p:spPr>
          <a:ln/>
        </p:spPr>
        <p:txBody>
          <a:bodyPr/>
          <a:lstStyle>
            <a:lvl1pPr>
              <a:defRPr/>
            </a:lvl1pPr>
          </a:lstStyle>
          <a:p>
            <a:pPr>
              <a:defRPr/>
            </a:pPr>
            <a:endParaRPr lang="en-US" altLang="ja-JP"/>
          </a:p>
        </p:txBody>
      </p:sp>
      <p:sp>
        <p:nvSpPr>
          <p:cNvPr id="6" name="Rectangle 4"/>
          <p:cNvSpPr>
            <a:spLocks noGrp="1" noChangeArrowheads="1"/>
          </p:cNvSpPr>
          <p:nvPr>
            <p:ph type="sldNum" sz="quarter" idx="11"/>
          </p:nvPr>
        </p:nvSpPr>
        <p:spPr>
          <a:ln/>
        </p:spPr>
        <p:txBody>
          <a:bodyPr/>
          <a:lstStyle>
            <a:lvl1pPr>
              <a:defRPr/>
            </a:lvl1pPr>
          </a:lstStyle>
          <a:p>
            <a:pPr>
              <a:defRPr/>
            </a:pPr>
            <a:fld id="{4560F4BA-811F-4050-BC2D-171D8007EAA2}" type="slidenum">
              <a:rPr lang="en-US" altLang="ja-JP"/>
              <a:pPr>
                <a:defRPr/>
              </a:pPr>
              <a:t>‹#›</a:t>
            </a:fld>
            <a:endParaRPr lang="en-US" altLang="ja-JP"/>
          </a:p>
        </p:txBody>
      </p:sp>
    </p:spTree>
    <p:extLst>
      <p:ext uri="{BB962C8B-B14F-4D97-AF65-F5344CB8AC3E}">
        <p14:creationId xmlns:p14="http://schemas.microsoft.com/office/powerpoint/2010/main" val="2394466572"/>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Rectangle 3"/>
          <p:cNvSpPr>
            <a:spLocks noGrp="1" noChangeArrowheads="1"/>
          </p:cNvSpPr>
          <p:nvPr>
            <p:ph type="ftr" sz="quarter" idx="10"/>
          </p:nvPr>
        </p:nvSpPr>
        <p:spPr>
          <a:ln/>
        </p:spPr>
        <p:txBody>
          <a:bodyPr/>
          <a:lstStyle>
            <a:lvl1pPr>
              <a:defRPr/>
            </a:lvl1pPr>
          </a:lstStyle>
          <a:p>
            <a:pPr>
              <a:defRPr/>
            </a:pPr>
            <a:endParaRPr lang="en-US" altLang="ja-JP"/>
          </a:p>
        </p:txBody>
      </p:sp>
      <p:sp>
        <p:nvSpPr>
          <p:cNvPr id="5" name="Rectangle 4"/>
          <p:cNvSpPr>
            <a:spLocks noGrp="1" noChangeArrowheads="1"/>
          </p:cNvSpPr>
          <p:nvPr>
            <p:ph type="sldNum" sz="quarter" idx="11"/>
          </p:nvPr>
        </p:nvSpPr>
        <p:spPr>
          <a:ln/>
        </p:spPr>
        <p:txBody>
          <a:bodyPr/>
          <a:lstStyle>
            <a:lvl1pPr>
              <a:defRPr/>
            </a:lvl1pPr>
          </a:lstStyle>
          <a:p>
            <a:pPr>
              <a:defRPr/>
            </a:pPr>
            <a:fld id="{DA8F77FF-FB7B-455D-87A0-24ED22E2E6A0}" type="slidenum">
              <a:rPr lang="en-US" altLang="ja-JP"/>
              <a:pPr>
                <a:defRPr/>
              </a:pPr>
              <a:t>‹#›</a:t>
            </a:fld>
            <a:endParaRPr lang="en-US" altLang="ja-JP"/>
          </a:p>
        </p:txBody>
      </p:sp>
    </p:spTree>
    <p:extLst>
      <p:ext uri="{BB962C8B-B14F-4D97-AF65-F5344CB8AC3E}">
        <p14:creationId xmlns:p14="http://schemas.microsoft.com/office/powerpoint/2010/main" val="13668391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04800" y="1143000"/>
            <a:ext cx="41529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10100" y="1143000"/>
            <a:ext cx="41529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051"/>
          <p:cNvSpPr>
            <a:spLocks noGrp="1" noChangeArrowheads="1"/>
          </p:cNvSpPr>
          <p:nvPr>
            <p:ph type="dt" sz="half" idx="10"/>
          </p:nvPr>
        </p:nvSpPr>
        <p:spPr>
          <a:xfrm>
            <a:off x="5029200" y="6477000"/>
            <a:ext cx="1905000" cy="228600"/>
          </a:xfrm>
          <a:prstGeom prst="rect">
            <a:avLst/>
          </a:prstGeom>
        </p:spPr>
        <p:txBody>
          <a:bodyPr vert="horz" wrap="square" lIns="91440" tIns="45720" rIns="91440" bIns="45720" numCol="1" anchor="t" anchorCtr="0" compatLnSpc="1">
            <a:prstTxWarp prst="textNoShape">
              <a:avLst/>
            </a:prstTxWarp>
          </a:bodyPr>
          <a:lstStyle>
            <a:lvl1pPr>
              <a:defRPr smtClean="0">
                <a:ea typeface="ＭＳ Ｐゴシック" pitchFamily="50" charset="-128"/>
              </a:defRPr>
            </a:lvl1pPr>
          </a:lstStyle>
          <a:p>
            <a:pPr>
              <a:defRPr/>
            </a:pPr>
            <a:endParaRPr lang="en-US" altLang="ja-JP"/>
          </a:p>
        </p:txBody>
      </p:sp>
    </p:spTree>
    <p:extLst>
      <p:ext uri="{BB962C8B-B14F-4D97-AF65-F5344CB8AC3E}">
        <p14:creationId xmlns:p14="http://schemas.microsoft.com/office/powerpoint/2010/main" val="1817409279"/>
      </p:ext>
    </p:extLst>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Rectangle 3"/>
          <p:cNvSpPr>
            <a:spLocks noGrp="1" noChangeArrowheads="1"/>
          </p:cNvSpPr>
          <p:nvPr>
            <p:ph type="ftr" sz="quarter" idx="10"/>
          </p:nvPr>
        </p:nvSpPr>
        <p:spPr>
          <a:ln/>
        </p:spPr>
        <p:txBody>
          <a:bodyPr/>
          <a:lstStyle>
            <a:lvl1pPr>
              <a:defRPr/>
            </a:lvl1pPr>
          </a:lstStyle>
          <a:p>
            <a:pPr>
              <a:defRPr/>
            </a:pPr>
            <a:endParaRPr lang="en-US" altLang="ja-JP"/>
          </a:p>
        </p:txBody>
      </p:sp>
      <p:sp>
        <p:nvSpPr>
          <p:cNvPr id="5" name="Rectangle 4"/>
          <p:cNvSpPr>
            <a:spLocks noGrp="1" noChangeArrowheads="1"/>
          </p:cNvSpPr>
          <p:nvPr>
            <p:ph type="sldNum" sz="quarter" idx="11"/>
          </p:nvPr>
        </p:nvSpPr>
        <p:spPr>
          <a:ln/>
        </p:spPr>
        <p:txBody>
          <a:bodyPr/>
          <a:lstStyle>
            <a:lvl1pPr>
              <a:defRPr/>
            </a:lvl1pPr>
          </a:lstStyle>
          <a:p>
            <a:pPr>
              <a:defRPr/>
            </a:pPr>
            <a:fld id="{97161640-10E7-468F-8E4C-5D5B67B3441D}" type="slidenum">
              <a:rPr lang="en-US" altLang="ja-JP"/>
              <a:pPr>
                <a:defRPr/>
              </a:pPr>
              <a:t>‹#›</a:t>
            </a:fld>
            <a:endParaRPr lang="en-US" altLang="ja-JP"/>
          </a:p>
        </p:txBody>
      </p:sp>
    </p:spTree>
    <p:extLst>
      <p:ext uri="{BB962C8B-B14F-4D97-AF65-F5344CB8AC3E}">
        <p14:creationId xmlns:p14="http://schemas.microsoft.com/office/powerpoint/2010/main" val="2155188234"/>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Rectangle 2"/>
          <p:cNvSpPr>
            <a:spLocks noGrp="1" noChangeArrowheads="1"/>
          </p:cNvSpPr>
          <p:nvPr>
            <p:ph type="sldNum" sz="quarter" idx="10"/>
          </p:nvPr>
        </p:nvSpPr>
        <p:spPr>
          <a:xfrm>
            <a:off x="7162800" y="6553200"/>
            <a:ext cx="1943100" cy="304800"/>
          </a:xfrm>
        </p:spPr>
        <p:txBody>
          <a:bodyPr anchor="t" anchorCtr="0"/>
          <a:lstStyle>
            <a:lvl1pPr algn="r">
              <a:defRPr sz="1000" smtClean="0">
                <a:solidFill>
                  <a:schemeClr val="tx1"/>
                </a:solidFill>
              </a:defRPr>
            </a:lvl1pPr>
          </a:lstStyle>
          <a:p>
            <a:pPr>
              <a:defRPr/>
            </a:pPr>
            <a:fld id="{87F71D6A-0336-4B5A-B77F-BF1EC1F7B442}" type="slidenum">
              <a:rPr lang="en-US" altLang="ja-JP"/>
              <a:pPr>
                <a:defRPr/>
              </a:pPr>
              <a:t>‹#›</a:t>
            </a:fld>
            <a:endParaRPr lang="en-US" altLang="ja-JP"/>
          </a:p>
        </p:txBody>
      </p:sp>
    </p:spTree>
    <p:extLst>
      <p:ext uri="{BB962C8B-B14F-4D97-AF65-F5344CB8AC3E}">
        <p14:creationId xmlns:p14="http://schemas.microsoft.com/office/powerpoint/2010/main" val="562248927"/>
      </p:ext>
    </p:extLst>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ja-JP"/>
          </a:p>
        </p:txBody>
      </p:sp>
      <p:sp>
        <p:nvSpPr>
          <p:cNvPr id="6" name="Rectangle 13"/>
          <p:cNvSpPr>
            <a:spLocks noGrp="1" noChangeArrowheads="1"/>
          </p:cNvSpPr>
          <p:nvPr>
            <p:ph type="sldNum" sz="quarter" idx="12"/>
          </p:nvPr>
        </p:nvSpPr>
        <p:spPr>
          <a:ln/>
        </p:spPr>
        <p:txBody>
          <a:bodyPr/>
          <a:lstStyle>
            <a:lvl1pPr>
              <a:defRPr/>
            </a:lvl1pPr>
          </a:lstStyle>
          <a:p>
            <a:pPr>
              <a:defRPr/>
            </a:pPr>
            <a:fld id="{0EF3C91A-3CEC-4EB8-BBC4-DA8199A07DF8}" type="slidenum">
              <a:rPr lang="en-US" altLang="ja-JP"/>
              <a:pPr>
                <a:defRPr/>
              </a:pPr>
              <a:t>‹#›</a:t>
            </a:fld>
            <a:endParaRPr lang="en-US" altLang="ja-JP"/>
          </a:p>
        </p:txBody>
      </p:sp>
    </p:spTree>
    <p:extLst>
      <p:ext uri="{BB962C8B-B14F-4D97-AF65-F5344CB8AC3E}">
        <p14:creationId xmlns:p14="http://schemas.microsoft.com/office/powerpoint/2010/main" val="3307198436"/>
      </p:ext>
    </p:extLst>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ja-JP"/>
          </a:p>
        </p:txBody>
      </p:sp>
      <p:sp>
        <p:nvSpPr>
          <p:cNvPr id="6" name="Rectangle 13"/>
          <p:cNvSpPr>
            <a:spLocks noGrp="1" noChangeArrowheads="1"/>
          </p:cNvSpPr>
          <p:nvPr>
            <p:ph type="sldNum" sz="quarter" idx="12"/>
          </p:nvPr>
        </p:nvSpPr>
        <p:spPr>
          <a:ln/>
        </p:spPr>
        <p:txBody>
          <a:bodyPr/>
          <a:lstStyle>
            <a:lvl1pPr>
              <a:defRPr/>
            </a:lvl1pPr>
          </a:lstStyle>
          <a:p>
            <a:pPr>
              <a:defRPr/>
            </a:pPr>
            <a:fld id="{6A412554-2722-4B8B-A0DF-28D6F4326D69}" type="slidenum">
              <a:rPr lang="en-US" altLang="ja-JP"/>
              <a:pPr>
                <a:defRPr/>
              </a:pPr>
              <a:t>‹#›</a:t>
            </a:fld>
            <a:endParaRPr lang="en-US" altLang="ja-JP"/>
          </a:p>
        </p:txBody>
      </p:sp>
    </p:spTree>
    <p:extLst>
      <p:ext uri="{BB962C8B-B14F-4D97-AF65-F5344CB8AC3E}">
        <p14:creationId xmlns:p14="http://schemas.microsoft.com/office/powerpoint/2010/main" val="1677955822"/>
      </p:ext>
    </p:extLst>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838200" y="2362200"/>
            <a:ext cx="3770313" cy="3724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760913" y="2362200"/>
            <a:ext cx="3770312" cy="3724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ja-JP"/>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ja-JP"/>
          </a:p>
        </p:txBody>
      </p:sp>
      <p:sp>
        <p:nvSpPr>
          <p:cNvPr id="7" name="Rectangle 13"/>
          <p:cNvSpPr>
            <a:spLocks noGrp="1" noChangeArrowheads="1"/>
          </p:cNvSpPr>
          <p:nvPr>
            <p:ph type="sldNum" sz="quarter" idx="12"/>
          </p:nvPr>
        </p:nvSpPr>
        <p:spPr>
          <a:ln/>
        </p:spPr>
        <p:txBody>
          <a:bodyPr/>
          <a:lstStyle>
            <a:lvl1pPr>
              <a:defRPr/>
            </a:lvl1pPr>
          </a:lstStyle>
          <a:p>
            <a:pPr>
              <a:defRPr/>
            </a:pPr>
            <a:fld id="{B6F07D38-CD04-4C9C-9942-25B4387F26DF}" type="slidenum">
              <a:rPr lang="en-US" altLang="ja-JP"/>
              <a:pPr>
                <a:defRPr/>
              </a:pPr>
              <a:t>‹#›</a:t>
            </a:fld>
            <a:endParaRPr lang="en-US" altLang="ja-JP"/>
          </a:p>
        </p:txBody>
      </p:sp>
    </p:spTree>
    <p:extLst>
      <p:ext uri="{BB962C8B-B14F-4D97-AF65-F5344CB8AC3E}">
        <p14:creationId xmlns:p14="http://schemas.microsoft.com/office/powerpoint/2010/main" val="1136657225"/>
      </p:ext>
    </p:extLst>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7" name="Rectangle 11"/>
          <p:cNvSpPr>
            <a:spLocks noGrp="1" noChangeArrowheads="1"/>
          </p:cNvSpPr>
          <p:nvPr>
            <p:ph type="dt" sz="half" idx="10"/>
          </p:nvPr>
        </p:nvSpPr>
        <p:spPr>
          <a:ln/>
        </p:spPr>
        <p:txBody>
          <a:bodyPr/>
          <a:lstStyle>
            <a:lvl1pPr>
              <a:defRPr/>
            </a:lvl1pPr>
          </a:lstStyle>
          <a:p>
            <a:pPr>
              <a:defRPr/>
            </a:pPr>
            <a:endParaRPr lang="en-US" altLang="ja-JP"/>
          </a:p>
        </p:txBody>
      </p:sp>
      <p:sp>
        <p:nvSpPr>
          <p:cNvPr id="8" name="Rectangle 12"/>
          <p:cNvSpPr>
            <a:spLocks noGrp="1" noChangeArrowheads="1"/>
          </p:cNvSpPr>
          <p:nvPr>
            <p:ph type="ftr" sz="quarter" idx="11"/>
          </p:nvPr>
        </p:nvSpPr>
        <p:spPr>
          <a:ln/>
        </p:spPr>
        <p:txBody>
          <a:bodyPr/>
          <a:lstStyle>
            <a:lvl1pPr>
              <a:defRPr/>
            </a:lvl1pPr>
          </a:lstStyle>
          <a:p>
            <a:pPr>
              <a:defRPr/>
            </a:pPr>
            <a:endParaRPr lang="en-US" altLang="ja-JP"/>
          </a:p>
        </p:txBody>
      </p:sp>
      <p:sp>
        <p:nvSpPr>
          <p:cNvPr id="9" name="Rectangle 13"/>
          <p:cNvSpPr>
            <a:spLocks noGrp="1" noChangeArrowheads="1"/>
          </p:cNvSpPr>
          <p:nvPr>
            <p:ph type="sldNum" sz="quarter" idx="12"/>
          </p:nvPr>
        </p:nvSpPr>
        <p:spPr>
          <a:ln/>
        </p:spPr>
        <p:txBody>
          <a:bodyPr/>
          <a:lstStyle>
            <a:lvl1pPr>
              <a:defRPr/>
            </a:lvl1pPr>
          </a:lstStyle>
          <a:p>
            <a:pPr>
              <a:defRPr/>
            </a:pPr>
            <a:fld id="{C6DE0A5F-3451-495D-A0D4-906D4DAB1521}" type="slidenum">
              <a:rPr lang="en-US" altLang="ja-JP"/>
              <a:pPr>
                <a:defRPr/>
              </a:pPr>
              <a:t>‹#›</a:t>
            </a:fld>
            <a:endParaRPr lang="en-US" altLang="ja-JP"/>
          </a:p>
        </p:txBody>
      </p:sp>
    </p:spTree>
    <p:extLst>
      <p:ext uri="{BB962C8B-B14F-4D97-AF65-F5344CB8AC3E}">
        <p14:creationId xmlns:p14="http://schemas.microsoft.com/office/powerpoint/2010/main" val="1523269828"/>
      </p:ext>
    </p:extLst>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Rectangle 11"/>
          <p:cNvSpPr>
            <a:spLocks noGrp="1" noChangeArrowheads="1"/>
          </p:cNvSpPr>
          <p:nvPr>
            <p:ph type="dt" sz="half" idx="10"/>
          </p:nvPr>
        </p:nvSpPr>
        <p:spPr>
          <a:ln/>
        </p:spPr>
        <p:txBody>
          <a:bodyPr/>
          <a:lstStyle>
            <a:lvl1pPr>
              <a:defRPr/>
            </a:lvl1pPr>
          </a:lstStyle>
          <a:p>
            <a:pPr>
              <a:defRPr/>
            </a:pPr>
            <a:endParaRPr lang="en-US" altLang="ja-JP"/>
          </a:p>
        </p:txBody>
      </p:sp>
      <p:sp>
        <p:nvSpPr>
          <p:cNvPr id="4" name="Rectangle 12"/>
          <p:cNvSpPr>
            <a:spLocks noGrp="1" noChangeArrowheads="1"/>
          </p:cNvSpPr>
          <p:nvPr>
            <p:ph type="ftr" sz="quarter" idx="11"/>
          </p:nvPr>
        </p:nvSpPr>
        <p:spPr>
          <a:ln/>
        </p:spPr>
        <p:txBody>
          <a:bodyPr/>
          <a:lstStyle>
            <a:lvl1pPr>
              <a:defRPr/>
            </a:lvl1pPr>
          </a:lstStyle>
          <a:p>
            <a:pPr>
              <a:defRPr/>
            </a:pPr>
            <a:endParaRPr lang="en-US" altLang="ja-JP"/>
          </a:p>
        </p:txBody>
      </p:sp>
      <p:sp>
        <p:nvSpPr>
          <p:cNvPr id="5" name="Rectangle 13"/>
          <p:cNvSpPr>
            <a:spLocks noGrp="1" noChangeArrowheads="1"/>
          </p:cNvSpPr>
          <p:nvPr>
            <p:ph type="sldNum" sz="quarter" idx="12"/>
          </p:nvPr>
        </p:nvSpPr>
        <p:spPr>
          <a:ln/>
        </p:spPr>
        <p:txBody>
          <a:bodyPr/>
          <a:lstStyle>
            <a:lvl1pPr>
              <a:defRPr/>
            </a:lvl1pPr>
          </a:lstStyle>
          <a:p>
            <a:pPr>
              <a:defRPr/>
            </a:pPr>
            <a:fld id="{D032676C-6F1E-43E2-9D54-7C381B886810}" type="slidenum">
              <a:rPr lang="en-US" altLang="ja-JP"/>
              <a:pPr>
                <a:defRPr/>
              </a:pPr>
              <a:t>‹#›</a:t>
            </a:fld>
            <a:endParaRPr lang="en-US" altLang="ja-JP"/>
          </a:p>
        </p:txBody>
      </p:sp>
    </p:spTree>
    <p:extLst>
      <p:ext uri="{BB962C8B-B14F-4D97-AF65-F5344CB8AC3E}">
        <p14:creationId xmlns:p14="http://schemas.microsoft.com/office/powerpoint/2010/main" val="3770392541"/>
      </p:ext>
    </p:extLst>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pPr>
              <a:defRPr/>
            </a:pPr>
            <a:endParaRPr lang="en-US" altLang="ja-JP"/>
          </a:p>
        </p:txBody>
      </p:sp>
      <p:sp>
        <p:nvSpPr>
          <p:cNvPr id="3" name="Rectangle 12"/>
          <p:cNvSpPr>
            <a:spLocks noGrp="1" noChangeArrowheads="1"/>
          </p:cNvSpPr>
          <p:nvPr>
            <p:ph type="ftr" sz="quarter" idx="11"/>
          </p:nvPr>
        </p:nvSpPr>
        <p:spPr>
          <a:ln/>
        </p:spPr>
        <p:txBody>
          <a:bodyPr/>
          <a:lstStyle>
            <a:lvl1pPr>
              <a:defRPr/>
            </a:lvl1pPr>
          </a:lstStyle>
          <a:p>
            <a:pPr>
              <a:defRPr/>
            </a:pPr>
            <a:endParaRPr lang="en-US" altLang="ja-JP"/>
          </a:p>
        </p:txBody>
      </p:sp>
      <p:sp>
        <p:nvSpPr>
          <p:cNvPr id="4" name="Rectangle 13"/>
          <p:cNvSpPr>
            <a:spLocks noGrp="1" noChangeArrowheads="1"/>
          </p:cNvSpPr>
          <p:nvPr>
            <p:ph type="sldNum" sz="quarter" idx="12"/>
          </p:nvPr>
        </p:nvSpPr>
        <p:spPr>
          <a:ln/>
        </p:spPr>
        <p:txBody>
          <a:bodyPr/>
          <a:lstStyle>
            <a:lvl1pPr>
              <a:defRPr/>
            </a:lvl1pPr>
          </a:lstStyle>
          <a:p>
            <a:pPr>
              <a:defRPr/>
            </a:pPr>
            <a:fld id="{8185D4FB-C9FE-4722-9184-40E804A7BBBD}" type="slidenum">
              <a:rPr lang="en-US" altLang="ja-JP"/>
              <a:pPr>
                <a:defRPr/>
              </a:pPr>
              <a:t>‹#›</a:t>
            </a:fld>
            <a:endParaRPr lang="en-US" altLang="ja-JP"/>
          </a:p>
        </p:txBody>
      </p:sp>
    </p:spTree>
    <p:extLst>
      <p:ext uri="{BB962C8B-B14F-4D97-AF65-F5344CB8AC3E}">
        <p14:creationId xmlns:p14="http://schemas.microsoft.com/office/powerpoint/2010/main" val="626324787"/>
      </p:ext>
    </p:extLst>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ja-JP"/>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ja-JP"/>
          </a:p>
        </p:txBody>
      </p:sp>
      <p:sp>
        <p:nvSpPr>
          <p:cNvPr id="7" name="Rectangle 13"/>
          <p:cNvSpPr>
            <a:spLocks noGrp="1" noChangeArrowheads="1"/>
          </p:cNvSpPr>
          <p:nvPr>
            <p:ph type="sldNum" sz="quarter" idx="12"/>
          </p:nvPr>
        </p:nvSpPr>
        <p:spPr>
          <a:ln/>
        </p:spPr>
        <p:txBody>
          <a:bodyPr/>
          <a:lstStyle>
            <a:lvl1pPr>
              <a:defRPr/>
            </a:lvl1pPr>
          </a:lstStyle>
          <a:p>
            <a:pPr>
              <a:defRPr/>
            </a:pPr>
            <a:fld id="{DAC5F0F4-C5EC-4501-9A43-9E523A364CAB}" type="slidenum">
              <a:rPr lang="en-US" altLang="ja-JP"/>
              <a:pPr>
                <a:defRPr/>
              </a:pPr>
              <a:t>‹#›</a:t>
            </a:fld>
            <a:endParaRPr lang="en-US" altLang="ja-JP"/>
          </a:p>
        </p:txBody>
      </p:sp>
    </p:spTree>
    <p:extLst>
      <p:ext uri="{BB962C8B-B14F-4D97-AF65-F5344CB8AC3E}">
        <p14:creationId xmlns:p14="http://schemas.microsoft.com/office/powerpoint/2010/main" val="26479371"/>
      </p:ext>
    </p:extLst>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ja-JP"/>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ja-JP"/>
          </a:p>
        </p:txBody>
      </p:sp>
      <p:sp>
        <p:nvSpPr>
          <p:cNvPr id="7" name="Rectangle 13"/>
          <p:cNvSpPr>
            <a:spLocks noGrp="1" noChangeArrowheads="1"/>
          </p:cNvSpPr>
          <p:nvPr>
            <p:ph type="sldNum" sz="quarter" idx="12"/>
          </p:nvPr>
        </p:nvSpPr>
        <p:spPr>
          <a:ln/>
        </p:spPr>
        <p:txBody>
          <a:bodyPr/>
          <a:lstStyle>
            <a:lvl1pPr>
              <a:defRPr/>
            </a:lvl1pPr>
          </a:lstStyle>
          <a:p>
            <a:pPr>
              <a:defRPr/>
            </a:pPr>
            <a:fld id="{7C69DE00-8687-4C90-9765-6D7EDED1E493}" type="slidenum">
              <a:rPr lang="en-US" altLang="ja-JP"/>
              <a:pPr>
                <a:defRPr/>
              </a:pPr>
              <a:t>‹#›</a:t>
            </a:fld>
            <a:endParaRPr lang="en-US" altLang="ja-JP"/>
          </a:p>
        </p:txBody>
      </p:sp>
    </p:spTree>
    <p:extLst>
      <p:ext uri="{BB962C8B-B14F-4D97-AF65-F5344CB8AC3E}">
        <p14:creationId xmlns:p14="http://schemas.microsoft.com/office/powerpoint/2010/main" val="33305196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5" descr="Logo SE A4 Blan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27763" y="5734050"/>
            <a:ext cx="2576512" cy="941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346" name="Rectangle 2"/>
          <p:cNvSpPr>
            <a:spLocks noGrp="1" noChangeArrowheads="1"/>
          </p:cNvSpPr>
          <p:nvPr>
            <p:ph type="ctrTitle"/>
          </p:nvPr>
        </p:nvSpPr>
        <p:spPr>
          <a:xfrm>
            <a:off x="431800" y="77788"/>
            <a:ext cx="8280400" cy="1550987"/>
          </a:xfrm>
        </p:spPr>
        <p:txBody>
          <a:bodyPr/>
          <a:lstStyle>
            <a:lvl1pPr>
              <a:defRPr sz="4800" b="0"/>
            </a:lvl1pPr>
          </a:lstStyle>
          <a:p>
            <a:pPr lvl="0"/>
            <a:r>
              <a:rPr lang="en-US" altLang="zh-TW" noProof="0" smtClean="0"/>
              <a:t>Click to edit Master title style</a:t>
            </a:r>
            <a:endParaRPr lang="en-GB" altLang="zh-TW" noProof="0" smtClean="0"/>
          </a:p>
        </p:txBody>
      </p:sp>
      <p:sp>
        <p:nvSpPr>
          <p:cNvPr id="57347" name="Rectangle 3"/>
          <p:cNvSpPr>
            <a:spLocks noGrp="1" noChangeArrowheads="1"/>
          </p:cNvSpPr>
          <p:nvPr>
            <p:ph type="subTitle" idx="1"/>
          </p:nvPr>
        </p:nvSpPr>
        <p:spPr>
          <a:xfrm>
            <a:off x="431800" y="1773238"/>
            <a:ext cx="4968875" cy="1655762"/>
          </a:xfrm>
          <a:extLst/>
        </p:spPr>
        <p:txBody>
          <a:bodyPr tIns="45720" rIns="54000" bIns="45720"/>
          <a:lstStyle>
            <a:lvl1pPr marL="0" indent="0">
              <a:buFont typeface="SEOptimist" pitchFamily="50" charset="0"/>
              <a:buNone/>
              <a:defRPr>
                <a:solidFill>
                  <a:schemeClr val="tx1"/>
                </a:solidFill>
              </a:defRPr>
            </a:lvl1pPr>
          </a:lstStyle>
          <a:p>
            <a:pPr lvl="0"/>
            <a:r>
              <a:rPr lang="en-US" altLang="zh-TW" noProof="0" smtClean="0"/>
              <a:t>Click to edit Master subtitle style</a:t>
            </a:r>
            <a:endParaRPr lang="fr-FR" noProof="0" smtClean="0"/>
          </a:p>
        </p:txBody>
      </p:sp>
      <p:sp>
        <p:nvSpPr>
          <p:cNvPr id="5" name="Footer Placeholder 4"/>
          <p:cNvSpPr>
            <a:spLocks noGrp="1" noChangeArrowheads="1"/>
          </p:cNvSpPr>
          <p:nvPr>
            <p:ph type="ftr" sz="quarter" idx="10"/>
          </p:nvPr>
        </p:nvSpPr>
        <p:spPr bwMode="auto">
          <a:xfrm>
            <a:off x="6372225" y="5229225"/>
            <a:ext cx="2270125" cy="1368425"/>
          </a:xfrm>
          <a:prstGeom prst="rect">
            <a:avLst/>
          </a:prstGeom>
          <a:extLst/>
        </p:spPr>
        <p:txBody>
          <a:bodyPr vert="horz" wrap="square" lIns="91440" tIns="45720" rIns="91440" bIns="45720" numCol="1" anchor="t" anchorCtr="0" compatLnSpc="1">
            <a:prstTxWarp prst="textNoShape">
              <a:avLst/>
            </a:prstTxWarp>
          </a:bodyPr>
          <a:lstStyle>
            <a:lvl1pPr>
              <a:defRPr kumimoji="0" sz="9600" smtClean="0">
                <a:latin typeface="SEOptimist"/>
                <a:ea typeface="ＭＳ Ｐゴシック" pitchFamily="50" charset="-128"/>
                <a:cs typeface="Arial" pitchFamily="34" charset="0"/>
              </a:defRPr>
            </a:lvl1pPr>
          </a:lstStyle>
          <a:p>
            <a:pPr>
              <a:defRPr/>
            </a:pPr>
            <a:endParaRPr lang="fr-FR" altLang="ja-JP"/>
          </a:p>
        </p:txBody>
      </p:sp>
    </p:spTree>
    <p:extLst>
      <p:ext uri="{BB962C8B-B14F-4D97-AF65-F5344CB8AC3E}">
        <p14:creationId xmlns:p14="http://schemas.microsoft.com/office/powerpoint/2010/main" val="3542517534"/>
      </p:ext>
    </p:extLst>
  </p:cSld>
  <p:clrMapOvr>
    <a:overrideClrMapping bg1="dk2" tx1="lt1" bg2="dk1" tx2="lt2" accent1="accent1" accent2="accent2" accent3="accent3" accent4="accent4" accent5="accent5" accent6="accent6" hlink="hlink" folHlink="folHlink"/>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ja-JP"/>
          </a:p>
        </p:txBody>
      </p:sp>
      <p:sp>
        <p:nvSpPr>
          <p:cNvPr id="6" name="Rectangle 13"/>
          <p:cNvSpPr>
            <a:spLocks noGrp="1" noChangeArrowheads="1"/>
          </p:cNvSpPr>
          <p:nvPr>
            <p:ph type="sldNum" sz="quarter" idx="12"/>
          </p:nvPr>
        </p:nvSpPr>
        <p:spPr>
          <a:ln/>
        </p:spPr>
        <p:txBody>
          <a:bodyPr/>
          <a:lstStyle>
            <a:lvl1pPr>
              <a:defRPr/>
            </a:lvl1pPr>
          </a:lstStyle>
          <a:p>
            <a:pPr>
              <a:defRPr/>
            </a:pPr>
            <a:fld id="{5346EA96-CDD1-414B-AA48-CCBEE35469BA}" type="slidenum">
              <a:rPr lang="en-US" altLang="ja-JP"/>
              <a:pPr>
                <a:defRPr/>
              </a:pPr>
              <a:t>‹#›</a:t>
            </a:fld>
            <a:endParaRPr lang="en-US" altLang="ja-JP"/>
          </a:p>
        </p:txBody>
      </p:sp>
    </p:spTree>
    <p:extLst>
      <p:ext uri="{BB962C8B-B14F-4D97-AF65-F5344CB8AC3E}">
        <p14:creationId xmlns:p14="http://schemas.microsoft.com/office/powerpoint/2010/main" val="3381316543"/>
      </p:ext>
    </p:extLst>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05600" y="762000"/>
            <a:ext cx="1981200" cy="5324475"/>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762000" y="762000"/>
            <a:ext cx="5791200" cy="5324475"/>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ja-JP"/>
          </a:p>
        </p:txBody>
      </p:sp>
      <p:sp>
        <p:nvSpPr>
          <p:cNvPr id="6" name="Rectangle 13"/>
          <p:cNvSpPr>
            <a:spLocks noGrp="1" noChangeArrowheads="1"/>
          </p:cNvSpPr>
          <p:nvPr>
            <p:ph type="sldNum" sz="quarter" idx="12"/>
          </p:nvPr>
        </p:nvSpPr>
        <p:spPr>
          <a:ln/>
        </p:spPr>
        <p:txBody>
          <a:bodyPr/>
          <a:lstStyle>
            <a:lvl1pPr>
              <a:defRPr/>
            </a:lvl1pPr>
          </a:lstStyle>
          <a:p>
            <a:pPr>
              <a:defRPr/>
            </a:pPr>
            <a:fld id="{F838D8D8-9792-43C7-BE19-F0C149DE7650}" type="slidenum">
              <a:rPr lang="en-US" altLang="ja-JP"/>
              <a:pPr>
                <a:defRPr/>
              </a:pPr>
              <a:t>‹#›</a:t>
            </a:fld>
            <a:endParaRPr lang="en-US" altLang="ja-JP"/>
          </a:p>
        </p:txBody>
      </p:sp>
    </p:spTree>
    <p:extLst>
      <p:ext uri="{BB962C8B-B14F-4D97-AF65-F5344CB8AC3E}">
        <p14:creationId xmlns:p14="http://schemas.microsoft.com/office/powerpoint/2010/main" val="2343874347"/>
      </p:ext>
    </p:extLst>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ltLang="ja-JP"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ltLang="ja-JP" smtClean="0"/>
              <a:t>Click to edit Master subtitle style</a:t>
            </a:r>
            <a:endParaRPr lang="en-US"/>
          </a:p>
        </p:txBody>
      </p:sp>
    </p:spTree>
    <p:extLst>
      <p:ext uri="{BB962C8B-B14F-4D97-AF65-F5344CB8AC3E}">
        <p14:creationId xmlns:p14="http://schemas.microsoft.com/office/powerpoint/2010/main" val="1204638701"/>
      </p:ext>
    </p:extLst>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2182715288"/>
      </p:ext>
    </p:extLst>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Tree>
    <p:extLst>
      <p:ext uri="{BB962C8B-B14F-4D97-AF65-F5344CB8AC3E}">
        <p14:creationId xmlns:p14="http://schemas.microsoft.com/office/powerpoint/2010/main" val="903756883"/>
      </p:ext>
    </p:extLst>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318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343563301"/>
      </p:ext>
    </p:extLst>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3526646298"/>
      </p:ext>
    </p:extLst>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Tree>
    <p:extLst>
      <p:ext uri="{BB962C8B-B14F-4D97-AF65-F5344CB8AC3E}">
        <p14:creationId xmlns:p14="http://schemas.microsoft.com/office/powerpoint/2010/main" val="2162285361"/>
      </p:ext>
    </p:extLst>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4079869"/>
      </p:ext>
    </p:extLst>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40933710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1583102326"/>
      </p:ext>
    </p:extLst>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3845843772"/>
      </p:ext>
    </p:extLst>
  </p:cSld>
  <p:clrMapOvr>
    <a:masterClrMapping/>
  </p:clrMapOvr>
</p:sldLayout>
</file>

<file path=ppt/slideLayouts/slideLayout16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93125391"/>
      </p:ext>
    </p:extLst>
  </p:cSld>
  <p:clrMapOvr>
    <a:masterClrMapping/>
  </p:clrMapOvr>
</p:sldLayout>
</file>

<file path=ppt/slideLayouts/slideLayout16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2100" y="77788"/>
            <a:ext cx="2070100" cy="6221412"/>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31800" y="77788"/>
            <a:ext cx="6057900" cy="6221412"/>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3863734836"/>
      </p:ext>
    </p:extLst>
  </p:cSld>
  <p:clrMapOvr>
    <a:masterClrMapping/>
  </p:clrMapOvr>
</p:sldLayout>
</file>

<file path=ppt/slideLayouts/slideLayout16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5" descr="Logo SE A4 Blan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27763" y="5734050"/>
            <a:ext cx="2576512" cy="941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2" name="Rectangle 2"/>
          <p:cNvSpPr>
            <a:spLocks noGrp="1" noChangeArrowheads="1"/>
          </p:cNvSpPr>
          <p:nvPr>
            <p:ph type="ctrTitle"/>
          </p:nvPr>
        </p:nvSpPr>
        <p:spPr>
          <a:xfrm>
            <a:off x="431800" y="77788"/>
            <a:ext cx="8280400" cy="1550987"/>
          </a:xfrm>
        </p:spPr>
        <p:txBody>
          <a:bodyPr/>
          <a:lstStyle>
            <a:lvl1pPr>
              <a:defRPr sz="4800"/>
            </a:lvl1pPr>
          </a:lstStyle>
          <a:p>
            <a:pPr lvl="0"/>
            <a:r>
              <a:rPr lang="en-US" altLang="zh-TW" noProof="0" smtClean="0"/>
              <a:t>Click to edit Master title style</a:t>
            </a:r>
            <a:endParaRPr lang="en-GB" altLang="zh-TW" noProof="0" smtClean="0"/>
          </a:p>
        </p:txBody>
      </p:sp>
      <p:sp>
        <p:nvSpPr>
          <p:cNvPr id="5123" name="Rectangle 3"/>
          <p:cNvSpPr>
            <a:spLocks noGrp="1" noChangeArrowheads="1"/>
          </p:cNvSpPr>
          <p:nvPr>
            <p:ph type="subTitle" idx="1"/>
          </p:nvPr>
        </p:nvSpPr>
        <p:spPr>
          <a:xfrm>
            <a:off x="431800" y="1773238"/>
            <a:ext cx="4968875" cy="1655762"/>
          </a:xfrm>
          <a:extLst/>
        </p:spPr>
        <p:txBody>
          <a:bodyPr tIns="45720" rIns="54000" bIns="45720"/>
          <a:lstStyle>
            <a:lvl1pPr marL="0" indent="0">
              <a:buFont typeface="Arial" charset="0"/>
              <a:buNone/>
              <a:defRPr>
                <a:solidFill>
                  <a:schemeClr val="tx1"/>
                </a:solidFill>
              </a:defRPr>
            </a:lvl1pPr>
          </a:lstStyle>
          <a:p>
            <a:pPr lvl="0"/>
            <a:r>
              <a:rPr lang="en-US" altLang="zh-TW" noProof="0" smtClean="0"/>
              <a:t>Click to edit Master subtitle style</a:t>
            </a:r>
            <a:endParaRPr lang="en-GB" altLang="zh-TW" noProof="0" smtClean="0"/>
          </a:p>
        </p:txBody>
      </p:sp>
      <p:sp>
        <p:nvSpPr>
          <p:cNvPr id="5" name="Footer Placeholder 4"/>
          <p:cNvSpPr>
            <a:spLocks noGrp="1" noChangeArrowheads="1"/>
          </p:cNvSpPr>
          <p:nvPr>
            <p:ph type="ftr" sz="quarter" idx="10"/>
          </p:nvPr>
        </p:nvSpPr>
        <p:spPr bwMode="auto">
          <a:xfrm>
            <a:off x="6372225" y="5229225"/>
            <a:ext cx="2270125" cy="1368425"/>
          </a:xfrm>
          <a:prstGeom prst="rect">
            <a:avLst/>
          </a:prstGeom>
          <a:extLst/>
        </p:spPr>
        <p:txBody>
          <a:bodyPr vert="horz" wrap="square" lIns="91440" tIns="45720" rIns="91440" bIns="45720" numCol="1" anchor="t" anchorCtr="0" compatLnSpc="1">
            <a:prstTxWarp prst="textNoShape">
              <a:avLst/>
            </a:prstTxWarp>
          </a:bodyPr>
          <a:lstStyle>
            <a:lvl1pPr>
              <a:defRPr kumimoji="0" sz="9600">
                <a:ea typeface="ＭＳ Ｐゴシック" pitchFamily="50" charset="-128"/>
                <a:cs typeface="Arial" pitchFamily="34" charset="0"/>
              </a:defRPr>
            </a:lvl1pPr>
          </a:lstStyle>
          <a:p>
            <a:pPr>
              <a:defRPr/>
            </a:pPr>
            <a:endParaRPr lang="fr-FR" altLang="ja-JP"/>
          </a:p>
        </p:txBody>
      </p:sp>
    </p:spTree>
    <p:extLst>
      <p:ext uri="{BB962C8B-B14F-4D97-AF65-F5344CB8AC3E}">
        <p14:creationId xmlns:p14="http://schemas.microsoft.com/office/powerpoint/2010/main" val="1350853431"/>
      </p:ext>
    </p:extLst>
  </p:cSld>
  <p:clrMapOvr>
    <a:overrideClrMapping bg1="dk2" tx1="lt1" bg2="dk1" tx2="lt2" accent1="accent1" accent2="accent2" accent3="accent3" accent4="accent4" accent5="accent5" accent6="accent6" hlink="hlink" folHlink="folHlink"/>
  </p:clrMapOvr>
</p:sldLayout>
</file>

<file path=ppt/slideLayouts/slideLayout16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1070129363"/>
      </p:ext>
    </p:extLst>
  </p:cSld>
  <p:clrMapOvr>
    <a:masterClrMapping/>
  </p:clrMapOvr>
</p:sldLayout>
</file>

<file path=ppt/slideLayouts/slideLayout16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Tree>
    <p:extLst>
      <p:ext uri="{BB962C8B-B14F-4D97-AF65-F5344CB8AC3E}">
        <p14:creationId xmlns:p14="http://schemas.microsoft.com/office/powerpoint/2010/main" val="997923978"/>
      </p:ext>
    </p:extLst>
  </p:cSld>
  <p:clrMapOvr>
    <a:masterClrMapping/>
  </p:clrMapOvr>
</p:sldLayout>
</file>

<file path=ppt/slideLayouts/slideLayout16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318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899948616"/>
      </p:ext>
    </p:extLst>
  </p:cSld>
  <p:clrMapOvr>
    <a:masterClrMapping/>
  </p:clrMapOvr>
</p:sldLayout>
</file>

<file path=ppt/slideLayouts/slideLayout16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4016207195"/>
      </p:ext>
    </p:extLst>
  </p:cSld>
  <p:clrMapOvr>
    <a:masterClrMapping/>
  </p:clrMapOvr>
</p:sldLayout>
</file>

<file path=ppt/slideLayouts/slideLayout16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Tree>
    <p:extLst>
      <p:ext uri="{BB962C8B-B14F-4D97-AF65-F5344CB8AC3E}">
        <p14:creationId xmlns:p14="http://schemas.microsoft.com/office/powerpoint/2010/main" val="3222853413"/>
      </p:ext>
    </p:extLst>
  </p:cSld>
  <p:clrMapOvr>
    <a:masterClrMapping/>
  </p:clrMapOvr>
</p:sldLayout>
</file>

<file path=ppt/slideLayouts/slideLayout16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4377525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Tree>
    <p:extLst>
      <p:ext uri="{BB962C8B-B14F-4D97-AF65-F5344CB8AC3E}">
        <p14:creationId xmlns:p14="http://schemas.microsoft.com/office/powerpoint/2010/main" val="3890564723"/>
      </p:ext>
    </p:extLst>
  </p:cSld>
  <p:clrMapOvr>
    <a:masterClrMapping/>
  </p:clrMapOvr>
</p:sldLayout>
</file>

<file path=ppt/slideLayouts/slideLayout17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2954612180"/>
      </p:ext>
    </p:extLst>
  </p:cSld>
  <p:clrMapOvr>
    <a:masterClrMapping/>
  </p:clrMapOvr>
</p:sldLayout>
</file>

<file path=ppt/slideLayouts/slideLayout17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3560198535"/>
      </p:ext>
    </p:extLst>
  </p:cSld>
  <p:clrMapOvr>
    <a:masterClrMapping/>
  </p:clrMapOvr>
</p:sldLayout>
</file>

<file path=ppt/slideLayouts/slideLayout17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4188819953"/>
      </p:ext>
    </p:extLst>
  </p:cSld>
  <p:clrMapOvr>
    <a:masterClrMapping/>
  </p:clrMapOvr>
</p:sldLayout>
</file>

<file path=ppt/slideLayouts/slideLayout17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2100" y="77788"/>
            <a:ext cx="2070100" cy="6221412"/>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31800" y="77788"/>
            <a:ext cx="6057900" cy="6221412"/>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109629916"/>
      </p:ext>
    </p:extLst>
  </p:cSld>
  <p:clrMapOvr>
    <a:masterClrMapping/>
  </p:clrMapOvr>
</p:sldLayout>
</file>

<file path=ppt/slideLayouts/slideLayout174.xml><?xml version="1.0" encoding="utf-8"?>
<p:sldLayout xmlns:a="http://schemas.openxmlformats.org/drawingml/2006/main" xmlns:r="http://schemas.openxmlformats.org/officeDocument/2006/relationships" xmlns:p="http://schemas.openxmlformats.org/presentationml/2006/main">
  <p:cSld name="1_Blank">
    <p:spTree>
      <p:nvGrpSpPr>
        <p:cNvPr id="1" name=""/>
        <p:cNvGrpSpPr/>
        <p:nvPr/>
      </p:nvGrpSpPr>
      <p:grpSpPr>
        <a:xfrm>
          <a:off x="0" y="0"/>
          <a:ext cx="0" cy="0"/>
          <a:chOff x="0" y="0"/>
          <a:chExt cx="0" cy="0"/>
        </a:xfrm>
      </p:grpSpPr>
      <p:sp>
        <p:nvSpPr>
          <p:cNvPr id="5" name="Title 1"/>
          <p:cNvSpPr>
            <a:spLocks noGrp="1"/>
          </p:cNvSpPr>
          <p:nvPr>
            <p:ph type="title"/>
          </p:nvPr>
        </p:nvSpPr>
        <p:spPr>
          <a:xfrm>
            <a:off x="457200" y="0"/>
            <a:ext cx="8229600" cy="914400"/>
          </a:xfrm>
        </p:spPr>
        <p:txBody>
          <a:bodyPr/>
          <a:lstStyle/>
          <a:p>
            <a:r>
              <a:rPr lang="en-US" altLang="ja-JP" smtClean="0"/>
              <a:t>Click to edit Master title style</a:t>
            </a:r>
            <a:endParaRPr lang="vi-VN" dirty="0"/>
          </a:p>
        </p:txBody>
      </p:sp>
      <p:sp>
        <p:nvSpPr>
          <p:cNvPr id="6" name="Content Placeholder 2"/>
          <p:cNvSpPr>
            <a:spLocks noGrp="1"/>
          </p:cNvSpPr>
          <p:nvPr>
            <p:ph idx="1"/>
          </p:nvPr>
        </p:nvSpPr>
        <p:spPr>
          <a:xfrm>
            <a:off x="457200" y="1219200"/>
            <a:ext cx="8229600" cy="4906963"/>
          </a:xfrm>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vi-VN"/>
          </a:p>
        </p:txBody>
      </p:sp>
    </p:spTree>
    <p:extLst>
      <p:ext uri="{BB962C8B-B14F-4D97-AF65-F5344CB8AC3E}">
        <p14:creationId xmlns:p14="http://schemas.microsoft.com/office/powerpoint/2010/main" val="579401350"/>
      </p:ext>
    </p:extLst>
  </p:cSld>
  <p:clrMapOvr>
    <a:masterClrMapping/>
  </p:clrMapOvr>
</p:sldLayout>
</file>

<file path=ppt/slideLayouts/slideLayout175.xml><?xml version="1.0" encoding="utf-8"?>
<p:sldLayout xmlns:a="http://schemas.openxmlformats.org/drawingml/2006/main" xmlns:r="http://schemas.openxmlformats.org/officeDocument/2006/relationships" xmlns:p="http://schemas.openxmlformats.org/presentationml/2006/main">
  <p:cSld name="2_Blank">
    <p:spTree>
      <p:nvGrpSpPr>
        <p:cNvPr id="1" name=""/>
        <p:cNvGrpSpPr/>
        <p:nvPr/>
      </p:nvGrpSpPr>
      <p:grpSpPr>
        <a:xfrm>
          <a:off x="0" y="0"/>
          <a:ext cx="0" cy="0"/>
          <a:chOff x="0" y="0"/>
          <a:chExt cx="0" cy="0"/>
        </a:xfrm>
      </p:grpSpPr>
      <p:sp>
        <p:nvSpPr>
          <p:cNvPr id="5" name="Title 1"/>
          <p:cNvSpPr>
            <a:spLocks noGrp="1"/>
          </p:cNvSpPr>
          <p:nvPr>
            <p:ph type="title"/>
          </p:nvPr>
        </p:nvSpPr>
        <p:spPr>
          <a:xfrm>
            <a:off x="457200" y="0"/>
            <a:ext cx="8229600" cy="914400"/>
          </a:xfrm>
        </p:spPr>
        <p:txBody>
          <a:bodyPr/>
          <a:lstStyle/>
          <a:p>
            <a:r>
              <a:rPr lang="en-US" smtClean="0"/>
              <a:t>Click to edit Master title style</a:t>
            </a:r>
            <a:endParaRPr lang="vi-VN" dirty="0"/>
          </a:p>
        </p:txBody>
      </p:sp>
      <p:sp>
        <p:nvSpPr>
          <p:cNvPr id="6" name="Content Placeholder 2"/>
          <p:cNvSpPr>
            <a:spLocks noGrp="1"/>
          </p:cNvSpPr>
          <p:nvPr>
            <p:ph idx="1"/>
          </p:nvPr>
        </p:nvSpPr>
        <p:spPr>
          <a:xfrm>
            <a:off x="457200" y="1219200"/>
            <a:ext cx="8229600" cy="4906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Tree>
    <p:extLst>
      <p:ext uri="{BB962C8B-B14F-4D97-AF65-F5344CB8AC3E}">
        <p14:creationId xmlns:p14="http://schemas.microsoft.com/office/powerpoint/2010/main" val="212772617"/>
      </p:ext>
    </p:extLst>
  </p:cSld>
  <p:clrMapOvr>
    <a:masterClrMapping/>
  </p:clrMapOvr>
</p:sldLayout>
</file>

<file path=ppt/slideLayouts/slideLayout176.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04800" y="1143000"/>
            <a:ext cx="41529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10100" y="1143000"/>
            <a:ext cx="41529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051"/>
          <p:cNvSpPr>
            <a:spLocks noGrp="1" noChangeArrowheads="1"/>
          </p:cNvSpPr>
          <p:nvPr>
            <p:ph type="dt" sz="half" idx="10"/>
          </p:nvPr>
        </p:nvSpPr>
        <p:spPr>
          <a:xfrm>
            <a:off x="5029200" y="6477000"/>
            <a:ext cx="1905000" cy="228600"/>
          </a:xfrm>
          <a:prstGeom prst="rect">
            <a:avLst/>
          </a:prstGeom>
        </p:spPr>
        <p:txBody>
          <a:bodyPr vert="horz" wrap="square" lIns="91440" tIns="45720" rIns="91440" bIns="45720" numCol="1" anchor="t" anchorCtr="0" compatLnSpc="1">
            <a:prstTxWarp prst="textNoShape">
              <a:avLst/>
            </a:prstTxWarp>
          </a:bodyPr>
          <a:lstStyle>
            <a:lvl1pPr>
              <a:defRPr>
                <a:ea typeface="ＭＳ Ｐゴシック" pitchFamily="50" charset="-128"/>
              </a:defRPr>
            </a:lvl1pPr>
          </a:lstStyle>
          <a:p>
            <a:pPr>
              <a:defRPr/>
            </a:pPr>
            <a:endParaRPr lang="en-US" altLang="ja-JP"/>
          </a:p>
        </p:txBody>
      </p:sp>
    </p:spTree>
    <p:extLst>
      <p:ext uri="{BB962C8B-B14F-4D97-AF65-F5344CB8AC3E}">
        <p14:creationId xmlns:p14="http://schemas.microsoft.com/office/powerpoint/2010/main" val="574716175"/>
      </p:ext>
    </p:extLst>
  </p:cSld>
  <p:clrMapOvr>
    <a:masterClrMapping/>
  </p:clrMapOvr>
</p:sldLayout>
</file>

<file path=ppt/slideLayouts/slideLayout17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5" descr="Logo SE A4 Blan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27763" y="5734050"/>
            <a:ext cx="2576512" cy="941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346" name="Rectangle 2"/>
          <p:cNvSpPr>
            <a:spLocks noGrp="1" noChangeArrowheads="1"/>
          </p:cNvSpPr>
          <p:nvPr>
            <p:ph type="ctrTitle"/>
          </p:nvPr>
        </p:nvSpPr>
        <p:spPr>
          <a:xfrm>
            <a:off x="431800" y="77788"/>
            <a:ext cx="8280400" cy="1550987"/>
          </a:xfrm>
        </p:spPr>
        <p:txBody>
          <a:bodyPr/>
          <a:lstStyle>
            <a:lvl1pPr>
              <a:defRPr sz="4800" b="0"/>
            </a:lvl1pPr>
          </a:lstStyle>
          <a:p>
            <a:pPr lvl="0"/>
            <a:r>
              <a:rPr lang="en-US" altLang="zh-TW" noProof="0" smtClean="0"/>
              <a:t>Click to edit Master title style</a:t>
            </a:r>
            <a:endParaRPr lang="en-GB" altLang="zh-TW" noProof="0" smtClean="0"/>
          </a:p>
        </p:txBody>
      </p:sp>
      <p:sp>
        <p:nvSpPr>
          <p:cNvPr id="57347" name="Rectangle 3"/>
          <p:cNvSpPr>
            <a:spLocks noGrp="1" noChangeArrowheads="1"/>
          </p:cNvSpPr>
          <p:nvPr>
            <p:ph type="subTitle" idx="1"/>
          </p:nvPr>
        </p:nvSpPr>
        <p:spPr>
          <a:xfrm>
            <a:off x="431800" y="1773238"/>
            <a:ext cx="4968875" cy="1655762"/>
          </a:xfrm>
          <a:extLst/>
        </p:spPr>
        <p:txBody>
          <a:bodyPr tIns="45720" rIns="54000" bIns="45720"/>
          <a:lstStyle>
            <a:lvl1pPr marL="0" indent="0">
              <a:buFont typeface="SEOptimist" pitchFamily="50" charset="0"/>
              <a:buNone/>
              <a:defRPr>
                <a:solidFill>
                  <a:schemeClr val="tx1"/>
                </a:solidFill>
              </a:defRPr>
            </a:lvl1pPr>
          </a:lstStyle>
          <a:p>
            <a:pPr lvl="0"/>
            <a:r>
              <a:rPr lang="en-US" altLang="zh-TW" noProof="0" smtClean="0"/>
              <a:t>Click to edit Master subtitle style</a:t>
            </a:r>
            <a:endParaRPr lang="fr-FR" noProof="0" smtClean="0"/>
          </a:p>
        </p:txBody>
      </p:sp>
      <p:sp>
        <p:nvSpPr>
          <p:cNvPr id="5" name="Footer Placeholder 4"/>
          <p:cNvSpPr>
            <a:spLocks noGrp="1" noChangeArrowheads="1"/>
          </p:cNvSpPr>
          <p:nvPr>
            <p:ph type="ftr" sz="quarter" idx="10"/>
          </p:nvPr>
        </p:nvSpPr>
        <p:spPr bwMode="auto">
          <a:xfrm>
            <a:off x="6372225" y="5229225"/>
            <a:ext cx="2270125" cy="1368425"/>
          </a:xfrm>
          <a:prstGeom prst="rect">
            <a:avLst/>
          </a:prstGeom>
          <a:extLst/>
        </p:spPr>
        <p:txBody>
          <a:bodyPr vert="horz" wrap="square" lIns="91440" tIns="45720" rIns="91440" bIns="45720" numCol="1" anchor="t" anchorCtr="0" compatLnSpc="1">
            <a:prstTxWarp prst="textNoShape">
              <a:avLst/>
            </a:prstTxWarp>
          </a:bodyPr>
          <a:lstStyle>
            <a:lvl1pPr>
              <a:defRPr kumimoji="0" sz="9600">
                <a:latin typeface="SEOptimist"/>
                <a:ea typeface="ＭＳ Ｐゴシック" pitchFamily="50" charset="-128"/>
                <a:cs typeface="Arial" pitchFamily="34" charset="0"/>
              </a:defRPr>
            </a:lvl1pPr>
          </a:lstStyle>
          <a:p>
            <a:pPr>
              <a:defRPr/>
            </a:pPr>
            <a:endParaRPr lang="fr-FR" altLang="ja-JP"/>
          </a:p>
        </p:txBody>
      </p:sp>
    </p:spTree>
    <p:extLst>
      <p:ext uri="{BB962C8B-B14F-4D97-AF65-F5344CB8AC3E}">
        <p14:creationId xmlns:p14="http://schemas.microsoft.com/office/powerpoint/2010/main" val="2769171115"/>
      </p:ext>
    </p:extLst>
  </p:cSld>
  <p:clrMapOvr>
    <a:overrideClrMapping bg1="dk2" tx1="lt1" bg2="dk1" tx2="lt2" accent1="accent1" accent2="accent2" accent3="accent3" accent4="accent4" accent5="accent5" accent6="accent6" hlink="hlink" folHlink="folHlink"/>
  </p:clrMapOvr>
</p:sldLayout>
</file>

<file path=ppt/slideLayouts/slideLayout17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2945399616"/>
      </p:ext>
    </p:extLst>
  </p:cSld>
  <p:clrMapOvr>
    <a:masterClrMapping/>
  </p:clrMapOvr>
</p:sldLayout>
</file>

<file path=ppt/slideLayouts/slideLayout17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Tree>
    <p:extLst>
      <p:ext uri="{BB962C8B-B14F-4D97-AF65-F5344CB8AC3E}">
        <p14:creationId xmlns:p14="http://schemas.microsoft.com/office/powerpoint/2010/main" val="246963704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318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3463456418"/>
      </p:ext>
    </p:extLst>
  </p:cSld>
  <p:clrMapOvr>
    <a:masterClrMapping/>
  </p:clrMapOvr>
</p:sldLayout>
</file>

<file path=ppt/slideLayouts/slideLayout18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318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621458974"/>
      </p:ext>
    </p:extLst>
  </p:cSld>
  <p:clrMapOvr>
    <a:masterClrMapping/>
  </p:clrMapOvr>
</p:sldLayout>
</file>

<file path=ppt/slideLayouts/slideLayout18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2309704476"/>
      </p:ext>
    </p:extLst>
  </p:cSld>
  <p:clrMapOvr>
    <a:masterClrMapping/>
  </p:clrMapOvr>
</p:sldLayout>
</file>

<file path=ppt/slideLayouts/slideLayout18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Tree>
    <p:extLst>
      <p:ext uri="{BB962C8B-B14F-4D97-AF65-F5344CB8AC3E}">
        <p14:creationId xmlns:p14="http://schemas.microsoft.com/office/powerpoint/2010/main" val="1071866990"/>
      </p:ext>
    </p:extLst>
  </p:cSld>
  <p:clrMapOvr>
    <a:masterClrMapping/>
  </p:clrMapOvr>
</p:sldLayout>
</file>

<file path=ppt/slideLayouts/slideLayout18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82248763"/>
      </p:ext>
    </p:extLst>
  </p:cSld>
  <p:clrMapOvr>
    <a:masterClrMapping/>
  </p:clrMapOvr>
</p:sldLayout>
</file>

<file path=ppt/slideLayouts/slideLayout18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1952154101"/>
      </p:ext>
    </p:extLst>
  </p:cSld>
  <p:clrMapOvr>
    <a:masterClrMapping/>
  </p:clrMapOvr>
</p:sldLayout>
</file>

<file path=ppt/slideLayouts/slideLayout18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2770906569"/>
      </p:ext>
    </p:extLst>
  </p:cSld>
  <p:clrMapOvr>
    <a:masterClrMapping/>
  </p:clrMapOvr>
</p:sldLayout>
</file>

<file path=ppt/slideLayouts/slideLayout18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809556926"/>
      </p:ext>
    </p:extLst>
  </p:cSld>
  <p:clrMapOvr>
    <a:masterClrMapping/>
  </p:clrMapOvr>
</p:sldLayout>
</file>

<file path=ppt/slideLayouts/slideLayout18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2100" y="77788"/>
            <a:ext cx="2070100" cy="6221412"/>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31800" y="77788"/>
            <a:ext cx="6057900" cy="6221412"/>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885794160"/>
      </p:ext>
    </p:extLst>
  </p:cSld>
  <p:clrMapOvr>
    <a:masterClrMapping/>
  </p:clrMapOvr>
</p:sldLayout>
</file>

<file path=ppt/slideLayouts/slideLayout18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5" descr="Logo SE A4 Blan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27763" y="5734050"/>
            <a:ext cx="2576512" cy="941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8898" name="Rectangle 2"/>
          <p:cNvSpPr>
            <a:spLocks noGrp="1" noChangeArrowheads="1"/>
          </p:cNvSpPr>
          <p:nvPr>
            <p:ph type="ctrTitle"/>
          </p:nvPr>
        </p:nvSpPr>
        <p:spPr>
          <a:xfrm>
            <a:off x="431800" y="77788"/>
            <a:ext cx="8280400" cy="1550987"/>
          </a:xfrm>
        </p:spPr>
        <p:txBody>
          <a:bodyPr/>
          <a:lstStyle>
            <a:lvl1pPr>
              <a:defRPr sz="4800"/>
            </a:lvl1pPr>
          </a:lstStyle>
          <a:p>
            <a:pPr lvl="0"/>
            <a:r>
              <a:rPr lang="en-US" altLang="zh-TW" noProof="0" smtClean="0"/>
              <a:t>Click to edit Master title style</a:t>
            </a:r>
            <a:endParaRPr lang="en-GB" altLang="zh-TW" noProof="0" smtClean="0"/>
          </a:p>
        </p:txBody>
      </p:sp>
      <p:sp>
        <p:nvSpPr>
          <p:cNvPr id="208899" name="Rectangle 3"/>
          <p:cNvSpPr>
            <a:spLocks noGrp="1" noChangeArrowheads="1"/>
          </p:cNvSpPr>
          <p:nvPr>
            <p:ph type="subTitle" idx="1"/>
          </p:nvPr>
        </p:nvSpPr>
        <p:spPr>
          <a:xfrm>
            <a:off x="431800" y="1773238"/>
            <a:ext cx="4968875" cy="1655762"/>
          </a:xfrm>
          <a:extLst/>
        </p:spPr>
        <p:txBody>
          <a:bodyPr tIns="45720" rIns="54000" bIns="45720"/>
          <a:lstStyle>
            <a:lvl1pPr marL="0" indent="0">
              <a:buFont typeface="Arial" charset="0"/>
              <a:buNone/>
              <a:defRPr>
                <a:solidFill>
                  <a:schemeClr val="tx1"/>
                </a:solidFill>
              </a:defRPr>
            </a:lvl1pPr>
          </a:lstStyle>
          <a:p>
            <a:pPr lvl="0"/>
            <a:r>
              <a:rPr lang="en-US" altLang="zh-TW" noProof="0" smtClean="0"/>
              <a:t>Click to edit Master subtitle style</a:t>
            </a:r>
            <a:endParaRPr lang="en-GB" altLang="zh-TW" noProof="0" smtClean="0"/>
          </a:p>
        </p:txBody>
      </p:sp>
      <p:sp>
        <p:nvSpPr>
          <p:cNvPr id="5" name="Footer Placeholder 4"/>
          <p:cNvSpPr>
            <a:spLocks noGrp="1" noChangeArrowheads="1"/>
          </p:cNvSpPr>
          <p:nvPr>
            <p:ph type="ftr" sz="quarter" idx="10"/>
          </p:nvPr>
        </p:nvSpPr>
        <p:spPr bwMode="auto">
          <a:xfrm>
            <a:off x="6372225" y="5229225"/>
            <a:ext cx="2270125" cy="1368425"/>
          </a:xfrm>
          <a:prstGeom prst="rect">
            <a:avLst/>
          </a:prstGeom>
          <a:extLst/>
        </p:spPr>
        <p:txBody>
          <a:bodyPr vert="horz" wrap="square" lIns="91440" tIns="45720" rIns="91440" bIns="45720" numCol="1" anchor="t" anchorCtr="0" compatLnSpc="1">
            <a:prstTxWarp prst="textNoShape">
              <a:avLst/>
            </a:prstTxWarp>
          </a:bodyPr>
          <a:lstStyle>
            <a:lvl1pPr>
              <a:defRPr kumimoji="0" sz="9600">
                <a:ea typeface="ＭＳ Ｐゴシック" pitchFamily="50" charset="-128"/>
                <a:cs typeface="Arial" pitchFamily="34" charset="0"/>
              </a:defRPr>
            </a:lvl1pPr>
          </a:lstStyle>
          <a:p>
            <a:pPr>
              <a:defRPr/>
            </a:pPr>
            <a:endParaRPr lang="fr-FR" altLang="ja-JP"/>
          </a:p>
        </p:txBody>
      </p:sp>
    </p:spTree>
    <p:extLst>
      <p:ext uri="{BB962C8B-B14F-4D97-AF65-F5344CB8AC3E}">
        <p14:creationId xmlns:p14="http://schemas.microsoft.com/office/powerpoint/2010/main" val="2694619312"/>
      </p:ext>
    </p:extLst>
  </p:cSld>
  <p:clrMapOvr>
    <a:overrideClrMapping bg1="dk2" tx1="lt1" bg2="dk1" tx2="lt2" accent1="accent1" accent2="accent2" accent3="accent3" accent4="accent4" accent5="accent5" accent6="accent6" hlink="hlink" folHlink="folHlink"/>
  </p:clrMapOvr>
</p:sldLayout>
</file>

<file path=ppt/slideLayouts/slideLayout18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339430178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794449892"/>
      </p:ext>
    </p:extLst>
  </p:cSld>
  <p:clrMapOvr>
    <a:masterClrMapping/>
  </p:clrMapOvr>
</p:sldLayout>
</file>

<file path=ppt/slideLayouts/slideLayout19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Tree>
    <p:extLst>
      <p:ext uri="{BB962C8B-B14F-4D97-AF65-F5344CB8AC3E}">
        <p14:creationId xmlns:p14="http://schemas.microsoft.com/office/powerpoint/2010/main" val="3698919150"/>
      </p:ext>
    </p:extLst>
  </p:cSld>
  <p:clrMapOvr>
    <a:masterClrMapping/>
  </p:clrMapOvr>
</p:sldLayout>
</file>

<file path=ppt/slideLayouts/slideLayout19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318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543627731"/>
      </p:ext>
    </p:extLst>
  </p:cSld>
  <p:clrMapOvr>
    <a:masterClrMapping/>
  </p:clrMapOvr>
</p:sldLayout>
</file>

<file path=ppt/slideLayouts/slideLayout19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2753027392"/>
      </p:ext>
    </p:extLst>
  </p:cSld>
  <p:clrMapOvr>
    <a:masterClrMapping/>
  </p:clrMapOvr>
</p:sldLayout>
</file>

<file path=ppt/slideLayouts/slideLayout19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Tree>
    <p:extLst>
      <p:ext uri="{BB962C8B-B14F-4D97-AF65-F5344CB8AC3E}">
        <p14:creationId xmlns:p14="http://schemas.microsoft.com/office/powerpoint/2010/main" val="965156291"/>
      </p:ext>
    </p:extLst>
  </p:cSld>
  <p:clrMapOvr>
    <a:masterClrMapping/>
  </p:clrMapOvr>
</p:sldLayout>
</file>

<file path=ppt/slideLayouts/slideLayout19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462030791"/>
      </p:ext>
    </p:extLst>
  </p:cSld>
  <p:clrMapOvr>
    <a:masterClrMapping/>
  </p:clrMapOvr>
</p:sldLayout>
</file>

<file path=ppt/slideLayouts/slideLayout19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934734371"/>
      </p:ext>
    </p:extLst>
  </p:cSld>
  <p:clrMapOvr>
    <a:masterClrMapping/>
  </p:clrMapOvr>
</p:sldLayout>
</file>

<file path=ppt/slideLayouts/slideLayout19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662838865"/>
      </p:ext>
    </p:extLst>
  </p:cSld>
  <p:clrMapOvr>
    <a:masterClrMapping/>
  </p:clrMapOvr>
</p:sldLayout>
</file>

<file path=ppt/slideLayouts/slideLayout19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2529588540"/>
      </p:ext>
    </p:extLst>
  </p:cSld>
  <p:clrMapOvr>
    <a:masterClrMapping/>
  </p:clrMapOvr>
</p:sldLayout>
</file>

<file path=ppt/slideLayouts/slideLayout19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2100" y="77788"/>
            <a:ext cx="2070100" cy="6221412"/>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31800" y="77788"/>
            <a:ext cx="6057900" cy="6221412"/>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471783837"/>
      </p:ext>
    </p:extLst>
  </p:cSld>
  <p:clrMapOvr>
    <a:masterClrMapping/>
  </p:clrMapOvr>
</p:sldLayout>
</file>

<file path=ppt/slideLayouts/slideLayout199.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5" descr="Logo SE A4 Blan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27763" y="5734050"/>
            <a:ext cx="2576512" cy="941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4978" name="Rectangle 2"/>
          <p:cNvSpPr>
            <a:spLocks noGrp="1" noChangeArrowheads="1"/>
          </p:cNvSpPr>
          <p:nvPr>
            <p:ph type="ctrTitle"/>
          </p:nvPr>
        </p:nvSpPr>
        <p:spPr>
          <a:xfrm>
            <a:off x="431800" y="77788"/>
            <a:ext cx="8280400" cy="1550987"/>
          </a:xfrm>
        </p:spPr>
        <p:txBody>
          <a:bodyPr/>
          <a:lstStyle>
            <a:lvl1pPr>
              <a:defRPr sz="4800"/>
            </a:lvl1pPr>
          </a:lstStyle>
          <a:p>
            <a:pPr lvl="0"/>
            <a:r>
              <a:rPr lang="en-US" altLang="zh-TW" noProof="0" smtClean="0"/>
              <a:t>Click to edit Master title style</a:t>
            </a:r>
            <a:endParaRPr lang="en-GB" altLang="zh-TW" noProof="0" smtClean="0"/>
          </a:p>
        </p:txBody>
      </p:sp>
      <p:sp>
        <p:nvSpPr>
          <p:cNvPr id="254979" name="Rectangle 3"/>
          <p:cNvSpPr>
            <a:spLocks noGrp="1" noChangeArrowheads="1"/>
          </p:cNvSpPr>
          <p:nvPr>
            <p:ph type="subTitle" idx="1"/>
          </p:nvPr>
        </p:nvSpPr>
        <p:spPr>
          <a:xfrm>
            <a:off x="431800" y="1773238"/>
            <a:ext cx="4968875" cy="1655762"/>
          </a:xfrm>
          <a:extLst/>
        </p:spPr>
        <p:txBody>
          <a:bodyPr tIns="45720" rIns="54000" bIns="45720"/>
          <a:lstStyle>
            <a:lvl1pPr marL="0" indent="0">
              <a:buFont typeface="Arial" charset="0"/>
              <a:buNone/>
              <a:defRPr>
                <a:solidFill>
                  <a:schemeClr val="tx1"/>
                </a:solidFill>
              </a:defRPr>
            </a:lvl1pPr>
          </a:lstStyle>
          <a:p>
            <a:pPr lvl="0"/>
            <a:r>
              <a:rPr lang="en-US" altLang="zh-TW" noProof="0" smtClean="0"/>
              <a:t>Click to edit Master subtitle style</a:t>
            </a:r>
            <a:endParaRPr lang="en-GB" altLang="zh-TW" noProof="0" smtClean="0"/>
          </a:p>
        </p:txBody>
      </p:sp>
      <p:sp>
        <p:nvSpPr>
          <p:cNvPr id="5" name="Footer Placeholder 4"/>
          <p:cNvSpPr>
            <a:spLocks noGrp="1" noChangeArrowheads="1"/>
          </p:cNvSpPr>
          <p:nvPr>
            <p:ph type="ftr" sz="quarter" idx="10"/>
          </p:nvPr>
        </p:nvSpPr>
        <p:spPr bwMode="auto">
          <a:xfrm>
            <a:off x="6372225" y="5229225"/>
            <a:ext cx="2270125" cy="1368425"/>
          </a:xfrm>
          <a:prstGeom prst="rect">
            <a:avLst/>
          </a:prstGeom>
          <a:extLst/>
        </p:spPr>
        <p:txBody>
          <a:bodyPr vert="horz" wrap="square" lIns="91440" tIns="45720" rIns="91440" bIns="45720" numCol="1" anchor="t" anchorCtr="0" compatLnSpc="1">
            <a:prstTxWarp prst="textNoShape">
              <a:avLst/>
            </a:prstTxWarp>
          </a:bodyPr>
          <a:lstStyle>
            <a:lvl1pPr>
              <a:defRPr kumimoji="0" sz="9600">
                <a:ea typeface="ＭＳ Ｐゴシック" pitchFamily="50" charset="-128"/>
                <a:cs typeface="Arial" pitchFamily="34" charset="0"/>
              </a:defRPr>
            </a:lvl1pPr>
          </a:lstStyle>
          <a:p>
            <a:pPr>
              <a:defRPr/>
            </a:pPr>
            <a:endParaRPr lang="fr-FR" altLang="ja-JP"/>
          </a:p>
        </p:txBody>
      </p:sp>
    </p:spTree>
    <p:extLst>
      <p:ext uri="{BB962C8B-B14F-4D97-AF65-F5344CB8AC3E}">
        <p14:creationId xmlns:p14="http://schemas.microsoft.com/office/powerpoint/2010/main" val="1500060104"/>
      </p:ext>
    </p:extLst>
  </p:cSld>
  <p:clrMapOvr>
    <a:overrideClrMapping bg1="dk2" tx1="lt1" bg2="dk1"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283138279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Tree>
    <p:extLst>
      <p:ext uri="{BB962C8B-B14F-4D97-AF65-F5344CB8AC3E}">
        <p14:creationId xmlns:p14="http://schemas.microsoft.com/office/powerpoint/2010/main" val="2340724148"/>
      </p:ext>
    </p:extLst>
  </p:cSld>
  <p:clrMapOvr>
    <a:masterClrMapping/>
  </p:clrMapOvr>
</p:sldLayout>
</file>

<file path=ppt/slideLayouts/slideLayout20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239207846"/>
      </p:ext>
    </p:extLst>
  </p:cSld>
  <p:clrMapOvr>
    <a:masterClrMapping/>
  </p:clrMapOvr>
</p:sldLayout>
</file>

<file path=ppt/slideLayouts/slideLayout20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Tree>
    <p:extLst>
      <p:ext uri="{BB962C8B-B14F-4D97-AF65-F5344CB8AC3E}">
        <p14:creationId xmlns:p14="http://schemas.microsoft.com/office/powerpoint/2010/main" val="1109143552"/>
      </p:ext>
    </p:extLst>
  </p:cSld>
  <p:clrMapOvr>
    <a:masterClrMapping/>
  </p:clrMapOvr>
</p:sldLayout>
</file>

<file path=ppt/slideLayouts/slideLayout20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318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2981534914"/>
      </p:ext>
    </p:extLst>
  </p:cSld>
  <p:clrMapOvr>
    <a:masterClrMapping/>
  </p:clrMapOvr>
</p:sldLayout>
</file>

<file path=ppt/slideLayouts/slideLayout20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405834892"/>
      </p:ext>
    </p:extLst>
  </p:cSld>
  <p:clrMapOvr>
    <a:masterClrMapping/>
  </p:clrMapOvr>
</p:sldLayout>
</file>

<file path=ppt/slideLayouts/slideLayout20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Tree>
    <p:extLst>
      <p:ext uri="{BB962C8B-B14F-4D97-AF65-F5344CB8AC3E}">
        <p14:creationId xmlns:p14="http://schemas.microsoft.com/office/powerpoint/2010/main" val="605832724"/>
      </p:ext>
    </p:extLst>
  </p:cSld>
  <p:clrMapOvr>
    <a:masterClrMapping/>
  </p:clrMapOvr>
</p:sldLayout>
</file>

<file path=ppt/slideLayouts/slideLayout20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01483374"/>
      </p:ext>
    </p:extLst>
  </p:cSld>
  <p:clrMapOvr>
    <a:masterClrMapping/>
  </p:clrMapOvr>
</p:sldLayout>
</file>

<file path=ppt/slideLayouts/slideLayout20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3397357522"/>
      </p:ext>
    </p:extLst>
  </p:cSld>
  <p:clrMapOvr>
    <a:masterClrMapping/>
  </p:clrMapOvr>
</p:sldLayout>
</file>

<file path=ppt/slideLayouts/slideLayout20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855677673"/>
      </p:ext>
    </p:extLst>
  </p:cSld>
  <p:clrMapOvr>
    <a:masterClrMapping/>
  </p:clrMapOvr>
</p:sldLayout>
</file>

<file path=ppt/slideLayouts/slideLayout20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1262122743"/>
      </p:ext>
    </p:extLst>
  </p:cSld>
  <p:clrMapOvr>
    <a:masterClrMapping/>
  </p:clrMapOvr>
</p:sldLayout>
</file>

<file path=ppt/slideLayouts/slideLayout20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2100" y="77788"/>
            <a:ext cx="2070100" cy="6221412"/>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31800" y="77788"/>
            <a:ext cx="6057900" cy="6221412"/>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215731256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506728417"/>
      </p:ext>
    </p:extLst>
  </p:cSld>
  <p:clrMapOvr>
    <a:masterClrMapping/>
  </p:clrMapOvr>
</p:sldLayout>
</file>

<file path=ppt/slideLayouts/slideLayout210.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5" descr="Logo SE A4 Blan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27763" y="5734050"/>
            <a:ext cx="2576512" cy="941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9554" name="Rectangle 2"/>
          <p:cNvSpPr>
            <a:spLocks noGrp="1" noChangeArrowheads="1"/>
          </p:cNvSpPr>
          <p:nvPr>
            <p:ph type="ctrTitle"/>
          </p:nvPr>
        </p:nvSpPr>
        <p:spPr>
          <a:xfrm>
            <a:off x="431800" y="77788"/>
            <a:ext cx="8280400" cy="1550987"/>
          </a:xfrm>
        </p:spPr>
        <p:txBody>
          <a:bodyPr/>
          <a:lstStyle>
            <a:lvl1pPr>
              <a:defRPr sz="4800"/>
            </a:lvl1pPr>
          </a:lstStyle>
          <a:p>
            <a:pPr lvl="0"/>
            <a:r>
              <a:rPr lang="en-US" altLang="zh-TW" noProof="0" smtClean="0"/>
              <a:t>Click to edit Master title style</a:t>
            </a:r>
            <a:endParaRPr lang="en-GB" altLang="zh-TW" noProof="0" smtClean="0"/>
          </a:p>
        </p:txBody>
      </p:sp>
      <p:sp>
        <p:nvSpPr>
          <p:cNvPr id="279555" name="Rectangle 3"/>
          <p:cNvSpPr>
            <a:spLocks noGrp="1" noChangeArrowheads="1"/>
          </p:cNvSpPr>
          <p:nvPr>
            <p:ph type="subTitle" idx="1"/>
          </p:nvPr>
        </p:nvSpPr>
        <p:spPr>
          <a:xfrm>
            <a:off x="431800" y="1773238"/>
            <a:ext cx="4968875" cy="1655762"/>
          </a:xfrm>
          <a:extLst/>
        </p:spPr>
        <p:txBody>
          <a:bodyPr tIns="45720" rIns="54000" bIns="45720"/>
          <a:lstStyle>
            <a:lvl1pPr marL="0" indent="0">
              <a:buFont typeface="Arial" charset="0"/>
              <a:buNone/>
              <a:defRPr>
                <a:solidFill>
                  <a:schemeClr val="tx1"/>
                </a:solidFill>
              </a:defRPr>
            </a:lvl1pPr>
          </a:lstStyle>
          <a:p>
            <a:pPr lvl="0"/>
            <a:r>
              <a:rPr lang="en-US" altLang="zh-TW" noProof="0" smtClean="0"/>
              <a:t>Click to edit Master subtitle style</a:t>
            </a:r>
            <a:endParaRPr lang="en-GB" altLang="zh-TW" noProof="0" smtClean="0"/>
          </a:p>
        </p:txBody>
      </p:sp>
      <p:sp>
        <p:nvSpPr>
          <p:cNvPr id="5" name="Footer Placeholder 4"/>
          <p:cNvSpPr>
            <a:spLocks noGrp="1" noChangeArrowheads="1"/>
          </p:cNvSpPr>
          <p:nvPr>
            <p:ph type="ftr" sz="quarter" idx="10"/>
          </p:nvPr>
        </p:nvSpPr>
        <p:spPr bwMode="auto">
          <a:xfrm>
            <a:off x="6372225" y="5229225"/>
            <a:ext cx="2270125" cy="1368425"/>
          </a:xfrm>
          <a:prstGeom prst="rect">
            <a:avLst/>
          </a:prstGeom>
          <a:extLst/>
        </p:spPr>
        <p:txBody>
          <a:bodyPr vert="horz" wrap="square" lIns="91440" tIns="45720" rIns="91440" bIns="45720" numCol="1" anchor="t" anchorCtr="0" compatLnSpc="1">
            <a:prstTxWarp prst="textNoShape">
              <a:avLst/>
            </a:prstTxWarp>
          </a:bodyPr>
          <a:lstStyle>
            <a:lvl1pPr>
              <a:defRPr kumimoji="0" sz="9600">
                <a:ea typeface="ＭＳ Ｐゴシック" pitchFamily="50" charset="-128"/>
                <a:cs typeface="Arial" pitchFamily="34" charset="0"/>
              </a:defRPr>
            </a:lvl1pPr>
          </a:lstStyle>
          <a:p>
            <a:pPr>
              <a:defRPr/>
            </a:pPr>
            <a:endParaRPr lang="fr-FR" altLang="ja-JP"/>
          </a:p>
        </p:txBody>
      </p:sp>
    </p:spTree>
    <p:extLst>
      <p:ext uri="{BB962C8B-B14F-4D97-AF65-F5344CB8AC3E}">
        <p14:creationId xmlns:p14="http://schemas.microsoft.com/office/powerpoint/2010/main" val="260411964"/>
      </p:ext>
    </p:extLst>
  </p:cSld>
  <p:clrMapOvr>
    <a:overrideClrMapping bg1="dk2" tx1="lt1" bg2="dk1" tx2="lt2" accent1="accent1" accent2="accent2" accent3="accent3" accent4="accent4" accent5="accent5" accent6="accent6" hlink="hlink" folHlink="folHlink"/>
  </p:clrMapOvr>
</p:sldLayout>
</file>

<file path=ppt/slideLayouts/slideLayout21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2273025733"/>
      </p:ext>
    </p:extLst>
  </p:cSld>
  <p:clrMapOvr>
    <a:masterClrMapping/>
  </p:clrMapOvr>
</p:sldLayout>
</file>

<file path=ppt/slideLayouts/slideLayout21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Tree>
    <p:extLst>
      <p:ext uri="{BB962C8B-B14F-4D97-AF65-F5344CB8AC3E}">
        <p14:creationId xmlns:p14="http://schemas.microsoft.com/office/powerpoint/2010/main" val="2531836894"/>
      </p:ext>
    </p:extLst>
  </p:cSld>
  <p:clrMapOvr>
    <a:masterClrMapping/>
  </p:clrMapOvr>
</p:sldLayout>
</file>

<file path=ppt/slideLayouts/slideLayout2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318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2147346547"/>
      </p:ext>
    </p:extLst>
  </p:cSld>
  <p:clrMapOvr>
    <a:masterClrMapping/>
  </p:clrMapOvr>
</p:sldLayout>
</file>

<file path=ppt/slideLayouts/slideLayout21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3846062531"/>
      </p:ext>
    </p:extLst>
  </p:cSld>
  <p:clrMapOvr>
    <a:masterClrMapping/>
  </p:clrMapOvr>
</p:sldLayout>
</file>

<file path=ppt/slideLayouts/slideLayout2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Tree>
    <p:extLst>
      <p:ext uri="{BB962C8B-B14F-4D97-AF65-F5344CB8AC3E}">
        <p14:creationId xmlns:p14="http://schemas.microsoft.com/office/powerpoint/2010/main" val="885049363"/>
      </p:ext>
    </p:extLst>
  </p:cSld>
  <p:clrMapOvr>
    <a:masterClrMapping/>
  </p:clrMapOvr>
</p:sldLayout>
</file>

<file path=ppt/slideLayouts/slideLayout2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0096357"/>
      </p:ext>
    </p:extLst>
  </p:cSld>
  <p:clrMapOvr>
    <a:masterClrMapping/>
  </p:clrMapOvr>
</p:sldLayout>
</file>

<file path=ppt/slideLayouts/slideLayout21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3655691868"/>
      </p:ext>
    </p:extLst>
  </p:cSld>
  <p:clrMapOvr>
    <a:masterClrMapping/>
  </p:clrMapOvr>
</p:sldLayout>
</file>

<file path=ppt/slideLayouts/slideLayout21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1417432427"/>
      </p:ext>
    </p:extLst>
  </p:cSld>
  <p:clrMapOvr>
    <a:masterClrMapping/>
  </p:clrMapOvr>
</p:sldLayout>
</file>

<file path=ppt/slideLayouts/slideLayout21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334615539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2334835963"/>
      </p:ext>
    </p:extLst>
  </p:cSld>
  <p:clrMapOvr>
    <a:masterClrMapping/>
  </p:clrMapOvr>
</p:sldLayout>
</file>

<file path=ppt/slideLayouts/slideLayout22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2100" y="77788"/>
            <a:ext cx="2070100" cy="6221412"/>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31800" y="77788"/>
            <a:ext cx="6057900" cy="6221412"/>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311541431"/>
      </p:ext>
    </p:extLst>
  </p:cSld>
  <p:clrMapOvr>
    <a:masterClrMapping/>
  </p:clrMapOvr>
</p:sldLayout>
</file>

<file path=ppt/slideLayouts/slideLayout22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lvl1pPr>
              <a:defRPr>
                <a:latin typeface="+mj-lt"/>
              </a:defRPr>
            </a:lvl1pPr>
          </a:lstStyle>
          <a:p>
            <a:r>
              <a:rPr lang="en-US" altLang="ja-JP" smtClean="0"/>
              <a:t>Click to edit Master title style</a:t>
            </a:r>
            <a:endParaRPr lang="en-US"/>
          </a:p>
        </p:txBody>
      </p:sp>
      <p:sp>
        <p:nvSpPr>
          <p:cNvPr id="3" name="Subtitle 2"/>
          <p:cNvSpPr>
            <a:spLocks noGrp="1"/>
          </p:cNvSpPr>
          <p:nvPr>
            <p:ph type="subTitle" idx="1"/>
          </p:nvPr>
        </p:nvSpPr>
        <p:spPr>
          <a:xfrm>
            <a:off x="2133600" y="4648200"/>
            <a:ext cx="6400800" cy="1143000"/>
          </a:xfrm>
          <a:prstGeom prst="rect">
            <a:avLst/>
          </a:prstGeom>
        </p:spPr>
        <p:txBody>
          <a:bodyPr/>
          <a:lstStyle>
            <a:lvl1pPr marL="0" indent="0" algn="ctr">
              <a:buNone/>
              <a:defRPr>
                <a:latin typeface="+mj-lt"/>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ltLang="ja-JP" smtClean="0"/>
              <a:t>Click to edit Master subtitle style</a:t>
            </a:r>
            <a:endParaRPr lang="en-US" dirty="0"/>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302121557"/>
      </p:ext>
    </p:extLst>
  </p:cSld>
  <p:clrMapOvr>
    <a:masterClrMapping/>
  </p:clrMapOvr>
</p:sldLayout>
</file>

<file path=ppt/slideLayouts/slideLayout2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4268235290"/>
      </p:ext>
    </p:extLst>
  </p:cSld>
  <p:clrMapOvr>
    <a:masterClrMapping/>
  </p:clrMapOvr>
</p:sldLayout>
</file>

<file path=ppt/slideLayouts/slideLayout2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latin typeface="+mj-lt"/>
              </a:defRPr>
            </a:lvl1pPr>
          </a:lstStyle>
          <a:p>
            <a:r>
              <a:rPr lang="en-US" altLang="ja-JP"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atin typeface="+mj-lt"/>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ltLang="ja-JP" smtClean="0"/>
              <a:t>Click to edit Master subtitle style</a:t>
            </a:r>
            <a:endParaRPr lang="en-US" dirty="0"/>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3843713818"/>
      </p:ext>
    </p:extLst>
  </p:cSld>
  <p:clrMapOvr>
    <a:masterClrMapping/>
  </p:clrMapOvr>
</p:sldLayout>
</file>

<file path=ppt/slideLayouts/slideLayout2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dirty="0"/>
          </a:p>
        </p:txBody>
      </p:sp>
      <p:sp>
        <p:nvSpPr>
          <p:cNvPr id="4" name="Rectangle 4"/>
          <p:cNvSpPr>
            <a:spLocks noGrp="1" noChangeArrowheads="1"/>
          </p:cNvSpPr>
          <p:nvPr>
            <p:ph type="dt" sz="half" idx="10"/>
          </p:nvPr>
        </p:nvSpPr>
        <p:spPr/>
        <p:txBody>
          <a:bodyPr/>
          <a:lstStyle>
            <a:lvl1pPr>
              <a:defRPr/>
            </a:lvl1pPr>
          </a:lstStyle>
          <a:p>
            <a:pPr>
              <a:defRPr/>
            </a:pPr>
            <a:endParaRPr lang="en-US" altLang="ja-JP"/>
          </a:p>
        </p:txBody>
      </p:sp>
      <p:sp>
        <p:nvSpPr>
          <p:cNvPr id="5" name="Rectangle 5"/>
          <p:cNvSpPr>
            <a:spLocks noGrp="1" noChangeArrowheads="1"/>
          </p:cNvSpPr>
          <p:nvPr>
            <p:ph type="ftr" sz="quarter" idx="11"/>
          </p:nvPr>
        </p:nvSpPr>
        <p:spPr/>
        <p:txBody>
          <a:bodyPr/>
          <a:lstStyle>
            <a:lvl1pPr>
              <a:defRPr/>
            </a:lvl1pPr>
          </a:lstStyle>
          <a:p>
            <a:pPr>
              <a:defRPr/>
            </a:pPr>
            <a:endParaRPr lang="en-US" altLang="ja-JP"/>
          </a:p>
        </p:txBody>
      </p:sp>
    </p:spTree>
    <p:extLst>
      <p:ext uri="{BB962C8B-B14F-4D97-AF65-F5344CB8AC3E}">
        <p14:creationId xmlns:p14="http://schemas.microsoft.com/office/powerpoint/2010/main" val="3517328286"/>
      </p:ext>
    </p:extLst>
  </p:cSld>
  <p:clrMapOvr>
    <a:masterClrMapping/>
  </p:clrMapOvr>
</p:sldLayout>
</file>

<file path=ppt/slideLayouts/slideLayout2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4013049412"/>
      </p:ext>
    </p:extLst>
  </p:cSld>
  <p:clrMapOvr>
    <a:masterClrMapping/>
  </p:clrMapOvr>
</p:sldLayout>
</file>

<file path=ppt/slideLayouts/slideLayout2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2692141015"/>
      </p:ext>
    </p:extLst>
  </p:cSld>
  <p:clrMapOvr>
    <a:masterClrMapping/>
  </p:clrMapOvr>
</p:sldLayout>
</file>

<file path=ppt/slideLayouts/slideLayout227.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10" name="Title 1"/>
          <p:cNvSpPr>
            <a:spLocks noGrp="1"/>
          </p:cNvSpPr>
          <p:nvPr>
            <p:ph type="title"/>
          </p:nvPr>
        </p:nvSpPr>
        <p:spPr>
          <a:xfrm>
            <a:off x="2667000" y="152400"/>
            <a:ext cx="6019800" cy="828675"/>
          </a:xfrm>
        </p:spPr>
        <p:txBody>
          <a:bodyPr/>
          <a:lstStyle/>
          <a:p>
            <a:r>
              <a:rPr lang="en-US" altLang="ja-JP" smtClean="0"/>
              <a:t>Click to edit Master title style</a:t>
            </a:r>
            <a:endParaRPr lang="en-US"/>
          </a:p>
        </p:txBody>
      </p:sp>
    </p:spTree>
    <p:extLst>
      <p:ext uri="{BB962C8B-B14F-4D97-AF65-F5344CB8AC3E}">
        <p14:creationId xmlns:p14="http://schemas.microsoft.com/office/powerpoint/2010/main" val="3731279334"/>
      </p:ext>
    </p:extLst>
  </p:cSld>
  <p:clrMapOvr>
    <a:masterClrMapping/>
  </p:clrMapOvr>
</p:sldLayout>
</file>

<file path=ppt/slideLayouts/slideLayout2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3054828794"/>
      </p:ext>
    </p:extLst>
  </p:cSld>
  <p:clrMapOvr>
    <a:masterClrMapping/>
  </p:clrMapOvr>
</p:sldLayout>
</file>

<file path=ppt/slideLayouts/slideLayout2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240575606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1086308202"/>
      </p:ext>
    </p:extLst>
  </p:cSld>
  <p:clrMapOvr>
    <a:masterClrMapping/>
  </p:clrMapOvr>
</p:sldLayout>
</file>

<file path=ppt/slideLayouts/slideLayout2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231900"/>
            <a:ext cx="3048000" cy="1130300"/>
          </a:xfr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657600" y="1219200"/>
            <a:ext cx="5029200" cy="49069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dirty="0"/>
          </a:p>
        </p:txBody>
      </p:sp>
      <p:sp>
        <p:nvSpPr>
          <p:cNvPr id="4" name="Text Placeholder 3"/>
          <p:cNvSpPr>
            <a:spLocks noGrp="1"/>
          </p:cNvSpPr>
          <p:nvPr>
            <p:ph type="body" sz="half" idx="2"/>
          </p:nvPr>
        </p:nvSpPr>
        <p:spPr>
          <a:xfrm>
            <a:off x="457200" y="2438400"/>
            <a:ext cx="3047999" cy="36877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8" name="Title 1"/>
          <p:cNvSpPr txBox="1">
            <a:spLocks/>
          </p:cNvSpPr>
          <p:nvPr userDrawn="1"/>
        </p:nvSpPr>
        <p:spPr bwMode="auto">
          <a:xfrm>
            <a:off x="2667000" y="152400"/>
            <a:ext cx="6019800" cy="82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rtl="0" eaLnBrk="0" fontAlgn="base" hangingPunct="0">
              <a:spcBef>
                <a:spcPct val="0"/>
              </a:spcBef>
              <a:spcAft>
                <a:spcPct val="0"/>
              </a:spcAft>
              <a:defRPr kumimoji="1" sz="2700" b="1">
                <a:solidFill>
                  <a:schemeClr val="tx2"/>
                </a:solidFill>
                <a:latin typeface="+mj-lt"/>
                <a:ea typeface="+mj-ea"/>
                <a:cs typeface="+mj-cs"/>
              </a:defRPr>
            </a:lvl1pPr>
            <a:lvl2pPr algn="r" rtl="0" eaLnBrk="0" fontAlgn="base" hangingPunct="0">
              <a:spcBef>
                <a:spcPct val="0"/>
              </a:spcBef>
              <a:spcAft>
                <a:spcPct val="0"/>
              </a:spcAft>
              <a:defRPr kumimoji="1" sz="2700" b="1">
                <a:solidFill>
                  <a:schemeClr val="tx2"/>
                </a:solidFill>
                <a:latin typeface="Arial" charset="0"/>
                <a:cs typeface="Arial" charset="0"/>
              </a:defRPr>
            </a:lvl2pPr>
            <a:lvl3pPr algn="r" rtl="0" eaLnBrk="0" fontAlgn="base" hangingPunct="0">
              <a:spcBef>
                <a:spcPct val="0"/>
              </a:spcBef>
              <a:spcAft>
                <a:spcPct val="0"/>
              </a:spcAft>
              <a:defRPr kumimoji="1" sz="2700" b="1">
                <a:solidFill>
                  <a:schemeClr val="tx2"/>
                </a:solidFill>
                <a:latin typeface="Arial" charset="0"/>
                <a:cs typeface="Arial" charset="0"/>
              </a:defRPr>
            </a:lvl3pPr>
            <a:lvl4pPr algn="r" rtl="0" eaLnBrk="0" fontAlgn="base" hangingPunct="0">
              <a:spcBef>
                <a:spcPct val="0"/>
              </a:spcBef>
              <a:spcAft>
                <a:spcPct val="0"/>
              </a:spcAft>
              <a:defRPr kumimoji="1" sz="2700" b="1">
                <a:solidFill>
                  <a:schemeClr val="tx2"/>
                </a:solidFill>
                <a:latin typeface="Arial" charset="0"/>
                <a:cs typeface="Arial" charset="0"/>
              </a:defRPr>
            </a:lvl4pPr>
            <a:lvl5pPr algn="r" rtl="0" eaLnBrk="0" fontAlgn="base" hangingPunct="0">
              <a:spcBef>
                <a:spcPct val="0"/>
              </a:spcBef>
              <a:spcAft>
                <a:spcPct val="0"/>
              </a:spcAft>
              <a:defRPr kumimoji="1" sz="2700" b="1">
                <a:solidFill>
                  <a:schemeClr val="tx2"/>
                </a:solidFill>
                <a:latin typeface="Arial" charset="0"/>
                <a:cs typeface="Arial" charset="0"/>
              </a:defRPr>
            </a:lvl5pPr>
            <a:lvl6pPr marL="457200" algn="r" rtl="0" eaLnBrk="1" fontAlgn="base" hangingPunct="1">
              <a:spcBef>
                <a:spcPct val="0"/>
              </a:spcBef>
              <a:spcAft>
                <a:spcPct val="0"/>
              </a:spcAft>
              <a:defRPr kumimoji="1" sz="2700" b="1">
                <a:solidFill>
                  <a:schemeClr val="tx2"/>
                </a:solidFill>
                <a:latin typeface="Arial" charset="0"/>
                <a:cs typeface="Arial" charset="0"/>
              </a:defRPr>
            </a:lvl6pPr>
            <a:lvl7pPr marL="914400" algn="r" rtl="0" eaLnBrk="1" fontAlgn="base" hangingPunct="1">
              <a:spcBef>
                <a:spcPct val="0"/>
              </a:spcBef>
              <a:spcAft>
                <a:spcPct val="0"/>
              </a:spcAft>
              <a:defRPr kumimoji="1" sz="2700" b="1">
                <a:solidFill>
                  <a:schemeClr val="tx2"/>
                </a:solidFill>
                <a:latin typeface="Arial" charset="0"/>
                <a:cs typeface="Arial" charset="0"/>
              </a:defRPr>
            </a:lvl7pPr>
            <a:lvl8pPr marL="1371600" algn="r" rtl="0" eaLnBrk="1" fontAlgn="base" hangingPunct="1">
              <a:spcBef>
                <a:spcPct val="0"/>
              </a:spcBef>
              <a:spcAft>
                <a:spcPct val="0"/>
              </a:spcAft>
              <a:defRPr kumimoji="1" sz="2700" b="1">
                <a:solidFill>
                  <a:schemeClr val="tx2"/>
                </a:solidFill>
                <a:latin typeface="Arial" charset="0"/>
                <a:cs typeface="Arial" charset="0"/>
              </a:defRPr>
            </a:lvl8pPr>
            <a:lvl9pPr marL="1828800" algn="r" rtl="0" eaLnBrk="1" fontAlgn="base" hangingPunct="1">
              <a:spcBef>
                <a:spcPct val="0"/>
              </a:spcBef>
              <a:spcAft>
                <a:spcPct val="0"/>
              </a:spcAft>
              <a:defRPr kumimoji="1" sz="2700" b="1">
                <a:solidFill>
                  <a:schemeClr val="tx2"/>
                </a:solidFill>
                <a:latin typeface="Arial" charset="0"/>
                <a:cs typeface="Arial" charset="0"/>
              </a:defRPr>
            </a:lvl9pPr>
          </a:lstStyle>
          <a:p>
            <a:r>
              <a:rPr lang="en-US" altLang="ja-JP" kern="0" smtClean="0"/>
              <a:t>Click to edit Master title style</a:t>
            </a:r>
            <a:endParaRPr lang="en-US" kern="0"/>
          </a:p>
        </p:txBody>
      </p:sp>
    </p:spTree>
    <p:extLst>
      <p:ext uri="{BB962C8B-B14F-4D97-AF65-F5344CB8AC3E}">
        <p14:creationId xmlns:p14="http://schemas.microsoft.com/office/powerpoint/2010/main" val="2643908743"/>
      </p:ext>
    </p:extLst>
  </p:cSld>
  <p:clrMapOvr>
    <a:masterClrMapping/>
  </p:clrMapOvr>
</p:sldLayout>
</file>

<file path=ppt/slideLayouts/slideLayout2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1219199"/>
            <a:ext cx="5446712" cy="35083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8" name="Title 1"/>
          <p:cNvSpPr txBox="1">
            <a:spLocks/>
          </p:cNvSpPr>
          <p:nvPr userDrawn="1"/>
        </p:nvSpPr>
        <p:spPr bwMode="auto">
          <a:xfrm>
            <a:off x="2667000" y="152400"/>
            <a:ext cx="6019800" cy="82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rtl="0" eaLnBrk="0" fontAlgn="base" hangingPunct="0">
              <a:spcBef>
                <a:spcPct val="0"/>
              </a:spcBef>
              <a:spcAft>
                <a:spcPct val="0"/>
              </a:spcAft>
              <a:defRPr kumimoji="1" sz="2700" b="1">
                <a:solidFill>
                  <a:schemeClr val="tx2"/>
                </a:solidFill>
                <a:latin typeface="+mj-lt"/>
                <a:ea typeface="+mj-ea"/>
                <a:cs typeface="+mj-cs"/>
              </a:defRPr>
            </a:lvl1pPr>
            <a:lvl2pPr algn="r" rtl="0" eaLnBrk="0" fontAlgn="base" hangingPunct="0">
              <a:spcBef>
                <a:spcPct val="0"/>
              </a:spcBef>
              <a:spcAft>
                <a:spcPct val="0"/>
              </a:spcAft>
              <a:defRPr kumimoji="1" sz="2700" b="1">
                <a:solidFill>
                  <a:schemeClr val="tx2"/>
                </a:solidFill>
                <a:latin typeface="Arial" charset="0"/>
                <a:cs typeface="Arial" charset="0"/>
              </a:defRPr>
            </a:lvl2pPr>
            <a:lvl3pPr algn="r" rtl="0" eaLnBrk="0" fontAlgn="base" hangingPunct="0">
              <a:spcBef>
                <a:spcPct val="0"/>
              </a:spcBef>
              <a:spcAft>
                <a:spcPct val="0"/>
              </a:spcAft>
              <a:defRPr kumimoji="1" sz="2700" b="1">
                <a:solidFill>
                  <a:schemeClr val="tx2"/>
                </a:solidFill>
                <a:latin typeface="Arial" charset="0"/>
                <a:cs typeface="Arial" charset="0"/>
              </a:defRPr>
            </a:lvl3pPr>
            <a:lvl4pPr algn="r" rtl="0" eaLnBrk="0" fontAlgn="base" hangingPunct="0">
              <a:spcBef>
                <a:spcPct val="0"/>
              </a:spcBef>
              <a:spcAft>
                <a:spcPct val="0"/>
              </a:spcAft>
              <a:defRPr kumimoji="1" sz="2700" b="1">
                <a:solidFill>
                  <a:schemeClr val="tx2"/>
                </a:solidFill>
                <a:latin typeface="Arial" charset="0"/>
                <a:cs typeface="Arial" charset="0"/>
              </a:defRPr>
            </a:lvl4pPr>
            <a:lvl5pPr algn="r" rtl="0" eaLnBrk="0" fontAlgn="base" hangingPunct="0">
              <a:spcBef>
                <a:spcPct val="0"/>
              </a:spcBef>
              <a:spcAft>
                <a:spcPct val="0"/>
              </a:spcAft>
              <a:defRPr kumimoji="1" sz="2700" b="1">
                <a:solidFill>
                  <a:schemeClr val="tx2"/>
                </a:solidFill>
                <a:latin typeface="Arial" charset="0"/>
                <a:cs typeface="Arial" charset="0"/>
              </a:defRPr>
            </a:lvl5pPr>
            <a:lvl6pPr marL="457200" algn="r" rtl="0" eaLnBrk="1" fontAlgn="base" hangingPunct="1">
              <a:spcBef>
                <a:spcPct val="0"/>
              </a:spcBef>
              <a:spcAft>
                <a:spcPct val="0"/>
              </a:spcAft>
              <a:defRPr kumimoji="1" sz="2700" b="1">
                <a:solidFill>
                  <a:schemeClr val="tx2"/>
                </a:solidFill>
                <a:latin typeface="Arial" charset="0"/>
                <a:cs typeface="Arial" charset="0"/>
              </a:defRPr>
            </a:lvl6pPr>
            <a:lvl7pPr marL="914400" algn="r" rtl="0" eaLnBrk="1" fontAlgn="base" hangingPunct="1">
              <a:spcBef>
                <a:spcPct val="0"/>
              </a:spcBef>
              <a:spcAft>
                <a:spcPct val="0"/>
              </a:spcAft>
              <a:defRPr kumimoji="1" sz="2700" b="1">
                <a:solidFill>
                  <a:schemeClr val="tx2"/>
                </a:solidFill>
                <a:latin typeface="Arial" charset="0"/>
                <a:cs typeface="Arial" charset="0"/>
              </a:defRPr>
            </a:lvl7pPr>
            <a:lvl8pPr marL="1371600" algn="r" rtl="0" eaLnBrk="1" fontAlgn="base" hangingPunct="1">
              <a:spcBef>
                <a:spcPct val="0"/>
              </a:spcBef>
              <a:spcAft>
                <a:spcPct val="0"/>
              </a:spcAft>
              <a:defRPr kumimoji="1" sz="2700" b="1">
                <a:solidFill>
                  <a:schemeClr val="tx2"/>
                </a:solidFill>
                <a:latin typeface="Arial" charset="0"/>
                <a:cs typeface="Arial" charset="0"/>
              </a:defRPr>
            </a:lvl8pPr>
            <a:lvl9pPr marL="1828800" algn="r" rtl="0" eaLnBrk="1" fontAlgn="base" hangingPunct="1">
              <a:spcBef>
                <a:spcPct val="0"/>
              </a:spcBef>
              <a:spcAft>
                <a:spcPct val="0"/>
              </a:spcAft>
              <a:defRPr kumimoji="1" sz="2700" b="1">
                <a:solidFill>
                  <a:schemeClr val="tx2"/>
                </a:solidFill>
                <a:latin typeface="Arial" charset="0"/>
                <a:cs typeface="Arial" charset="0"/>
              </a:defRPr>
            </a:lvl9pPr>
          </a:lstStyle>
          <a:p>
            <a:r>
              <a:rPr lang="en-US" altLang="ja-JP" kern="0" smtClean="0"/>
              <a:t>Click to edit Master title style</a:t>
            </a:r>
            <a:endParaRPr lang="en-US" kern="0"/>
          </a:p>
        </p:txBody>
      </p:sp>
    </p:spTree>
    <p:extLst>
      <p:ext uri="{BB962C8B-B14F-4D97-AF65-F5344CB8AC3E}">
        <p14:creationId xmlns:p14="http://schemas.microsoft.com/office/powerpoint/2010/main" val="955381586"/>
      </p:ext>
    </p:extLst>
  </p:cSld>
  <p:clrMapOvr>
    <a:masterClrMapping/>
  </p:clrMapOvr>
</p:sldLayout>
</file>

<file path=ppt/slideLayouts/slideLayout2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3482887185"/>
      </p:ext>
    </p:extLst>
  </p:cSld>
  <p:clrMapOvr>
    <a:masterClrMapping/>
  </p:clrMapOvr>
</p:sldLayout>
</file>

<file path=ppt/slideLayouts/slideLayout2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219200"/>
            <a:ext cx="2057400" cy="4906963"/>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57200" y="1219200"/>
            <a:ext cx="6019800" cy="4906963"/>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dirty="0"/>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7" name="Title 1"/>
          <p:cNvSpPr txBox="1">
            <a:spLocks/>
          </p:cNvSpPr>
          <p:nvPr userDrawn="1"/>
        </p:nvSpPr>
        <p:spPr bwMode="auto">
          <a:xfrm>
            <a:off x="2667000" y="152400"/>
            <a:ext cx="6019800" cy="82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rtl="0" eaLnBrk="0" fontAlgn="base" hangingPunct="0">
              <a:spcBef>
                <a:spcPct val="0"/>
              </a:spcBef>
              <a:spcAft>
                <a:spcPct val="0"/>
              </a:spcAft>
              <a:defRPr kumimoji="1" sz="2700" b="1">
                <a:solidFill>
                  <a:schemeClr val="tx2"/>
                </a:solidFill>
                <a:latin typeface="+mj-lt"/>
                <a:ea typeface="+mj-ea"/>
                <a:cs typeface="+mj-cs"/>
              </a:defRPr>
            </a:lvl1pPr>
            <a:lvl2pPr algn="r" rtl="0" eaLnBrk="0" fontAlgn="base" hangingPunct="0">
              <a:spcBef>
                <a:spcPct val="0"/>
              </a:spcBef>
              <a:spcAft>
                <a:spcPct val="0"/>
              </a:spcAft>
              <a:defRPr kumimoji="1" sz="2700" b="1">
                <a:solidFill>
                  <a:schemeClr val="tx2"/>
                </a:solidFill>
                <a:latin typeface="Arial" charset="0"/>
                <a:cs typeface="Arial" charset="0"/>
              </a:defRPr>
            </a:lvl2pPr>
            <a:lvl3pPr algn="r" rtl="0" eaLnBrk="0" fontAlgn="base" hangingPunct="0">
              <a:spcBef>
                <a:spcPct val="0"/>
              </a:spcBef>
              <a:spcAft>
                <a:spcPct val="0"/>
              </a:spcAft>
              <a:defRPr kumimoji="1" sz="2700" b="1">
                <a:solidFill>
                  <a:schemeClr val="tx2"/>
                </a:solidFill>
                <a:latin typeface="Arial" charset="0"/>
                <a:cs typeface="Arial" charset="0"/>
              </a:defRPr>
            </a:lvl3pPr>
            <a:lvl4pPr algn="r" rtl="0" eaLnBrk="0" fontAlgn="base" hangingPunct="0">
              <a:spcBef>
                <a:spcPct val="0"/>
              </a:spcBef>
              <a:spcAft>
                <a:spcPct val="0"/>
              </a:spcAft>
              <a:defRPr kumimoji="1" sz="2700" b="1">
                <a:solidFill>
                  <a:schemeClr val="tx2"/>
                </a:solidFill>
                <a:latin typeface="Arial" charset="0"/>
                <a:cs typeface="Arial" charset="0"/>
              </a:defRPr>
            </a:lvl4pPr>
            <a:lvl5pPr algn="r" rtl="0" eaLnBrk="0" fontAlgn="base" hangingPunct="0">
              <a:spcBef>
                <a:spcPct val="0"/>
              </a:spcBef>
              <a:spcAft>
                <a:spcPct val="0"/>
              </a:spcAft>
              <a:defRPr kumimoji="1" sz="2700" b="1">
                <a:solidFill>
                  <a:schemeClr val="tx2"/>
                </a:solidFill>
                <a:latin typeface="Arial" charset="0"/>
                <a:cs typeface="Arial" charset="0"/>
              </a:defRPr>
            </a:lvl5pPr>
            <a:lvl6pPr marL="457200" algn="r" rtl="0" eaLnBrk="1" fontAlgn="base" hangingPunct="1">
              <a:spcBef>
                <a:spcPct val="0"/>
              </a:spcBef>
              <a:spcAft>
                <a:spcPct val="0"/>
              </a:spcAft>
              <a:defRPr kumimoji="1" sz="2700" b="1">
                <a:solidFill>
                  <a:schemeClr val="tx2"/>
                </a:solidFill>
                <a:latin typeface="Arial" charset="0"/>
                <a:cs typeface="Arial" charset="0"/>
              </a:defRPr>
            </a:lvl6pPr>
            <a:lvl7pPr marL="914400" algn="r" rtl="0" eaLnBrk="1" fontAlgn="base" hangingPunct="1">
              <a:spcBef>
                <a:spcPct val="0"/>
              </a:spcBef>
              <a:spcAft>
                <a:spcPct val="0"/>
              </a:spcAft>
              <a:defRPr kumimoji="1" sz="2700" b="1">
                <a:solidFill>
                  <a:schemeClr val="tx2"/>
                </a:solidFill>
                <a:latin typeface="Arial" charset="0"/>
                <a:cs typeface="Arial" charset="0"/>
              </a:defRPr>
            </a:lvl7pPr>
            <a:lvl8pPr marL="1371600" algn="r" rtl="0" eaLnBrk="1" fontAlgn="base" hangingPunct="1">
              <a:spcBef>
                <a:spcPct val="0"/>
              </a:spcBef>
              <a:spcAft>
                <a:spcPct val="0"/>
              </a:spcAft>
              <a:defRPr kumimoji="1" sz="2700" b="1">
                <a:solidFill>
                  <a:schemeClr val="tx2"/>
                </a:solidFill>
                <a:latin typeface="Arial" charset="0"/>
                <a:cs typeface="Arial" charset="0"/>
              </a:defRPr>
            </a:lvl8pPr>
            <a:lvl9pPr marL="1828800" algn="r" rtl="0" eaLnBrk="1" fontAlgn="base" hangingPunct="1">
              <a:spcBef>
                <a:spcPct val="0"/>
              </a:spcBef>
              <a:spcAft>
                <a:spcPct val="0"/>
              </a:spcAft>
              <a:defRPr kumimoji="1" sz="2700" b="1">
                <a:solidFill>
                  <a:schemeClr val="tx2"/>
                </a:solidFill>
                <a:latin typeface="Arial" charset="0"/>
                <a:cs typeface="Arial" charset="0"/>
              </a:defRPr>
            </a:lvl9pPr>
          </a:lstStyle>
          <a:p>
            <a:r>
              <a:rPr lang="en-US" altLang="ja-JP" kern="0" smtClean="0"/>
              <a:t>Click to edit Master title style</a:t>
            </a:r>
            <a:endParaRPr lang="en-US" kern="0"/>
          </a:p>
        </p:txBody>
      </p:sp>
    </p:spTree>
    <p:extLst>
      <p:ext uri="{BB962C8B-B14F-4D97-AF65-F5344CB8AC3E}">
        <p14:creationId xmlns:p14="http://schemas.microsoft.com/office/powerpoint/2010/main" val="1854933159"/>
      </p:ext>
    </p:extLst>
  </p:cSld>
  <p:clrMapOvr>
    <a:masterClrMapping/>
  </p:clrMapOvr>
</p:sldLayout>
</file>

<file path=ppt/slideLayouts/slideLayout234.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6" name="Content Placeholder 2"/>
          <p:cNvSpPr>
            <a:spLocks noGrp="1"/>
          </p:cNvSpPr>
          <p:nvPr>
            <p:ph idx="1"/>
          </p:nvPr>
        </p:nvSpPr>
        <p:spPr>
          <a:xfrm>
            <a:off x="457200" y="1219200"/>
            <a:ext cx="8229600" cy="4906963"/>
          </a:xfrm>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vi-VN"/>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7"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9" name="Title 1"/>
          <p:cNvSpPr>
            <a:spLocks noGrp="1"/>
          </p:cNvSpPr>
          <p:nvPr>
            <p:ph type="title"/>
          </p:nvPr>
        </p:nvSpPr>
        <p:spPr>
          <a:xfrm>
            <a:off x="2667000" y="152400"/>
            <a:ext cx="6019800" cy="828675"/>
          </a:xfrm>
        </p:spPr>
        <p:txBody>
          <a:bodyPr/>
          <a:lstStyle/>
          <a:p>
            <a:r>
              <a:rPr lang="en-US" altLang="ja-JP" smtClean="0"/>
              <a:t>Click to edit Master title style</a:t>
            </a:r>
            <a:endParaRPr lang="en-US"/>
          </a:p>
        </p:txBody>
      </p:sp>
    </p:spTree>
    <p:extLst>
      <p:ext uri="{BB962C8B-B14F-4D97-AF65-F5344CB8AC3E}">
        <p14:creationId xmlns:p14="http://schemas.microsoft.com/office/powerpoint/2010/main" val="498174329"/>
      </p:ext>
    </p:extLst>
  </p:cSld>
  <p:clrMapOvr>
    <a:masterClrMapping/>
  </p:clrMapOvr>
</p:sldLayout>
</file>

<file path=ppt/slideLayouts/slideLayout235.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6" name="Content Placeholder 2"/>
          <p:cNvSpPr>
            <a:spLocks noGrp="1"/>
          </p:cNvSpPr>
          <p:nvPr>
            <p:ph idx="1"/>
          </p:nvPr>
        </p:nvSpPr>
        <p:spPr>
          <a:xfrm>
            <a:off x="457200" y="1219200"/>
            <a:ext cx="8229600" cy="4906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7"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9" name="Title 1"/>
          <p:cNvSpPr>
            <a:spLocks noGrp="1"/>
          </p:cNvSpPr>
          <p:nvPr>
            <p:ph type="title"/>
          </p:nvPr>
        </p:nvSpPr>
        <p:spPr>
          <a:xfrm>
            <a:off x="2667000" y="152400"/>
            <a:ext cx="6019800" cy="828675"/>
          </a:xfrm>
        </p:spPr>
        <p:txBody>
          <a:bodyPr/>
          <a:lstStyle/>
          <a:p>
            <a:r>
              <a:rPr lang="en-US" altLang="ja-JP" smtClean="0"/>
              <a:t>Click to edit Master title style</a:t>
            </a:r>
            <a:endParaRPr lang="en-US"/>
          </a:p>
        </p:txBody>
      </p:sp>
    </p:spTree>
    <p:extLst>
      <p:ext uri="{BB962C8B-B14F-4D97-AF65-F5344CB8AC3E}">
        <p14:creationId xmlns:p14="http://schemas.microsoft.com/office/powerpoint/2010/main" val="3212538367"/>
      </p:ext>
    </p:extLst>
  </p:cSld>
  <p:clrMapOvr>
    <a:masterClrMapping/>
  </p:clrMapOvr>
</p:sldLayout>
</file>

<file path=ppt/slideLayouts/slideLayout236.xml><?xml version="1.0" encoding="utf-8"?>
<p:sldLayout xmlns:a="http://schemas.openxmlformats.org/drawingml/2006/main" xmlns:r="http://schemas.openxmlformats.org/officeDocument/2006/relationships" xmlns:p="http://schemas.openxmlformats.org/presentationml/2006/main" preserve="1" userDrawn="1">
  <p:cSld name="Title, Text, and Content">
    <p:spTree>
      <p:nvGrpSpPr>
        <p:cNvPr id="1" name=""/>
        <p:cNvGrpSpPr/>
        <p:nvPr/>
      </p:nvGrpSpPr>
      <p:grpSpPr>
        <a:xfrm>
          <a:off x="0" y="0"/>
          <a:ext cx="0" cy="0"/>
          <a:chOff x="0" y="0"/>
          <a:chExt cx="0" cy="0"/>
        </a:xfrm>
      </p:grpSpPr>
      <p:sp>
        <p:nvSpPr>
          <p:cNvPr id="3" name="Text Placeholder 2"/>
          <p:cNvSpPr>
            <a:spLocks noGrp="1"/>
          </p:cNvSpPr>
          <p:nvPr>
            <p:ph type="body" sz="half" idx="1"/>
          </p:nvPr>
        </p:nvSpPr>
        <p:spPr>
          <a:xfrm>
            <a:off x="304800" y="1143000"/>
            <a:ext cx="4152900" cy="4114800"/>
          </a:xfrm>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10100" y="1143000"/>
            <a:ext cx="4152900" cy="4114800"/>
          </a:xfrm>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8" name="Title 1"/>
          <p:cNvSpPr>
            <a:spLocks noGrp="1"/>
          </p:cNvSpPr>
          <p:nvPr>
            <p:ph type="title"/>
          </p:nvPr>
        </p:nvSpPr>
        <p:spPr>
          <a:xfrm>
            <a:off x="2667000" y="152400"/>
            <a:ext cx="6019800" cy="828675"/>
          </a:xfrm>
        </p:spPr>
        <p:txBody>
          <a:bodyPr/>
          <a:lstStyle/>
          <a:p>
            <a:r>
              <a:rPr lang="en-US" altLang="ja-JP" smtClean="0"/>
              <a:t>Click to edit Master title style</a:t>
            </a:r>
            <a:endParaRPr lang="en-US"/>
          </a:p>
        </p:txBody>
      </p:sp>
    </p:spTree>
    <p:extLst>
      <p:ext uri="{BB962C8B-B14F-4D97-AF65-F5344CB8AC3E}">
        <p14:creationId xmlns:p14="http://schemas.microsoft.com/office/powerpoint/2010/main" val="1124723943"/>
      </p:ext>
    </p:extLst>
  </p:cSld>
  <p:clrMapOvr>
    <a:masterClrMapping/>
  </p:clrMapOvr>
</p:sldLayout>
</file>

<file path=ppt/slideLayouts/slideLayout23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 name="Group 2"/>
          <p:cNvGrpSpPr>
            <a:grpSpLocks/>
          </p:cNvGrpSpPr>
          <p:nvPr userDrawn="1"/>
        </p:nvGrpSpPr>
        <p:grpSpPr bwMode="auto">
          <a:xfrm>
            <a:off x="0" y="2235200"/>
            <a:ext cx="9144000" cy="4046538"/>
            <a:chOff x="0" y="1536"/>
            <a:chExt cx="5760" cy="2549"/>
          </a:xfrm>
        </p:grpSpPr>
        <p:sp>
          <p:nvSpPr>
            <p:cNvPr id="3" name="Rectangle 3"/>
            <p:cNvSpPr>
              <a:spLocks noChangeArrowheads="1"/>
            </p:cNvSpPr>
            <p:nvPr userDrawn="1"/>
          </p:nvSpPr>
          <p:spPr bwMode="hidden">
            <a:xfrm rot="-1424751">
              <a:off x="2121" y="2592"/>
              <a:ext cx="3072" cy="384"/>
            </a:xfrm>
            <a:prstGeom prst="rect">
              <a:avLst/>
            </a:prstGeom>
            <a:gradFill rotWithShape="0">
              <a:gsLst>
                <a:gs pos="0">
                  <a:schemeClr val="bg1">
                    <a:gamma/>
                    <a:shade val="94118"/>
                    <a:invGamma/>
                  </a:schemeClr>
                </a:gs>
                <a:gs pos="50000">
                  <a:schemeClr val="bg1"/>
                </a:gs>
                <a:gs pos="100000">
                  <a:schemeClr val="bg1">
                    <a:gamma/>
                    <a:shade val="94118"/>
                    <a:invGamma/>
                  </a:schemeClr>
                </a:gs>
              </a:gsLst>
              <a:lin ang="18900000" scaled="1"/>
            </a:gradFill>
            <a:ln w="25400">
              <a:solidFill>
                <a:schemeClr val="tx1"/>
              </a:solidFill>
              <a:miter lim="800000"/>
              <a:headEnd/>
              <a:tailEnd/>
            </a:ln>
            <a:effectLst/>
            <a:extLst/>
          </p:spPr>
          <p:txBody>
            <a:bodyPr wrap="none" anchor="ctr"/>
            <a:lstStyle>
              <a:lvl1pPr>
                <a:defRPr kumimoji="1" sz="2400">
                  <a:solidFill>
                    <a:schemeClr val="tx1"/>
                  </a:solidFill>
                  <a:latin typeface="Times New Roman" pitchFamily="18" charset="0"/>
                </a:defRPr>
              </a:lvl1pPr>
              <a:lvl2pPr marL="742950" indent="-285750">
                <a:defRPr kumimoji="1" sz="2400">
                  <a:solidFill>
                    <a:schemeClr val="tx1"/>
                  </a:solidFill>
                  <a:latin typeface="Times New Roman" pitchFamily="18" charset="0"/>
                </a:defRPr>
              </a:lvl2pPr>
              <a:lvl3pPr marL="1143000" indent="-228600">
                <a:defRPr kumimoji="1" sz="2400">
                  <a:solidFill>
                    <a:schemeClr val="tx1"/>
                  </a:solidFill>
                  <a:latin typeface="Times New Roman" pitchFamily="18" charset="0"/>
                </a:defRPr>
              </a:lvl3pPr>
              <a:lvl4pPr marL="1600200" indent="-228600">
                <a:defRPr kumimoji="1" sz="2400">
                  <a:solidFill>
                    <a:schemeClr val="tx1"/>
                  </a:solidFill>
                  <a:latin typeface="Times New Roman" pitchFamily="18" charset="0"/>
                </a:defRPr>
              </a:lvl4pPr>
              <a:lvl5pPr marL="2057400" indent="-228600">
                <a:defRPr kumimoji="1" sz="2400">
                  <a:solidFill>
                    <a:schemeClr val="tx1"/>
                  </a:solidFill>
                  <a:latin typeface="Times New Roman" pitchFamily="18" charset="0"/>
                </a:defRPr>
              </a:lvl5pPr>
              <a:lvl6pPr marL="2514600" indent="-228600" eaLnBrk="0" fontAlgn="base" hangingPunct="0">
                <a:spcBef>
                  <a:spcPct val="0"/>
                </a:spcBef>
                <a:spcAft>
                  <a:spcPct val="0"/>
                </a:spcAft>
                <a:defRPr kumimoji="1" sz="2400">
                  <a:solidFill>
                    <a:schemeClr val="tx1"/>
                  </a:solidFill>
                  <a:latin typeface="Times New Roman" pitchFamily="18" charset="0"/>
                </a:defRPr>
              </a:lvl6pPr>
              <a:lvl7pPr marL="2971800" indent="-228600" eaLnBrk="0" fontAlgn="base" hangingPunct="0">
                <a:spcBef>
                  <a:spcPct val="0"/>
                </a:spcBef>
                <a:spcAft>
                  <a:spcPct val="0"/>
                </a:spcAft>
                <a:defRPr kumimoji="1" sz="2400">
                  <a:solidFill>
                    <a:schemeClr val="tx1"/>
                  </a:solidFill>
                  <a:latin typeface="Times New Roman" pitchFamily="18" charset="0"/>
                </a:defRPr>
              </a:lvl7pPr>
              <a:lvl8pPr marL="3429000" indent="-228600" eaLnBrk="0" fontAlgn="base" hangingPunct="0">
                <a:spcBef>
                  <a:spcPct val="0"/>
                </a:spcBef>
                <a:spcAft>
                  <a:spcPct val="0"/>
                </a:spcAft>
                <a:defRPr kumimoji="1" sz="2400">
                  <a:solidFill>
                    <a:schemeClr val="tx1"/>
                  </a:solidFill>
                  <a:latin typeface="Times New Roman" pitchFamily="18" charset="0"/>
                </a:defRPr>
              </a:lvl8pPr>
              <a:lvl9pPr marL="3886200" indent="-228600" eaLnBrk="0" fontAlgn="base" hangingPunct="0">
                <a:spcBef>
                  <a:spcPct val="0"/>
                </a:spcBef>
                <a:spcAft>
                  <a:spcPct val="0"/>
                </a:spcAft>
                <a:defRPr kumimoji="1" sz="2400">
                  <a:solidFill>
                    <a:schemeClr val="tx1"/>
                  </a:solidFill>
                  <a:latin typeface="Times New Roman" pitchFamily="18" charset="0"/>
                </a:defRPr>
              </a:lvl9pPr>
            </a:lstStyle>
            <a:p>
              <a:pPr eaLnBrk="1" hangingPunct="1">
                <a:defRPr/>
              </a:pPr>
              <a:endParaRPr kumimoji="0" lang="en-US" altLang="ja-JP" smtClean="0">
                <a:solidFill>
                  <a:schemeClr val="bg2"/>
                </a:solidFill>
                <a:latin typeface="Arial" pitchFamily="34" charset="0"/>
                <a:ea typeface="ＭＳ Ｐゴシック" pitchFamily="50" charset="-128"/>
                <a:cs typeface="Arial" pitchFamily="34" charset="0"/>
              </a:endParaRPr>
            </a:p>
          </p:txBody>
        </p:sp>
        <p:sp>
          <p:nvSpPr>
            <p:cNvPr id="4" name="Freeform 4"/>
            <p:cNvSpPr>
              <a:spLocks/>
            </p:cNvSpPr>
            <p:nvPr userDrawn="1"/>
          </p:nvSpPr>
          <p:spPr bwMode="hidden">
            <a:xfrm>
              <a:off x="0" y="2664"/>
              <a:ext cx="2688" cy="1224"/>
            </a:xfrm>
            <a:custGeom>
              <a:avLst/>
              <a:gdLst>
                <a:gd name="T0" fmla="*/ 0 w 2688"/>
                <a:gd name="T1" fmla="*/ 0 h 1224"/>
                <a:gd name="T2" fmla="*/ 960 w 2688"/>
                <a:gd name="T3" fmla="*/ 552 h 1224"/>
                <a:gd name="T4" fmla="*/ 1968 w 2688"/>
                <a:gd name="T5" fmla="*/ 264 h 1224"/>
                <a:gd name="T6" fmla="*/ 2028 w 2688"/>
                <a:gd name="T7" fmla="*/ 270 h 1224"/>
                <a:gd name="T8" fmla="*/ 2661 w 2688"/>
                <a:gd name="T9" fmla="*/ 528 h 1224"/>
                <a:gd name="T10" fmla="*/ 2688 w 2688"/>
                <a:gd name="T11" fmla="*/ 648 h 1224"/>
                <a:gd name="T12" fmla="*/ 2304 w 2688"/>
                <a:gd name="T13" fmla="*/ 1080 h 1224"/>
                <a:gd name="T14" fmla="*/ 1584 w 2688"/>
                <a:gd name="T15" fmla="*/ 1224 h 1224"/>
                <a:gd name="T16" fmla="*/ 1296 w 2688"/>
                <a:gd name="T17" fmla="*/ 936 h 1224"/>
                <a:gd name="T18" fmla="*/ 864 w 2688"/>
                <a:gd name="T19" fmla="*/ 1032 h 1224"/>
                <a:gd name="T20" fmla="*/ 0 w 2688"/>
                <a:gd name="T21" fmla="*/ 552 h 1224"/>
                <a:gd name="T22" fmla="*/ 0 w 2688"/>
                <a:gd name="T23" fmla="*/ 0 h 122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688" h="1224">
                  <a:moveTo>
                    <a:pt x="0" y="0"/>
                  </a:moveTo>
                  <a:lnTo>
                    <a:pt x="960" y="552"/>
                  </a:lnTo>
                  <a:lnTo>
                    <a:pt x="1968" y="264"/>
                  </a:lnTo>
                  <a:lnTo>
                    <a:pt x="2028" y="270"/>
                  </a:lnTo>
                  <a:lnTo>
                    <a:pt x="2661" y="528"/>
                  </a:lnTo>
                  <a:lnTo>
                    <a:pt x="2688" y="648"/>
                  </a:lnTo>
                  <a:lnTo>
                    <a:pt x="2304" y="1080"/>
                  </a:lnTo>
                  <a:lnTo>
                    <a:pt x="1584" y="1224"/>
                  </a:lnTo>
                  <a:lnTo>
                    <a:pt x="1296" y="936"/>
                  </a:lnTo>
                  <a:lnTo>
                    <a:pt x="864" y="1032"/>
                  </a:lnTo>
                  <a:lnTo>
                    <a:pt x="0" y="552"/>
                  </a:lnTo>
                  <a:lnTo>
                    <a:pt x="0"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5" name="Freeform 5"/>
            <p:cNvSpPr>
              <a:spLocks/>
            </p:cNvSpPr>
            <p:nvPr userDrawn="1"/>
          </p:nvSpPr>
          <p:spPr bwMode="hidden">
            <a:xfrm>
              <a:off x="3359" y="1536"/>
              <a:ext cx="2401" cy="1232"/>
            </a:xfrm>
            <a:custGeom>
              <a:avLst/>
              <a:gdLst>
                <a:gd name="T0" fmla="*/ 2208 w 2401"/>
                <a:gd name="T1" fmla="*/ 15 h 1232"/>
                <a:gd name="T2" fmla="*/ 2088 w 2401"/>
                <a:gd name="T3" fmla="*/ 57 h 1232"/>
                <a:gd name="T4" fmla="*/ 1951 w 2401"/>
                <a:gd name="T5" fmla="*/ 99 h 1232"/>
                <a:gd name="T6" fmla="*/ 1704 w 2401"/>
                <a:gd name="T7" fmla="*/ 135 h 1232"/>
                <a:gd name="T8" fmla="*/ 1314 w 2401"/>
                <a:gd name="T9" fmla="*/ 177 h 1232"/>
                <a:gd name="T10" fmla="*/ 1176 w 2401"/>
                <a:gd name="T11" fmla="*/ 189 h 1232"/>
                <a:gd name="T12" fmla="*/ 1122 w 2401"/>
                <a:gd name="T13" fmla="*/ 195 h 1232"/>
                <a:gd name="T14" fmla="*/ 1075 w 2401"/>
                <a:gd name="T15" fmla="*/ 231 h 1232"/>
                <a:gd name="T16" fmla="*/ 924 w 2401"/>
                <a:gd name="T17" fmla="*/ 321 h 1232"/>
                <a:gd name="T18" fmla="*/ 840 w 2401"/>
                <a:gd name="T19" fmla="*/ 369 h 1232"/>
                <a:gd name="T20" fmla="*/ 630 w 2401"/>
                <a:gd name="T21" fmla="*/ 458 h 1232"/>
                <a:gd name="T22" fmla="*/ 529 w 2401"/>
                <a:gd name="T23" fmla="*/ 500 h 1232"/>
                <a:gd name="T24" fmla="*/ 487 w 2401"/>
                <a:gd name="T25" fmla="*/ 542 h 1232"/>
                <a:gd name="T26" fmla="*/ 457 w 2401"/>
                <a:gd name="T27" fmla="*/ 590 h 1232"/>
                <a:gd name="T28" fmla="*/ 402 w 2401"/>
                <a:gd name="T29" fmla="*/ 638 h 1232"/>
                <a:gd name="T30" fmla="*/ 330 w 2401"/>
                <a:gd name="T31" fmla="*/ 758 h 1232"/>
                <a:gd name="T32" fmla="*/ 312 w 2401"/>
                <a:gd name="T33" fmla="*/ 788 h 1232"/>
                <a:gd name="T34" fmla="*/ 252 w 2401"/>
                <a:gd name="T35" fmla="*/ 824 h 1232"/>
                <a:gd name="T36" fmla="*/ 84 w 2401"/>
                <a:gd name="T37" fmla="*/ 926 h 1232"/>
                <a:gd name="T38" fmla="*/ 0 w 2401"/>
                <a:gd name="T39" fmla="*/ 992 h 1232"/>
                <a:gd name="T40" fmla="*/ 12 w 2401"/>
                <a:gd name="T41" fmla="*/ 1040 h 1232"/>
                <a:gd name="T42" fmla="*/ 132 w 2401"/>
                <a:gd name="T43" fmla="*/ 1034 h 1232"/>
                <a:gd name="T44" fmla="*/ 336 w 2401"/>
                <a:gd name="T45" fmla="*/ 980 h 1232"/>
                <a:gd name="T46" fmla="*/ 529 w 2401"/>
                <a:gd name="T47" fmla="*/ 896 h 1232"/>
                <a:gd name="T48" fmla="*/ 576 w 2401"/>
                <a:gd name="T49" fmla="*/ 872 h 1232"/>
                <a:gd name="T50" fmla="*/ 714 w 2401"/>
                <a:gd name="T51" fmla="*/ 848 h 1232"/>
                <a:gd name="T52" fmla="*/ 966 w 2401"/>
                <a:gd name="T53" fmla="*/ 794 h 1232"/>
                <a:gd name="T54" fmla="*/ 1212 w 2401"/>
                <a:gd name="T55" fmla="*/ 782 h 1232"/>
                <a:gd name="T56" fmla="*/ 1416 w 2401"/>
                <a:gd name="T57" fmla="*/ 872 h 1232"/>
                <a:gd name="T58" fmla="*/ 1464 w 2401"/>
                <a:gd name="T59" fmla="*/ 932 h 1232"/>
                <a:gd name="T60" fmla="*/ 1440 w 2401"/>
                <a:gd name="T61" fmla="*/ 992 h 1232"/>
                <a:gd name="T62" fmla="*/ 1302 w 2401"/>
                <a:gd name="T63" fmla="*/ 1040 h 1232"/>
                <a:gd name="T64" fmla="*/ 1158 w 2401"/>
                <a:gd name="T65" fmla="*/ 1100 h 1232"/>
                <a:gd name="T66" fmla="*/ 1093 w 2401"/>
                <a:gd name="T67" fmla="*/ 1148 h 1232"/>
                <a:gd name="T68" fmla="*/ 1075 w 2401"/>
                <a:gd name="T69" fmla="*/ 1208 h 1232"/>
                <a:gd name="T70" fmla="*/ 1093 w 2401"/>
                <a:gd name="T71" fmla="*/ 1232 h 1232"/>
                <a:gd name="T72" fmla="*/ 1152 w 2401"/>
                <a:gd name="T73" fmla="*/ 1226 h 1232"/>
                <a:gd name="T74" fmla="*/ 1332 w 2401"/>
                <a:gd name="T75" fmla="*/ 1208 h 1232"/>
                <a:gd name="T76" fmla="*/ 1434 w 2401"/>
                <a:gd name="T77" fmla="*/ 1184 h 1232"/>
                <a:gd name="T78" fmla="*/ 1464 w 2401"/>
                <a:gd name="T79" fmla="*/ 1172 h 1232"/>
                <a:gd name="T80" fmla="*/ 1578 w 2401"/>
                <a:gd name="T81" fmla="*/ 1130 h 1232"/>
                <a:gd name="T82" fmla="*/ 1758 w 2401"/>
                <a:gd name="T83" fmla="*/ 1064 h 1232"/>
                <a:gd name="T84" fmla="*/ 1872 w 2401"/>
                <a:gd name="T85" fmla="*/ 962 h 1232"/>
                <a:gd name="T86" fmla="*/ 1986 w 2401"/>
                <a:gd name="T87" fmla="*/ 800 h 1232"/>
                <a:gd name="T88" fmla="*/ 2166 w 2401"/>
                <a:gd name="T89" fmla="*/ 650 h 1232"/>
                <a:gd name="T90" fmla="*/ 2257 w 2401"/>
                <a:gd name="T91" fmla="*/ 590 h 1232"/>
                <a:gd name="T92" fmla="*/ 2400 w 2401"/>
                <a:gd name="T93" fmla="*/ 57 h 123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2401" h="1232">
                  <a:moveTo>
                    <a:pt x="2310" y="3"/>
                  </a:moveTo>
                  <a:lnTo>
                    <a:pt x="2280" y="3"/>
                  </a:lnTo>
                  <a:lnTo>
                    <a:pt x="2208" y="15"/>
                  </a:lnTo>
                  <a:lnTo>
                    <a:pt x="2136" y="27"/>
                  </a:lnTo>
                  <a:lnTo>
                    <a:pt x="2112" y="39"/>
                  </a:lnTo>
                  <a:lnTo>
                    <a:pt x="2088" y="57"/>
                  </a:lnTo>
                  <a:lnTo>
                    <a:pt x="2082" y="63"/>
                  </a:lnTo>
                  <a:lnTo>
                    <a:pt x="2076" y="69"/>
                  </a:lnTo>
                  <a:lnTo>
                    <a:pt x="1951" y="99"/>
                  </a:lnTo>
                  <a:lnTo>
                    <a:pt x="1896" y="111"/>
                  </a:lnTo>
                  <a:lnTo>
                    <a:pt x="1836" y="117"/>
                  </a:lnTo>
                  <a:lnTo>
                    <a:pt x="1704" y="135"/>
                  </a:lnTo>
                  <a:lnTo>
                    <a:pt x="1572" y="153"/>
                  </a:lnTo>
                  <a:lnTo>
                    <a:pt x="1434" y="165"/>
                  </a:lnTo>
                  <a:lnTo>
                    <a:pt x="1314" y="177"/>
                  </a:lnTo>
                  <a:lnTo>
                    <a:pt x="1260" y="183"/>
                  </a:lnTo>
                  <a:lnTo>
                    <a:pt x="1212" y="189"/>
                  </a:lnTo>
                  <a:lnTo>
                    <a:pt x="1176" y="189"/>
                  </a:lnTo>
                  <a:lnTo>
                    <a:pt x="1146" y="195"/>
                  </a:lnTo>
                  <a:lnTo>
                    <a:pt x="1128" y="195"/>
                  </a:lnTo>
                  <a:lnTo>
                    <a:pt x="1122" y="195"/>
                  </a:lnTo>
                  <a:lnTo>
                    <a:pt x="1116" y="201"/>
                  </a:lnTo>
                  <a:lnTo>
                    <a:pt x="1105" y="207"/>
                  </a:lnTo>
                  <a:lnTo>
                    <a:pt x="1075" y="231"/>
                  </a:lnTo>
                  <a:lnTo>
                    <a:pt x="1026" y="261"/>
                  </a:lnTo>
                  <a:lnTo>
                    <a:pt x="972" y="291"/>
                  </a:lnTo>
                  <a:lnTo>
                    <a:pt x="924" y="321"/>
                  </a:lnTo>
                  <a:lnTo>
                    <a:pt x="876" y="345"/>
                  </a:lnTo>
                  <a:lnTo>
                    <a:pt x="846" y="363"/>
                  </a:lnTo>
                  <a:lnTo>
                    <a:pt x="840" y="369"/>
                  </a:lnTo>
                  <a:lnTo>
                    <a:pt x="834" y="369"/>
                  </a:lnTo>
                  <a:lnTo>
                    <a:pt x="732" y="417"/>
                  </a:lnTo>
                  <a:lnTo>
                    <a:pt x="630" y="458"/>
                  </a:lnTo>
                  <a:lnTo>
                    <a:pt x="588" y="476"/>
                  </a:lnTo>
                  <a:lnTo>
                    <a:pt x="552" y="488"/>
                  </a:lnTo>
                  <a:lnTo>
                    <a:pt x="529" y="500"/>
                  </a:lnTo>
                  <a:lnTo>
                    <a:pt x="517" y="506"/>
                  </a:lnTo>
                  <a:lnTo>
                    <a:pt x="499" y="524"/>
                  </a:lnTo>
                  <a:lnTo>
                    <a:pt x="487" y="542"/>
                  </a:lnTo>
                  <a:lnTo>
                    <a:pt x="481" y="560"/>
                  </a:lnTo>
                  <a:lnTo>
                    <a:pt x="481" y="578"/>
                  </a:lnTo>
                  <a:lnTo>
                    <a:pt x="457" y="590"/>
                  </a:lnTo>
                  <a:lnTo>
                    <a:pt x="438" y="596"/>
                  </a:lnTo>
                  <a:lnTo>
                    <a:pt x="420" y="614"/>
                  </a:lnTo>
                  <a:lnTo>
                    <a:pt x="402" y="638"/>
                  </a:lnTo>
                  <a:lnTo>
                    <a:pt x="366" y="698"/>
                  </a:lnTo>
                  <a:lnTo>
                    <a:pt x="348" y="728"/>
                  </a:lnTo>
                  <a:lnTo>
                    <a:pt x="330" y="758"/>
                  </a:lnTo>
                  <a:lnTo>
                    <a:pt x="324" y="776"/>
                  </a:lnTo>
                  <a:lnTo>
                    <a:pt x="318" y="782"/>
                  </a:lnTo>
                  <a:lnTo>
                    <a:pt x="312" y="788"/>
                  </a:lnTo>
                  <a:lnTo>
                    <a:pt x="300" y="794"/>
                  </a:lnTo>
                  <a:lnTo>
                    <a:pt x="282" y="806"/>
                  </a:lnTo>
                  <a:lnTo>
                    <a:pt x="252" y="824"/>
                  </a:lnTo>
                  <a:lnTo>
                    <a:pt x="199" y="854"/>
                  </a:lnTo>
                  <a:lnTo>
                    <a:pt x="151" y="884"/>
                  </a:lnTo>
                  <a:lnTo>
                    <a:pt x="84" y="926"/>
                  </a:lnTo>
                  <a:lnTo>
                    <a:pt x="30" y="962"/>
                  </a:lnTo>
                  <a:lnTo>
                    <a:pt x="12" y="974"/>
                  </a:lnTo>
                  <a:lnTo>
                    <a:pt x="0" y="992"/>
                  </a:lnTo>
                  <a:lnTo>
                    <a:pt x="0" y="1004"/>
                  </a:lnTo>
                  <a:lnTo>
                    <a:pt x="0" y="1022"/>
                  </a:lnTo>
                  <a:lnTo>
                    <a:pt x="12" y="1040"/>
                  </a:lnTo>
                  <a:lnTo>
                    <a:pt x="42" y="1046"/>
                  </a:lnTo>
                  <a:lnTo>
                    <a:pt x="84" y="1046"/>
                  </a:lnTo>
                  <a:lnTo>
                    <a:pt x="132" y="1034"/>
                  </a:lnTo>
                  <a:lnTo>
                    <a:pt x="193" y="1022"/>
                  </a:lnTo>
                  <a:lnTo>
                    <a:pt x="264" y="1004"/>
                  </a:lnTo>
                  <a:lnTo>
                    <a:pt x="336" y="980"/>
                  </a:lnTo>
                  <a:lnTo>
                    <a:pt x="408" y="950"/>
                  </a:lnTo>
                  <a:lnTo>
                    <a:pt x="475" y="920"/>
                  </a:lnTo>
                  <a:lnTo>
                    <a:pt x="529" y="896"/>
                  </a:lnTo>
                  <a:lnTo>
                    <a:pt x="564" y="878"/>
                  </a:lnTo>
                  <a:lnTo>
                    <a:pt x="570" y="872"/>
                  </a:lnTo>
                  <a:lnTo>
                    <a:pt x="576" y="872"/>
                  </a:lnTo>
                  <a:lnTo>
                    <a:pt x="606" y="872"/>
                  </a:lnTo>
                  <a:lnTo>
                    <a:pt x="648" y="866"/>
                  </a:lnTo>
                  <a:lnTo>
                    <a:pt x="714" y="848"/>
                  </a:lnTo>
                  <a:lnTo>
                    <a:pt x="793" y="830"/>
                  </a:lnTo>
                  <a:lnTo>
                    <a:pt x="876" y="812"/>
                  </a:lnTo>
                  <a:lnTo>
                    <a:pt x="966" y="794"/>
                  </a:lnTo>
                  <a:lnTo>
                    <a:pt x="1063" y="782"/>
                  </a:lnTo>
                  <a:lnTo>
                    <a:pt x="1152" y="776"/>
                  </a:lnTo>
                  <a:lnTo>
                    <a:pt x="1212" y="782"/>
                  </a:lnTo>
                  <a:lnTo>
                    <a:pt x="1284" y="806"/>
                  </a:lnTo>
                  <a:lnTo>
                    <a:pt x="1357" y="836"/>
                  </a:lnTo>
                  <a:lnTo>
                    <a:pt x="1416" y="872"/>
                  </a:lnTo>
                  <a:lnTo>
                    <a:pt x="1434" y="890"/>
                  </a:lnTo>
                  <a:lnTo>
                    <a:pt x="1452" y="908"/>
                  </a:lnTo>
                  <a:lnTo>
                    <a:pt x="1464" y="932"/>
                  </a:lnTo>
                  <a:lnTo>
                    <a:pt x="1464" y="950"/>
                  </a:lnTo>
                  <a:lnTo>
                    <a:pt x="1458" y="968"/>
                  </a:lnTo>
                  <a:lnTo>
                    <a:pt x="1440" y="992"/>
                  </a:lnTo>
                  <a:lnTo>
                    <a:pt x="1410" y="1004"/>
                  </a:lnTo>
                  <a:lnTo>
                    <a:pt x="1369" y="1022"/>
                  </a:lnTo>
                  <a:lnTo>
                    <a:pt x="1302" y="1040"/>
                  </a:lnTo>
                  <a:lnTo>
                    <a:pt x="1248" y="1064"/>
                  </a:lnTo>
                  <a:lnTo>
                    <a:pt x="1200" y="1082"/>
                  </a:lnTo>
                  <a:lnTo>
                    <a:pt x="1158" y="1100"/>
                  </a:lnTo>
                  <a:lnTo>
                    <a:pt x="1128" y="1118"/>
                  </a:lnTo>
                  <a:lnTo>
                    <a:pt x="1110" y="1130"/>
                  </a:lnTo>
                  <a:lnTo>
                    <a:pt x="1093" y="1148"/>
                  </a:lnTo>
                  <a:lnTo>
                    <a:pt x="1081" y="1160"/>
                  </a:lnTo>
                  <a:lnTo>
                    <a:pt x="1069" y="1190"/>
                  </a:lnTo>
                  <a:lnTo>
                    <a:pt x="1075" y="1208"/>
                  </a:lnTo>
                  <a:lnTo>
                    <a:pt x="1081" y="1220"/>
                  </a:lnTo>
                  <a:lnTo>
                    <a:pt x="1087" y="1226"/>
                  </a:lnTo>
                  <a:lnTo>
                    <a:pt x="1093" y="1232"/>
                  </a:lnTo>
                  <a:lnTo>
                    <a:pt x="1110" y="1232"/>
                  </a:lnTo>
                  <a:lnTo>
                    <a:pt x="1128" y="1226"/>
                  </a:lnTo>
                  <a:lnTo>
                    <a:pt x="1152" y="1226"/>
                  </a:lnTo>
                  <a:lnTo>
                    <a:pt x="1212" y="1220"/>
                  </a:lnTo>
                  <a:lnTo>
                    <a:pt x="1272" y="1214"/>
                  </a:lnTo>
                  <a:lnTo>
                    <a:pt x="1332" y="1208"/>
                  </a:lnTo>
                  <a:lnTo>
                    <a:pt x="1393" y="1196"/>
                  </a:lnTo>
                  <a:lnTo>
                    <a:pt x="1416" y="1190"/>
                  </a:lnTo>
                  <a:lnTo>
                    <a:pt x="1434" y="1184"/>
                  </a:lnTo>
                  <a:lnTo>
                    <a:pt x="1446" y="1178"/>
                  </a:lnTo>
                  <a:lnTo>
                    <a:pt x="1452" y="1178"/>
                  </a:lnTo>
                  <a:lnTo>
                    <a:pt x="1464" y="1172"/>
                  </a:lnTo>
                  <a:lnTo>
                    <a:pt x="1488" y="1166"/>
                  </a:lnTo>
                  <a:lnTo>
                    <a:pt x="1530" y="1148"/>
                  </a:lnTo>
                  <a:lnTo>
                    <a:pt x="1578" y="1130"/>
                  </a:lnTo>
                  <a:lnTo>
                    <a:pt x="1681" y="1094"/>
                  </a:lnTo>
                  <a:lnTo>
                    <a:pt x="1722" y="1076"/>
                  </a:lnTo>
                  <a:lnTo>
                    <a:pt x="1758" y="1064"/>
                  </a:lnTo>
                  <a:lnTo>
                    <a:pt x="1812" y="1040"/>
                  </a:lnTo>
                  <a:lnTo>
                    <a:pt x="1848" y="1004"/>
                  </a:lnTo>
                  <a:lnTo>
                    <a:pt x="1872" y="962"/>
                  </a:lnTo>
                  <a:lnTo>
                    <a:pt x="1890" y="932"/>
                  </a:lnTo>
                  <a:lnTo>
                    <a:pt x="1932" y="866"/>
                  </a:lnTo>
                  <a:lnTo>
                    <a:pt x="1986" y="800"/>
                  </a:lnTo>
                  <a:lnTo>
                    <a:pt x="2046" y="740"/>
                  </a:lnTo>
                  <a:lnTo>
                    <a:pt x="2112" y="692"/>
                  </a:lnTo>
                  <a:lnTo>
                    <a:pt x="2166" y="650"/>
                  </a:lnTo>
                  <a:lnTo>
                    <a:pt x="2214" y="620"/>
                  </a:lnTo>
                  <a:lnTo>
                    <a:pt x="2244" y="596"/>
                  </a:lnTo>
                  <a:lnTo>
                    <a:pt x="2257" y="590"/>
                  </a:lnTo>
                  <a:lnTo>
                    <a:pt x="2400" y="518"/>
                  </a:lnTo>
                  <a:lnTo>
                    <a:pt x="2400" y="57"/>
                  </a:lnTo>
                  <a:lnTo>
                    <a:pt x="2401" y="0"/>
                  </a:lnTo>
                  <a:lnTo>
                    <a:pt x="2310" y="3"/>
                  </a:lnTo>
                  <a:close/>
                </a:path>
              </a:pathLst>
            </a:custGeom>
            <a:solidFill>
              <a:schemeClr val="bg2"/>
            </a:solidFill>
            <a:ln w="25400">
              <a:solidFill>
                <a:schemeClr val="tx1"/>
              </a:solidFill>
              <a:round/>
              <a:headEnd/>
              <a:tailEnd/>
            </a:ln>
          </p:spPr>
          <p:txBody>
            <a:bodyPr/>
            <a:lstStyle/>
            <a:p>
              <a:endParaRPr lang="ja-JP" altLang="en-US"/>
            </a:p>
          </p:txBody>
        </p:sp>
        <p:sp>
          <p:nvSpPr>
            <p:cNvPr id="6" name="Freeform 6"/>
            <p:cNvSpPr>
              <a:spLocks/>
            </p:cNvSpPr>
            <p:nvPr userDrawn="1"/>
          </p:nvSpPr>
          <p:spPr bwMode="hidden">
            <a:xfrm>
              <a:off x="3792" y="1536"/>
              <a:ext cx="1968" cy="762"/>
            </a:xfrm>
            <a:custGeom>
              <a:avLst/>
              <a:gdLst>
                <a:gd name="T0" fmla="*/ 965 w 1968"/>
                <a:gd name="T1" fmla="*/ 165 h 762"/>
                <a:gd name="T2" fmla="*/ 696 w 1968"/>
                <a:gd name="T3" fmla="*/ 200 h 762"/>
                <a:gd name="T4" fmla="*/ 693 w 1968"/>
                <a:gd name="T5" fmla="*/ 237 h 762"/>
                <a:gd name="T6" fmla="*/ 924 w 1968"/>
                <a:gd name="T7" fmla="*/ 258 h 762"/>
                <a:gd name="T8" fmla="*/ 993 w 1968"/>
                <a:gd name="T9" fmla="*/ 267 h 762"/>
                <a:gd name="T10" fmla="*/ 681 w 1968"/>
                <a:gd name="T11" fmla="*/ 291 h 762"/>
                <a:gd name="T12" fmla="*/ 633 w 1968"/>
                <a:gd name="T13" fmla="*/ 309 h 762"/>
                <a:gd name="T14" fmla="*/ 645 w 1968"/>
                <a:gd name="T15" fmla="*/ 336 h 762"/>
                <a:gd name="T16" fmla="*/ 672 w 1968"/>
                <a:gd name="T17" fmla="*/ 351 h 762"/>
                <a:gd name="T18" fmla="*/ 984 w 1968"/>
                <a:gd name="T19" fmla="*/ 333 h 762"/>
                <a:gd name="T20" fmla="*/ 1080 w 1968"/>
                <a:gd name="T21" fmla="*/ 357 h 762"/>
                <a:gd name="T22" fmla="*/ 624 w 1968"/>
                <a:gd name="T23" fmla="*/ 492 h 762"/>
                <a:gd name="T24" fmla="*/ 616 w 1968"/>
                <a:gd name="T25" fmla="*/ 536 h 762"/>
                <a:gd name="T26" fmla="*/ 8 w 1968"/>
                <a:gd name="T27" fmla="*/ 724 h 762"/>
                <a:gd name="T28" fmla="*/ 0 w 1968"/>
                <a:gd name="T29" fmla="*/ 756 h 762"/>
                <a:gd name="T30" fmla="*/ 27 w 1968"/>
                <a:gd name="T31" fmla="*/ 762 h 762"/>
                <a:gd name="T32" fmla="*/ 664 w 1968"/>
                <a:gd name="T33" fmla="*/ 564 h 762"/>
                <a:gd name="T34" fmla="*/ 856 w 1968"/>
                <a:gd name="T35" fmla="*/ 600 h 762"/>
                <a:gd name="T36" fmla="*/ 1158 w 1968"/>
                <a:gd name="T37" fmla="*/ 507 h 762"/>
                <a:gd name="T38" fmla="*/ 1434 w 1968"/>
                <a:gd name="T39" fmla="*/ 465 h 762"/>
                <a:gd name="T40" fmla="*/ 1572 w 1968"/>
                <a:gd name="T41" fmla="*/ 368 h 762"/>
                <a:gd name="T42" fmla="*/ 1712 w 1968"/>
                <a:gd name="T43" fmla="*/ 340 h 762"/>
                <a:gd name="T44" fmla="*/ 1856 w 1968"/>
                <a:gd name="T45" fmla="*/ 328 h 762"/>
                <a:gd name="T46" fmla="*/ 1968 w 1968"/>
                <a:gd name="T47" fmla="*/ 330 h 762"/>
                <a:gd name="T48" fmla="*/ 1968 w 1968"/>
                <a:gd name="T49" fmla="*/ 0 h 762"/>
                <a:gd name="T50" fmla="*/ 1934 w 1968"/>
                <a:gd name="T51" fmla="*/ 3 h 762"/>
                <a:gd name="T52" fmla="*/ 1832 w 1968"/>
                <a:gd name="T53" fmla="*/ 5 h 762"/>
                <a:gd name="T54" fmla="*/ 1682 w 1968"/>
                <a:gd name="T55" fmla="*/ 35 h 762"/>
                <a:gd name="T56" fmla="*/ 1643 w 1968"/>
                <a:gd name="T57" fmla="*/ 72 h 762"/>
                <a:gd name="T58" fmla="*/ 1392 w 1968"/>
                <a:gd name="T59" fmla="*/ 119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968" h="762">
                  <a:moveTo>
                    <a:pt x="965" y="165"/>
                  </a:moveTo>
                  <a:lnTo>
                    <a:pt x="696" y="200"/>
                  </a:lnTo>
                  <a:lnTo>
                    <a:pt x="693" y="237"/>
                  </a:lnTo>
                  <a:lnTo>
                    <a:pt x="924" y="258"/>
                  </a:lnTo>
                  <a:lnTo>
                    <a:pt x="993" y="267"/>
                  </a:lnTo>
                  <a:lnTo>
                    <a:pt x="681" y="291"/>
                  </a:lnTo>
                  <a:lnTo>
                    <a:pt x="633" y="309"/>
                  </a:lnTo>
                  <a:lnTo>
                    <a:pt x="645" y="336"/>
                  </a:lnTo>
                  <a:lnTo>
                    <a:pt x="672" y="351"/>
                  </a:lnTo>
                  <a:lnTo>
                    <a:pt x="984" y="333"/>
                  </a:lnTo>
                  <a:lnTo>
                    <a:pt x="1080" y="357"/>
                  </a:lnTo>
                  <a:lnTo>
                    <a:pt x="624" y="492"/>
                  </a:lnTo>
                  <a:lnTo>
                    <a:pt x="616" y="536"/>
                  </a:lnTo>
                  <a:lnTo>
                    <a:pt x="8" y="724"/>
                  </a:lnTo>
                  <a:lnTo>
                    <a:pt x="0" y="756"/>
                  </a:lnTo>
                  <a:lnTo>
                    <a:pt x="27" y="762"/>
                  </a:lnTo>
                  <a:lnTo>
                    <a:pt x="664" y="564"/>
                  </a:lnTo>
                  <a:lnTo>
                    <a:pt x="856" y="600"/>
                  </a:lnTo>
                  <a:lnTo>
                    <a:pt x="1158" y="507"/>
                  </a:lnTo>
                  <a:lnTo>
                    <a:pt x="1434" y="465"/>
                  </a:lnTo>
                  <a:lnTo>
                    <a:pt x="1572" y="368"/>
                  </a:lnTo>
                  <a:lnTo>
                    <a:pt x="1712" y="340"/>
                  </a:lnTo>
                  <a:lnTo>
                    <a:pt x="1856" y="328"/>
                  </a:lnTo>
                  <a:lnTo>
                    <a:pt x="1968" y="330"/>
                  </a:lnTo>
                  <a:lnTo>
                    <a:pt x="1968" y="0"/>
                  </a:lnTo>
                  <a:lnTo>
                    <a:pt x="1934" y="3"/>
                  </a:lnTo>
                  <a:lnTo>
                    <a:pt x="1832" y="5"/>
                  </a:lnTo>
                  <a:lnTo>
                    <a:pt x="1682" y="35"/>
                  </a:lnTo>
                  <a:lnTo>
                    <a:pt x="1643" y="72"/>
                  </a:lnTo>
                  <a:lnTo>
                    <a:pt x="1392" y="119"/>
                  </a:lnTo>
                </a:path>
              </a:pathLst>
            </a:custGeom>
            <a:gradFill rotWithShape="0">
              <a:gsLst>
                <a:gs pos="0">
                  <a:schemeClr val="bg2">
                    <a:gamma/>
                    <a:tint val="81961"/>
                    <a:invGamma/>
                  </a:schemeClr>
                </a:gs>
                <a:gs pos="100000">
                  <a:schemeClr val="bg2"/>
                </a:gs>
              </a:gsLst>
              <a:lin ang="2700000" scaled="1"/>
            </a:gradFill>
            <a:ln>
              <a:noFill/>
            </a:ln>
            <a:extLst/>
          </p:spPr>
          <p:txBody>
            <a:bodyPr/>
            <a:lstStyle/>
            <a:p>
              <a:pPr>
                <a:defRPr/>
              </a:pPr>
              <a:endParaRPr kumimoji="0" lang="en-US">
                <a:cs typeface="Arial" pitchFamily="34" charset="0"/>
              </a:endParaRPr>
            </a:p>
          </p:txBody>
        </p:sp>
        <p:sp>
          <p:nvSpPr>
            <p:cNvPr id="7" name="Freeform 7"/>
            <p:cNvSpPr>
              <a:spLocks/>
            </p:cNvSpPr>
            <p:nvPr userDrawn="1"/>
          </p:nvSpPr>
          <p:spPr bwMode="hidden">
            <a:xfrm>
              <a:off x="3839" y="1836"/>
              <a:ext cx="528" cy="275"/>
            </a:xfrm>
            <a:custGeom>
              <a:avLst/>
              <a:gdLst>
                <a:gd name="T0" fmla="*/ 0 w 526"/>
                <a:gd name="T1" fmla="*/ 275 h 275"/>
                <a:gd name="T2" fmla="*/ 0 w 526"/>
                <a:gd name="T3" fmla="*/ 269 h 275"/>
                <a:gd name="T4" fmla="*/ 6 w 526"/>
                <a:gd name="T5" fmla="*/ 251 h 275"/>
                <a:gd name="T6" fmla="*/ 6 w 526"/>
                <a:gd name="T7" fmla="*/ 239 h 275"/>
                <a:gd name="T8" fmla="*/ 12 w 526"/>
                <a:gd name="T9" fmla="*/ 227 h 275"/>
                <a:gd name="T10" fmla="*/ 18 w 526"/>
                <a:gd name="T11" fmla="*/ 221 h 275"/>
                <a:gd name="T12" fmla="*/ 36 w 526"/>
                <a:gd name="T13" fmla="*/ 215 h 275"/>
                <a:gd name="T14" fmla="*/ 77 w 526"/>
                <a:gd name="T15" fmla="*/ 203 h 275"/>
                <a:gd name="T16" fmla="*/ 153 w 526"/>
                <a:gd name="T17" fmla="*/ 179 h 275"/>
                <a:gd name="T18" fmla="*/ 225 w 526"/>
                <a:gd name="T19" fmla="*/ 143 h 275"/>
                <a:gd name="T20" fmla="*/ 267 w 526"/>
                <a:gd name="T21" fmla="*/ 120 h 275"/>
                <a:gd name="T22" fmla="*/ 315 w 526"/>
                <a:gd name="T23" fmla="*/ 96 h 275"/>
                <a:gd name="T24" fmla="*/ 425 w 526"/>
                <a:gd name="T25" fmla="*/ 48 h 275"/>
                <a:gd name="T26" fmla="*/ 474 w 526"/>
                <a:gd name="T27" fmla="*/ 30 h 275"/>
                <a:gd name="T28" fmla="*/ 510 w 526"/>
                <a:gd name="T29" fmla="*/ 12 h 275"/>
                <a:gd name="T30" fmla="*/ 534 w 526"/>
                <a:gd name="T31" fmla="*/ 6 h 275"/>
                <a:gd name="T32" fmla="*/ 552 w 526"/>
                <a:gd name="T33" fmla="*/ 0 h 275"/>
                <a:gd name="T34" fmla="*/ 558 w 526"/>
                <a:gd name="T35" fmla="*/ 0 h 275"/>
                <a:gd name="T36" fmla="*/ 552 w 526"/>
                <a:gd name="T37" fmla="*/ 6 h 275"/>
                <a:gd name="T38" fmla="*/ 540 w 526"/>
                <a:gd name="T39" fmla="*/ 12 h 275"/>
                <a:gd name="T40" fmla="*/ 516 w 526"/>
                <a:gd name="T41" fmla="*/ 24 h 275"/>
                <a:gd name="T42" fmla="*/ 492 w 526"/>
                <a:gd name="T43" fmla="*/ 42 h 275"/>
                <a:gd name="T44" fmla="*/ 468 w 526"/>
                <a:gd name="T45" fmla="*/ 54 h 275"/>
                <a:gd name="T46" fmla="*/ 425 w 526"/>
                <a:gd name="T47" fmla="*/ 78 h 275"/>
                <a:gd name="T48" fmla="*/ 356 w 526"/>
                <a:gd name="T49" fmla="*/ 108 h 275"/>
                <a:gd name="T50" fmla="*/ 291 w 526"/>
                <a:gd name="T51" fmla="*/ 143 h 275"/>
                <a:gd name="T52" fmla="*/ 131 w 526"/>
                <a:gd name="T53" fmla="*/ 221 h 275"/>
                <a:gd name="T54" fmla="*/ 65 w 526"/>
                <a:gd name="T55" fmla="*/ 251 h 275"/>
                <a:gd name="T56" fmla="*/ 0 w 526"/>
                <a:gd name="T57" fmla="*/ 275 h 275"/>
                <a:gd name="T58" fmla="*/ 0 w 526"/>
                <a:gd name="T59" fmla="*/ 275 h 27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526" h="275">
                  <a:moveTo>
                    <a:pt x="0" y="275"/>
                  </a:moveTo>
                  <a:lnTo>
                    <a:pt x="0" y="269"/>
                  </a:lnTo>
                  <a:lnTo>
                    <a:pt x="6" y="251"/>
                  </a:lnTo>
                  <a:lnTo>
                    <a:pt x="6" y="239"/>
                  </a:lnTo>
                  <a:lnTo>
                    <a:pt x="12" y="227"/>
                  </a:lnTo>
                  <a:lnTo>
                    <a:pt x="18" y="221"/>
                  </a:lnTo>
                  <a:lnTo>
                    <a:pt x="36" y="215"/>
                  </a:lnTo>
                  <a:lnTo>
                    <a:pt x="77" y="203"/>
                  </a:lnTo>
                  <a:lnTo>
                    <a:pt x="137" y="179"/>
                  </a:lnTo>
                  <a:lnTo>
                    <a:pt x="209" y="143"/>
                  </a:lnTo>
                  <a:lnTo>
                    <a:pt x="251" y="120"/>
                  </a:lnTo>
                  <a:lnTo>
                    <a:pt x="299" y="96"/>
                  </a:lnTo>
                  <a:lnTo>
                    <a:pt x="394" y="48"/>
                  </a:lnTo>
                  <a:lnTo>
                    <a:pt x="442" y="30"/>
                  </a:lnTo>
                  <a:lnTo>
                    <a:pt x="478" y="12"/>
                  </a:lnTo>
                  <a:lnTo>
                    <a:pt x="502" y="6"/>
                  </a:lnTo>
                  <a:lnTo>
                    <a:pt x="520" y="0"/>
                  </a:lnTo>
                  <a:lnTo>
                    <a:pt x="526" y="0"/>
                  </a:lnTo>
                  <a:lnTo>
                    <a:pt x="520" y="6"/>
                  </a:lnTo>
                  <a:lnTo>
                    <a:pt x="508" y="12"/>
                  </a:lnTo>
                  <a:lnTo>
                    <a:pt x="484" y="24"/>
                  </a:lnTo>
                  <a:lnTo>
                    <a:pt x="460" y="42"/>
                  </a:lnTo>
                  <a:lnTo>
                    <a:pt x="436" y="54"/>
                  </a:lnTo>
                  <a:lnTo>
                    <a:pt x="394" y="78"/>
                  </a:lnTo>
                  <a:lnTo>
                    <a:pt x="340" y="108"/>
                  </a:lnTo>
                  <a:lnTo>
                    <a:pt x="275" y="143"/>
                  </a:lnTo>
                  <a:lnTo>
                    <a:pt x="131" y="221"/>
                  </a:lnTo>
                  <a:lnTo>
                    <a:pt x="65" y="251"/>
                  </a:lnTo>
                  <a:lnTo>
                    <a:pt x="0" y="27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8" name="Freeform 8"/>
            <p:cNvSpPr>
              <a:spLocks/>
            </p:cNvSpPr>
            <p:nvPr userDrawn="1"/>
          </p:nvSpPr>
          <p:spPr bwMode="hidden">
            <a:xfrm>
              <a:off x="3676" y="2015"/>
              <a:ext cx="721" cy="306"/>
            </a:xfrm>
            <a:custGeom>
              <a:avLst/>
              <a:gdLst>
                <a:gd name="T0" fmla="*/ 48 w 718"/>
                <a:gd name="T1" fmla="*/ 216 h 306"/>
                <a:gd name="T2" fmla="*/ 30 w 718"/>
                <a:gd name="T3" fmla="*/ 252 h 306"/>
                <a:gd name="T4" fmla="*/ 12 w 718"/>
                <a:gd name="T5" fmla="*/ 282 h 306"/>
                <a:gd name="T6" fmla="*/ 6 w 718"/>
                <a:gd name="T7" fmla="*/ 300 h 306"/>
                <a:gd name="T8" fmla="*/ 0 w 718"/>
                <a:gd name="T9" fmla="*/ 306 h 306"/>
                <a:gd name="T10" fmla="*/ 48 w 718"/>
                <a:gd name="T11" fmla="*/ 276 h 306"/>
                <a:gd name="T12" fmla="*/ 84 w 718"/>
                <a:gd name="T13" fmla="*/ 252 h 306"/>
                <a:gd name="T14" fmla="*/ 108 w 718"/>
                <a:gd name="T15" fmla="*/ 234 h 306"/>
                <a:gd name="T16" fmla="*/ 136 w 718"/>
                <a:gd name="T17" fmla="*/ 228 h 306"/>
                <a:gd name="T18" fmla="*/ 142 w 718"/>
                <a:gd name="T19" fmla="*/ 228 h 306"/>
                <a:gd name="T20" fmla="*/ 160 w 718"/>
                <a:gd name="T21" fmla="*/ 222 h 306"/>
                <a:gd name="T22" fmla="*/ 184 w 718"/>
                <a:gd name="T23" fmla="*/ 216 h 306"/>
                <a:gd name="T24" fmla="*/ 214 w 718"/>
                <a:gd name="T25" fmla="*/ 204 h 306"/>
                <a:gd name="T26" fmla="*/ 291 w 718"/>
                <a:gd name="T27" fmla="*/ 180 h 306"/>
                <a:gd name="T28" fmla="*/ 403 w 718"/>
                <a:gd name="T29" fmla="*/ 156 h 306"/>
                <a:gd name="T30" fmla="*/ 493 w 718"/>
                <a:gd name="T31" fmla="*/ 126 h 306"/>
                <a:gd name="T32" fmla="*/ 576 w 718"/>
                <a:gd name="T33" fmla="*/ 102 h 306"/>
                <a:gd name="T34" fmla="*/ 609 w 718"/>
                <a:gd name="T35" fmla="*/ 90 h 306"/>
                <a:gd name="T36" fmla="*/ 652 w 718"/>
                <a:gd name="T37" fmla="*/ 84 h 306"/>
                <a:gd name="T38" fmla="*/ 670 w 718"/>
                <a:gd name="T39" fmla="*/ 78 h 306"/>
                <a:gd name="T40" fmla="*/ 676 w 718"/>
                <a:gd name="T41" fmla="*/ 72 h 306"/>
                <a:gd name="T42" fmla="*/ 682 w 718"/>
                <a:gd name="T43" fmla="*/ 66 h 306"/>
                <a:gd name="T44" fmla="*/ 700 w 718"/>
                <a:gd name="T45" fmla="*/ 60 h 306"/>
                <a:gd name="T46" fmla="*/ 742 w 718"/>
                <a:gd name="T47" fmla="*/ 30 h 306"/>
                <a:gd name="T48" fmla="*/ 760 w 718"/>
                <a:gd name="T49" fmla="*/ 18 h 306"/>
                <a:gd name="T50" fmla="*/ 766 w 718"/>
                <a:gd name="T51" fmla="*/ 6 h 306"/>
                <a:gd name="T52" fmla="*/ 760 w 718"/>
                <a:gd name="T53" fmla="*/ 0 h 306"/>
                <a:gd name="T54" fmla="*/ 736 w 718"/>
                <a:gd name="T55" fmla="*/ 0 h 306"/>
                <a:gd name="T56" fmla="*/ 676 w 718"/>
                <a:gd name="T57" fmla="*/ 0 h 306"/>
                <a:gd name="T58" fmla="*/ 618 w 718"/>
                <a:gd name="T59" fmla="*/ 0 h 306"/>
                <a:gd name="T60" fmla="*/ 576 w 718"/>
                <a:gd name="T61" fmla="*/ 0 h 306"/>
                <a:gd name="T62" fmla="*/ 546 w 718"/>
                <a:gd name="T63" fmla="*/ 18 h 306"/>
                <a:gd name="T64" fmla="*/ 517 w 718"/>
                <a:gd name="T65" fmla="*/ 42 h 306"/>
                <a:gd name="T66" fmla="*/ 499 w 718"/>
                <a:gd name="T67" fmla="*/ 54 h 306"/>
                <a:gd name="T68" fmla="*/ 481 w 718"/>
                <a:gd name="T69" fmla="*/ 60 h 306"/>
                <a:gd name="T70" fmla="*/ 457 w 718"/>
                <a:gd name="T71" fmla="*/ 60 h 306"/>
                <a:gd name="T72" fmla="*/ 421 w 718"/>
                <a:gd name="T73" fmla="*/ 66 h 306"/>
                <a:gd name="T74" fmla="*/ 367 w 718"/>
                <a:gd name="T75" fmla="*/ 84 h 306"/>
                <a:gd name="T76" fmla="*/ 327 w 718"/>
                <a:gd name="T77" fmla="*/ 108 h 306"/>
                <a:gd name="T78" fmla="*/ 303 w 718"/>
                <a:gd name="T79" fmla="*/ 126 h 306"/>
                <a:gd name="T80" fmla="*/ 291 w 718"/>
                <a:gd name="T81" fmla="*/ 132 h 306"/>
                <a:gd name="T82" fmla="*/ 273 w 718"/>
                <a:gd name="T83" fmla="*/ 138 h 306"/>
                <a:gd name="T84" fmla="*/ 237 w 718"/>
                <a:gd name="T85" fmla="*/ 138 h 306"/>
                <a:gd name="T86" fmla="*/ 202 w 718"/>
                <a:gd name="T87" fmla="*/ 138 h 306"/>
                <a:gd name="T88" fmla="*/ 196 w 718"/>
                <a:gd name="T89" fmla="*/ 138 h 306"/>
                <a:gd name="T90" fmla="*/ 190 w 718"/>
                <a:gd name="T91" fmla="*/ 138 h 306"/>
                <a:gd name="T92" fmla="*/ 114 w 718"/>
                <a:gd name="T93" fmla="*/ 162 h 306"/>
                <a:gd name="T94" fmla="*/ 48 w 718"/>
                <a:gd name="T95" fmla="*/ 216 h 306"/>
                <a:gd name="T96" fmla="*/ 48 w 718"/>
                <a:gd name="T97" fmla="*/ 216 h 30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718" h="306">
                  <a:moveTo>
                    <a:pt x="48" y="216"/>
                  </a:moveTo>
                  <a:lnTo>
                    <a:pt x="30" y="252"/>
                  </a:lnTo>
                  <a:lnTo>
                    <a:pt x="12" y="282"/>
                  </a:lnTo>
                  <a:lnTo>
                    <a:pt x="6" y="300"/>
                  </a:lnTo>
                  <a:lnTo>
                    <a:pt x="0" y="306"/>
                  </a:lnTo>
                  <a:lnTo>
                    <a:pt x="48" y="276"/>
                  </a:lnTo>
                  <a:lnTo>
                    <a:pt x="84" y="252"/>
                  </a:lnTo>
                  <a:lnTo>
                    <a:pt x="108" y="234"/>
                  </a:lnTo>
                  <a:lnTo>
                    <a:pt x="120" y="228"/>
                  </a:lnTo>
                  <a:lnTo>
                    <a:pt x="126" y="228"/>
                  </a:lnTo>
                  <a:lnTo>
                    <a:pt x="144" y="222"/>
                  </a:lnTo>
                  <a:lnTo>
                    <a:pt x="168" y="216"/>
                  </a:lnTo>
                  <a:lnTo>
                    <a:pt x="198" y="204"/>
                  </a:lnTo>
                  <a:lnTo>
                    <a:pt x="275" y="180"/>
                  </a:lnTo>
                  <a:lnTo>
                    <a:pt x="371" y="156"/>
                  </a:lnTo>
                  <a:lnTo>
                    <a:pt x="461" y="126"/>
                  </a:lnTo>
                  <a:lnTo>
                    <a:pt x="544" y="102"/>
                  </a:lnTo>
                  <a:lnTo>
                    <a:pt x="574" y="90"/>
                  </a:lnTo>
                  <a:lnTo>
                    <a:pt x="604" y="84"/>
                  </a:lnTo>
                  <a:lnTo>
                    <a:pt x="622" y="78"/>
                  </a:lnTo>
                  <a:lnTo>
                    <a:pt x="628" y="72"/>
                  </a:lnTo>
                  <a:lnTo>
                    <a:pt x="634" y="66"/>
                  </a:lnTo>
                  <a:lnTo>
                    <a:pt x="652" y="60"/>
                  </a:lnTo>
                  <a:lnTo>
                    <a:pt x="694" y="30"/>
                  </a:lnTo>
                  <a:lnTo>
                    <a:pt x="712" y="18"/>
                  </a:lnTo>
                  <a:lnTo>
                    <a:pt x="718" y="6"/>
                  </a:lnTo>
                  <a:lnTo>
                    <a:pt x="712" y="0"/>
                  </a:lnTo>
                  <a:lnTo>
                    <a:pt x="688" y="0"/>
                  </a:lnTo>
                  <a:lnTo>
                    <a:pt x="628" y="0"/>
                  </a:lnTo>
                  <a:lnTo>
                    <a:pt x="580" y="0"/>
                  </a:lnTo>
                  <a:lnTo>
                    <a:pt x="544" y="0"/>
                  </a:lnTo>
                  <a:lnTo>
                    <a:pt x="514" y="18"/>
                  </a:lnTo>
                  <a:lnTo>
                    <a:pt x="485" y="42"/>
                  </a:lnTo>
                  <a:lnTo>
                    <a:pt x="467" y="54"/>
                  </a:lnTo>
                  <a:lnTo>
                    <a:pt x="449" y="60"/>
                  </a:lnTo>
                  <a:lnTo>
                    <a:pt x="425" y="60"/>
                  </a:lnTo>
                  <a:lnTo>
                    <a:pt x="389" y="66"/>
                  </a:lnTo>
                  <a:lnTo>
                    <a:pt x="347" y="84"/>
                  </a:lnTo>
                  <a:lnTo>
                    <a:pt x="311" y="108"/>
                  </a:lnTo>
                  <a:lnTo>
                    <a:pt x="287" y="126"/>
                  </a:lnTo>
                  <a:lnTo>
                    <a:pt x="275" y="132"/>
                  </a:lnTo>
                  <a:lnTo>
                    <a:pt x="257" y="138"/>
                  </a:lnTo>
                  <a:lnTo>
                    <a:pt x="221" y="138"/>
                  </a:lnTo>
                  <a:lnTo>
                    <a:pt x="186" y="138"/>
                  </a:lnTo>
                  <a:lnTo>
                    <a:pt x="180" y="138"/>
                  </a:lnTo>
                  <a:lnTo>
                    <a:pt x="174" y="138"/>
                  </a:lnTo>
                  <a:lnTo>
                    <a:pt x="114" y="162"/>
                  </a:lnTo>
                  <a:lnTo>
                    <a:pt x="48" y="21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9" name="Freeform 9"/>
            <p:cNvSpPr>
              <a:spLocks/>
            </p:cNvSpPr>
            <p:nvPr userDrawn="1"/>
          </p:nvSpPr>
          <p:spPr bwMode="hidden">
            <a:xfrm>
              <a:off x="3358" y="1890"/>
              <a:ext cx="2400" cy="881"/>
            </a:xfrm>
            <a:custGeom>
              <a:avLst/>
              <a:gdLst>
                <a:gd name="T0" fmla="*/ 2357 w 2392"/>
                <a:gd name="T1" fmla="*/ 54 h 881"/>
                <a:gd name="T2" fmla="*/ 2309 w 2392"/>
                <a:gd name="T3" fmla="*/ 54 h 881"/>
                <a:gd name="T4" fmla="*/ 2261 w 2392"/>
                <a:gd name="T5" fmla="*/ 66 h 881"/>
                <a:gd name="T6" fmla="*/ 2133 w 2392"/>
                <a:gd name="T7" fmla="*/ 101 h 881"/>
                <a:gd name="T8" fmla="*/ 2068 w 2392"/>
                <a:gd name="T9" fmla="*/ 119 h 881"/>
                <a:gd name="T10" fmla="*/ 1958 w 2392"/>
                <a:gd name="T11" fmla="*/ 167 h 881"/>
                <a:gd name="T12" fmla="*/ 1932 w 2392"/>
                <a:gd name="T13" fmla="*/ 245 h 881"/>
                <a:gd name="T14" fmla="*/ 1938 w 2392"/>
                <a:gd name="T15" fmla="*/ 305 h 881"/>
                <a:gd name="T16" fmla="*/ 1854 w 2392"/>
                <a:gd name="T17" fmla="*/ 317 h 881"/>
                <a:gd name="T18" fmla="*/ 1683 w 2392"/>
                <a:gd name="T19" fmla="*/ 263 h 881"/>
                <a:gd name="T20" fmla="*/ 1587 w 2392"/>
                <a:gd name="T21" fmla="*/ 257 h 881"/>
                <a:gd name="T22" fmla="*/ 1479 w 2392"/>
                <a:gd name="T23" fmla="*/ 311 h 881"/>
                <a:gd name="T24" fmla="*/ 1411 w 2392"/>
                <a:gd name="T25" fmla="*/ 353 h 881"/>
                <a:gd name="T26" fmla="*/ 1381 w 2392"/>
                <a:gd name="T27" fmla="*/ 359 h 881"/>
                <a:gd name="T28" fmla="*/ 1278 w 2392"/>
                <a:gd name="T29" fmla="*/ 371 h 881"/>
                <a:gd name="T30" fmla="*/ 1224 w 2392"/>
                <a:gd name="T31" fmla="*/ 365 h 881"/>
                <a:gd name="T32" fmla="*/ 1117 w 2392"/>
                <a:gd name="T33" fmla="*/ 371 h 881"/>
                <a:gd name="T34" fmla="*/ 1005 w 2392"/>
                <a:gd name="T35" fmla="*/ 383 h 881"/>
                <a:gd name="T36" fmla="*/ 969 w 2392"/>
                <a:gd name="T37" fmla="*/ 401 h 881"/>
                <a:gd name="T38" fmla="*/ 867 w 2392"/>
                <a:gd name="T39" fmla="*/ 419 h 881"/>
                <a:gd name="T40" fmla="*/ 826 w 2392"/>
                <a:gd name="T41" fmla="*/ 419 h 881"/>
                <a:gd name="T42" fmla="*/ 696 w 2392"/>
                <a:gd name="T43" fmla="*/ 437 h 881"/>
                <a:gd name="T44" fmla="*/ 630 w 2392"/>
                <a:gd name="T45" fmla="*/ 473 h 881"/>
                <a:gd name="T46" fmla="*/ 535 w 2392"/>
                <a:gd name="T47" fmla="*/ 467 h 881"/>
                <a:gd name="T48" fmla="*/ 447 w 2392"/>
                <a:gd name="T49" fmla="*/ 491 h 881"/>
                <a:gd name="T50" fmla="*/ 429 w 2392"/>
                <a:gd name="T51" fmla="*/ 539 h 881"/>
                <a:gd name="T52" fmla="*/ 363 w 2392"/>
                <a:gd name="T53" fmla="*/ 569 h 881"/>
                <a:gd name="T54" fmla="*/ 238 w 2392"/>
                <a:gd name="T55" fmla="*/ 599 h 881"/>
                <a:gd name="T56" fmla="*/ 138 w 2392"/>
                <a:gd name="T57" fmla="*/ 647 h 881"/>
                <a:gd name="T58" fmla="*/ 108 w 2392"/>
                <a:gd name="T59" fmla="*/ 659 h 881"/>
                <a:gd name="T60" fmla="*/ 0 w 2392"/>
                <a:gd name="T61" fmla="*/ 671 h 881"/>
                <a:gd name="T62" fmla="*/ 84 w 2392"/>
                <a:gd name="T63" fmla="*/ 695 h 881"/>
                <a:gd name="T64" fmla="*/ 279 w 2392"/>
                <a:gd name="T65" fmla="*/ 653 h 881"/>
                <a:gd name="T66" fmla="*/ 505 w 2392"/>
                <a:gd name="T67" fmla="*/ 569 h 881"/>
                <a:gd name="T68" fmla="*/ 600 w 2392"/>
                <a:gd name="T69" fmla="*/ 521 h 881"/>
                <a:gd name="T70" fmla="*/ 678 w 2392"/>
                <a:gd name="T71" fmla="*/ 515 h 881"/>
                <a:gd name="T72" fmla="*/ 921 w 2392"/>
                <a:gd name="T73" fmla="*/ 461 h 881"/>
                <a:gd name="T74" fmla="*/ 1212 w 2392"/>
                <a:gd name="T75" fmla="*/ 425 h 881"/>
                <a:gd name="T76" fmla="*/ 1358 w 2392"/>
                <a:gd name="T77" fmla="*/ 461 h 881"/>
                <a:gd name="T78" fmla="*/ 1497 w 2392"/>
                <a:gd name="T79" fmla="*/ 533 h 881"/>
                <a:gd name="T80" fmla="*/ 1515 w 2392"/>
                <a:gd name="T81" fmla="*/ 617 h 881"/>
                <a:gd name="T82" fmla="*/ 1456 w 2392"/>
                <a:gd name="T83" fmla="*/ 653 h 881"/>
                <a:gd name="T84" fmla="*/ 1290 w 2392"/>
                <a:gd name="T85" fmla="*/ 701 h 881"/>
                <a:gd name="T86" fmla="*/ 1176 w 2392"/>
                <a:gd name="T87" fmla="*/ 755 h 881"/>
                <a:gd name="T88" fmla="*/ 1129 w 2392"/>
                <a:gd name="T89" fmla="*/ 809 h 881"/>
                <a:gd name="T90" fmla="*/ 1141 w 2392"/>
                <a:gd name="T91" fmla="*/ 869 h 881"/>
                <a:gd name="T92" fmla="*/ 1170 w 2392"/>
                <a:gd name="T93" fmla="*/ 881 h 881"/>
                <a:gd name="T94" fmla="*/ 1272 w 2392"/>
                <a:gd name="T95" fmla="*/ 869 h 881"/>
                <a:gd name="T96" fmla="*/ 1468 w 2392"/>
                <a:gd name="T97" fmla="*/ 857 h 881"/>
                <a:gd name="T98" fmla="*/ 1521 w 2392"/>
                <a:gd name="T99" fmla="*/ 851 h 881"/>
                <a:gd name="T100" fmla="*/ 1563 w 2392"/>
                <a:gd name="T101" fmla="*/ 833 h 881"/>
                <a:gd name="T102" fmla="*/ 1771 w 2392"/>
                <a:gd name="T103" fmla="*/ 743 h 881"/>
                <a:gd name="T104" fmla="*/ 1902 w 2392"/>
                <a:gd name="T105" fmla="*/ 689 h 881"/>
                <a:gd name="T106" fmla="*/ 1986 w 2392"/>
                <a:gd name="T107" fmla="*/ 581 h 881"/>
                <a:gd name="T108" fmla="*/ 2151 w 2392"/>
                <a:gd name="T109" fmla="*/ 389 h 881"/>
                <a:gd name="T110" fmla="*/ 2329 w 2392"/>
                <a:gd name="T111" fmla="*/ 269 h 881"/>
                <a:gd name="T112" fmla="*/ 2377 w 2392"/>
                <a:gd name="T113" fmla="*/ 239 h 881"/>
                <a:gd name="T114" fmla="*/ 2520 w 2392"/>
                <a:gd name="T115" fmla="*/ 0 h 881"/>
                <a:gd name="T116" fmla="*/ 2430 w 2392"/>
                <a:gd name="T117" fmla="*/ 36 h 881"/>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392" h="881">
                  <a:moveTo>
                    <a:pt x="2302" y="36"/>
                  </a:moveTo>
                  <a:lnTo>
                    <a:pt x="2266" y="48"/>
                  </a:lnTo>
                  <a:lnTo>
                    <a:pt x="2231" y="54"/>
                  </a:lnTo>
                  <a:lnTo>
                    <a:pt x="2201" y="54"/>
                  </a:lnTo>
                  <a:lnTo>
                    <a:pt x="2195" y="54"/>
                  </a:lnTo>
                  <a:lnTo>
                    <a:pt x="2189" y="54"/>
                  </a:lnTo>
                  <a:lnTo>
                    <a:pt x="2177" y="60"/>
                  </a:lnTo>
                  <a:lnTo>
                    <a:pt x="2147" y="66"/>
                  </a:lnTo>
                  <a:lnTo>
                    <a:pt x="2105" y="78"/>
                  </a:lnTo>
                  <a:lnTo>
                    <a:pt x="2057" y="89"/>
                  </a:lnTo>
                  <a:lnTo>
                    <a:pt x="2021" y="101"/>
                  </a:lnTo>
                  <a:lnTo>
                    <a:pt x="1997" y="107"/>
                  </a:lnTo>
                  <a:lnTo>
                    <a:pt x="1973" y="113"/>
                  </a:lnTo>
                  <a:lnTo>
                    <a:pt x="1956" y="119"/>
                  </a:lnTo>
                  <a:lnTo>
                    <a:pt x="1926" y="131"/>
                  </a:lnTo>
                  <a:lnTo>
                    <a:pt x="1896" y="137"/>
                  </a:lnTo>
                  <a:lnTo>
                    <a:pt x="1860" y="167"/>
                  </a:lnTo>
                  <a:lnTo>
                    <a:pt x="1842" y="191"/>
                  </a:lnTo>
                  <a:lnTo>
                    <a:pt x="1836" y="221"/>
                  </a:lnTo>
                  <a:lnTo>
                    <a:pt x="1836" y="245"/>
                  </a:lnTo>
                  <a:lnTo>
                    <a:pt x="1842" y="269"/>
                  </a:lnTo>
                  <a:lnTo>
                    <a:pt x="1842" y="293"/>
                  </a:lnTo>
                  <a:lnTo>
                    <a:pt x="1842" y="305"/>
                  </a:lnTo>
                  <a:lnTo>
                    <a:pt x="1824" y="323"/>
                  </a:lnTo>
                  <a:lnTo>
                    <a:pt x="1794" y="329"/>
                  </a:lnTo>
                  <a:lnTo>
                    <a:pt x="1758" y="317"/>
                  </a:lnTo>
                  <a:lnTo>
                    <a:pt x="1716" y="299"/>
                  </a:lnTo>
                  <a:lnTo>
                    <a:pt x="1657" y="275"/>
                  </a:lnTo>
                  <a:lnTo>
                    <a:pt x="1597" y="263"/>
                  </a:lnTo>
                  <a:lnTo>
                    <a:pt x="1543" y="257"/>
                  </a:lnTo>
                  <a:lnTo>
                    <a:pt x="1519" y="257"/>
                  </a:lnTo>
                  <a:lnTo>
                    <a:pt x="1507" y="257"/>
                  </a:lnTo>
                  <a:lnTo>
                    <a:pt x="1489" y="263"/>
                  </a:lnTo>
                  <a:lnTo>
                    <a:pt x="1459" y="275"/>
                  </a:lnTo>
                  <a:lnTo>
                    <a:pt x="1399" y="311"/>
                  </a:lnTo>
                  <a:lnTo>
                    <a:pt x="1376" y="329"/>
                  </a:lnTo>
                  <a:lnTo>
                    <a:pt x="1352" y="341"/>
                  </a:lnTo>
                  <a:lnTo>
                    <a:pt x="1334" y="353"/>
                  </a:lnTo>
                  <a:lnTo>
                    <a:pt x="1328" y="359"/>
                  </a:lnTo>
                  <a:lnTo>
                    <a:pt x="1322" y="359"/>
                  </a:lnTo>
                  <a:lnTo>
                    <a:pt x="1310" y="359"/>
                  </a:lnTo>
                  <a:lnTo>
                    <a:pt x="1286" y="365"/>
                  </a:lnTo>
                  <a:lnTo>
                    <a:pt x="1262" y="365"/>
                  </a:lnTo>
                  <a:lnTo>
                    <a:pt x="1214" y="371"/>
                  </a:lnTo>
                  <a:lnTo>
                    <a:pt x="1196" y="371"/>
                  </a:lnTo>
                  <a:lnTo>
                    <a:pt x="1178" y="365"/>
                  </a:lnTo>
                  <a:lnTo>
                    <a:pt x="1160" y="365"/>
                  </a:lnTo>
                  <a:lnTo>
                    <a:pt x="1130" y="365"/>
                  </a:lnTo>
                  <a:lnTo>
                    <a:pt x="1095" y="365"/>
                  </a:lnTo>
                  <a:lnTo>
                    <a:pt x="1053" y="371"/>
                  </a:lnTo>
                  <a:lnTo>
                    <a:pt x="1017" y="377"/>
                  </a:lnTo>
                  <a:lnTo>
                    <a:pt x="981" y="377"/>
                  </a:lnTo>
                  <a:lnTo>
                    <a:pt x="957" y="383"/>
                  </a:lnTo>
                  <a:lnTo>
                    <a:pt x="945" y="389"/>
                  </a:lnTo>
                  <a:lnTo>
                    <a:pt x="939" y="395"/>
                  </a:lnTo>
                  <a:lnTo>
                    <a:pt x="921" y="401"/>
                  </a:lnTo>
                  <a:lnTo>
                    <a:pt x="879" y="407"/>
                  </a:lnTo>
                  <a:lnTo>
                    <a:pt x="837" y="419"/>
                  </a:lnTo>
                  <a:lnTo>
                    <a:pt x="819" y="419"/>
                  </a:lnTo>
                  <a:lnTo>
                    <a:pt x="808" y="419"/>
                  </a:lnTo>
                  <a:lnTo>
                    <a:pt x="796" y="419"/>
                  </a:lnTo>
                  <a:lnTo>
                    <a:pt x="778" y="419"/>
                  </a:lnTo>
                  <a:lnTo>
                    <a:pt x="754" y="419"/>
                  </a:lnTo>
                  <a:lnTo>
                    <a:pt x="724" y="425"/>
                  </a:lnTo>
                  <a:lnTo>
                    <a:pt x="664" y="437"/>
                  </a:lnTo>
                  <a:lnTo>
                    <a:pt x="640" y="449"/>
                  </a:lnTo>
                  <a:lnTo>
                    <a:pt x="616" y="461"/>
                  </a:lnTo>
                  <a:lnTo>
                    <a:pt x="598" y="473"/>
                  </a:lnTo>
                  <a:lnTo>
                    <a:pt x="580" y="473"/>
                  </a:lnTo>
                  <a:lnTo>
                    <a:pt x="538" y="473"/>
                  </a:lnTo>
                  <a:lnTo>
                    <a:pt x="503" y="467"/>
                  </a:lnTo>
                  <a:lnTo>
                    <a:pt x="461" y="473"/>
                  </a:lnTo>
                  <a:lnTo>
                    <a:pt x="443" y="479"/>
                  </a:lnTo>
                  <a:lnTo>
                    <a:pt x="431" y="491"/>
                  </a:lnTo>
                  <a:lnTo>
                    <a:pt x="425" y="509"/>
                  </a:lnTo>
                  <a:lnTo>
                    <a:pt x="419" y="533"/>
                  </a:lnTo>
                  <a:lnTo>
                    <a:pt x="413" y="539"/>
                  </a:lnTo>
                  <a:lnTo>
                    <a:pt x="407" y="545"/>
                  </a:lnTo>
                  <a:lnTo>
                    <a:pt x="389" y="551"/>
                  </a:lnTo>
                  <a:lnTo>
                    <a:pt x="347" y="569"/>
                  </a:lnTo>
                  <a:lnTo>
                    <a:pt x="299" y="587"/>
                  </a:lnTo>
                  <a:lnTo>
                    <a:pt x="257" y="593"/>
                  </a:lnTo>
                  <a:lnTo>
                    <a:pt x="222" y="599"/>
                  </a:lnTo>
                  <a:lnTo>
                    <a:pt x="180" y="617"/>
                  </a:lnTo>
                  <a:lnTo>
                    <a:pt x="150" y="641"/>
                  </a:lnTo>
                  <a:lnTo>
                    <a:pt x="138" y="647"/>
                  </a:lnTo>
                  <a:lnTo>
                    <a:pt x="132" y="653"/>
                  </a:lnTo>
                  <a:lnTo>
                    <a:pt x="126" y="659"/>
                  </a:lnTo>
                  <a:lnTo>
                    <a:pt x="108" y="659"/>
                  </a:lnTo>
                  <a:lnTo>
                    <a:pt x="96" y="653"/>
                  </a:lnTo>
                  <a:lnTo>
                    <a:pt x="90" y="653"/>
                  </a:lnTo>
                  <a:lnTo>
                    <a:pt x="0" y="671"/>
                  </a:lnTo>
                  <a:lnTo>
                    <a:pt x="12" y="689"/>
                  </a:lnTo>
                  <a:lnTo>
                    <a:pt x="42" y="695"/>
                  </a:lnTo>
                  <a:lnTo>
                    <a:pt x="84" y="695"/>
                  </a:lnTo>
                  <a:lnTo>
                    <a:pt x="132" y="683"/>
                  </a:lnTo>
                  <a:lnTo>
                    <a:pt x="192" y="671"/>
                  </a:lnTo>
                  <a:lnTo>
                    <a:pt x="263" y="653"/>
                  </a:lnTo>
                  <a:lnTo>
                    <a:pt x="335" y="629"/>
                  </a:lnTo>
                  <a:lnTo>
                    <a:pt x="407" y="599"/>
                  </a:lnTo>
                  <a:lnTo>
                    <a:pt x="473" y="569"/>
                  </a:lnTo>
                  <a:lnTo>
                    <a:pt x="527" y="545"/>
                  </a:lnTo>
                  <a:lnTo>
                    <a:pt x="562" y="527"/>
                  </a:lnTo>
                  <a:lnTo>
                    <a:pt x="568" y="521"/>
                  </a:lnTo>
                  <a:lnTo>
                    <a:pt x="574" y="521"/>
                  </a:lnTo>
                  <a:lnTo>
                    <a:pt x="604" y="521"/>
                  </a:lnTo>
                  <a:lnTo>
                    <a:pt x="646" y="515"/>
                  </a:lnTo>
                  <a:lnTo>
                    <a:pt x="712" y="497"/>
                  </a:lnTo>
                  <a:lnTo>
                    <a:pt x="790" y="479"/>
                  </a:lnTo>
                  <a:lnTo>
                    <a:pt x="873" y="461"/>
                  </a:lnTo>
                  <a:lnTo>
                    <a:pt x="963" y="443"/>
                  </a:lnTo>
                  <a:lnTo>
                    <a:pt x="1059" y="431"/>
                  </a:lnTo>
                  <a:lnTo>
                    <a:pt x="1148" y="425"/>
                  </a:lnTo>
                  <a:lnTo>
                    <a:pt x="1178" y="425"/>
                  </a:lnTo>
                  <a:lnTo>
                    <a:pt x="1214" y="437"/>
                  </a:lnTo>
                  <a:lnTo>
                    <a:pt x="1292" y="461"/>
                  </a:lnTo>
                  <a:lnTo>
                    <a:pt x="1340" y="479"/>
                  </a:lnTo>
                  <a:lnTo>
                    <a:pt x="1382" y="503"/>
                  </a:lnTo>
                  <a:lnTo>
                    <a:pt x="1417" y="533"/>
                  </a:lnTo>
                  <a:lnTo>
                    <a:pt x="1441" y="563"/>
                  </a:lnTo>
                  <a:lnTo>
                    <a:pt x="1447" y="587"/>
                  </a:lnTo>
                  <a:lnTo>
                    <a:pt x="1435" y="617"/>
                  </a:lnTo>
                  <a:lnTo>
                    <a:pt x="1423" y="629"/>
                  </a:lnTo>
                  <a:lnTo>
                    <a:pt x="1405" y="641"/>
                  </a:lnTo>
                  <a:lnTo>
                    <a:pt x="1376" y="653"/>
                  </a:lnTo>
                  <a:lnTo>
                    <a:pt x="1346" y="665"/>
                  </a:lnTo>
                  <a:lnTo>
                    <a:pt x="1280" y="683"/>
                  </a:lnTo>
                  <a:lnTo>
                    <a:pt x="1226" y="701"/>
                  </a:lnTo>
                  <a:lnTo>
                    <a:pt x="1178" y="719"/>
                  </a:lnTo>
                  <a:lnTo>
                    <a:pt x="1142" y="743"/>
                  </a:lnTo>
                  <a:lnTo>
                    <a:pt x="1112" y="755"/>
                  </a:lnTo>
                  <a:lnTo>
                    <a:pt x="1089" y="773"/>
                  </a:lnTo>
                  <a:lnTo>
                    <a:pt x="1077" y="791"/>
                  </a:lnTo>
                  <a:lnTo>
                    <a:pt x="1065" y="809"/>
                  </a:lnTo>
                  <a:lnTo>
                    <a:pt x="1059" y="833"/>
                  </a:lnTo>
                  <a:lnTo>
                    <a:pt x="1065" y="857"/>
                  </a:lnTo>
                  <a:lnTo>
                    <a:pt x="1077" y="869"/>
                  </a:lnTo>
                  <a:lnTo>
                    <a:pt x="1083" y="875"/>
                  </a:lnTo>
                  <a:lnTo>
                    <a:pt x="1089" y="881"/>
                  </a:lnTo>
                  <a:lnTo>
                    <a:pt x="1106" y="881"/>
                  </a:lnTo>
                  <a:lnTo>
                    <a:pt x="1124" y="875"/>
                  </a:lnTo>
                  <a:lnTo>
                    <a:pt x="1148" y="875"/>
                  </a:lnTo>
                  <a:lnTo>
                    <a:pt x="1208" y="869"/>
                  </a:lnTo>
                  <a:lnTo>
                    <a:pt x="1268" y="863"/>
                  </a:lnTo>
                  <a:lnTo>
                    <a:pt x="1328" y="863"/>
                  </a:lnTo>
                  <a:lnTo>
                    <a:pt x="1388" y="857"/>
                  </a:lnTo>
                  <a:lnTo>
                    <a:pt x="1411" y="857"/>
                  </a:lnTo>
                  <a:lnTo>
                    <a:pt x="1429" y="851"/>
                  </a:lnTo>
                  <a:lnTo>
                    <a:pt x="1441" y="851"/>
                  </a:lnTo>
                  <a:lnTo>
                    <a:pt x="1447" y="851"/>
                  </a:lnTo>
                  <a:lnTo>
                    <a:pt x="1459" y="845"/>
                  </a:lnTo>
                  <a:lnTo>
                    <a:pt x="1483" y="833"/>
                  </a:lnTo>
                  <a:lnTo>
                    <a:pt x="1525" y="815"/>
                  </a:lnTo>
                  <a:lnTo>
                    <a:pt x="1573" y="791"/>
                  </a:lnTo>
                  <a:lnTo>
                    <a:pt x="1675" y="743"/>
                  </a:lnTo>
                  <a:lnTo>
                    <a:pt x="1716" y="725"/>
                  </a:lnTo>
                  <a:lnTo>
                    <a:pt x="1752" y="713"/>
                  </a:lnTo>
                  <a:lnTo>
                    <a:pt x="1806" y="689"/>
                  </a:lnTo>
                  <a:lnTo>
                    <a:pt x="1842" y="653"/>
                  </a:lnTo>
                  <a:lnTo>
                    <a:pt x="1866" y="611"/>
                  </a:lnTo>
                  <a:lnTo>
                    <a:pt x="1884" y="581"/>
                  </a:lnTo>
                  <a:lnTo>
                    <a:pt x="1926" y="515"/>
                  </a:lnTo>
                  <a:lnTo>
                    <a:pt x="1979" y="449"/>
                  </a:lnTo>
                  <a:lnTo>
                    <a:pt x="2039" y="389"/>
                  </a:lnTo>
                  <a:lnTo>
                    <a:pt x="2105" y="341"/>
                  </a:lnTo>
                  <a:lnTo>
                    <a:pt x="2159" y="299"/>
                  </a:lnTo>
                  <a:lnTo>
                    <a:pt x="2207" y="269"/>
                  </a:lnTo>
                  <a:lnTo>
                    <a:pt x="2237" y="245"/>
                  </a:lnTo>
                  <a:lnTo>
                    <a:pt x="2249" y="239"/>
                  </a:lnTo>
                  <a:lnTo>
                    <a:pt x="2392" y="167"/>
                  </a:lnTo>
                  <a:lnTo>
                    <a:pt x="2392" y="60"/>
                  </a:lnTo>
                  <a:lnTo>
                    <a:pt x="2392" y="0"/>
                  </a:lnTo>
                  <a:lnTo>
                    <a:pt x="2344" y="18"/>
                  </a:lnTo>
                  <a:lnTo>
                    <a:pt x="2302" y="3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0" name="Freeform 10"/>
            <p:cNvSpPr>
              <a:spLocks/>
            </p:cNvSpPr>
            <p:nvPr userDrawn="1"/>
          </p:nvSpPr>
          <p:spPr bwMode="hidden">
            <a:xfrm>
              <a:off x="3839" y="1854"/>
              <a:ext cx="577" cy="258"/>
            </a:xfrm>
            <a:custGeom>
              <a:avLst/>
              <a:gdLst>
                <a:gd name="T0" fmla="*/ 30 w 550"/>
                <a:gd name="T1" fmla="*/ 245 h 257"/>
                <a:gd name="T2" fmla="*/ 18 w 550"/>
                <a:gd name="T3" fmla="*/ 251 h 257"/>
                <a:gd name="T4" fmla="*/ 6 w 550"/>
                <a:gd name="T5" fmla="*/ 257 h 257"/>
                <a:gd name="T6" fmla="*/ 0 w 550"/>
                <a:gd name="T7" fmla="*/ 257 h 257"/>
                <a:gd name="T8" fmla="*/ 305 w 550"/>
                <a:gd name="T9" fmla="*/ 113 h 257"/>
                <a:gd name="T10" fmla="*/ 520 w 550"/>
                <a:gd name="T11" fmla="*/ 0 h 257"/>
                <a:gd name="T12" fmla="*/ 526 w 550"/>
                <a:gd name="T13" fmla="*/ 6 h 257"/>
                <a:gd name="T14" fmla="*/ 544 w 550"/>
                <a:gd name="T15" fmla="*/ 18 h 257"/>
                <a:gd name="T16" fmla="*/ 550 w 550"/>
                <a:gd name="T17" fmla="*/ 24 h 257"/>
                <a:gd name="T18" fmla="*/ 550 w 550"/>
                <a:gd name="T19" fmla="*/ 36 h 257"/>
                <a:gd name="T20" fmla="*/ 544 w 550"/>
                <a:gd name="T21" fmla="*/ 42 h 257"/>
                <a:gd name="T22" fmla="*/ 526 w 550"/>
                <a:gd name="T23" fmla="*/ 54 h 257"/>
                <a:gd name="T24" fmla="*/ 514 w 550"/>
                <a:gd name="T25" fmla="*/ 60 h 257"/>
                <a:gd name="T26" fmla="*/ 502 w 550"/>
                <a:gd name="T27" fmla="*/ 66 h 257"/>
                <a:gd name="T28" fmla="*/ 448 w 550"/>
                <a:gd name="T29" fmla="*/ 84 h 257"/>
                <a:gd name="T30" fmla="*/ 382 w 550"/>
                <a:gd name="T31" fmla="*/ 113 h 257"/>
                <a:gd name="T32" fmla="*/ 305 w 550"/>
                <a:gd name="T33" fmla="*/ 143 h 257"/>
                <a:gd name="T34" fmla="*/ 227 w 550"/>
                <a:gd name="T35" fmla="*/ 173 h 257"/>
                <a:gd name="T36" fmla="*/ 149 w 550"/>
                <a:gd name="T37" fmla="*/ 203 h 257"/>
                <a:gd name="T38" fmla="*/ 83 w 550"/>
                <a:gd name="T39" fmla="*/ 227 h 257"/>
                <a:gd name="T40" fmla="*/ 30 w 550"/>
                <a:gd name="T41" fmla="*/ 245 h 257"/>
                <a:gd name="T42" fmla="*/ 30 w 550"/>
                <a:gd name="T43" fmla="*/ 245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50" h="257">
                  <a:moveTo>
                    <a:pt x="30" y="245"/>
                  </a:moveTo>
                  <a:lnTo>
                    <a:pt x="18" y="251"/>
                  </a:lnTo>
                  <a:lnTo>
                    <a:pt x="6" y="257"/>
                  </a:lnTo>
                  <a:lnTo>
                    <a:pt x="0" y="257"/>
                  </a:lnTo>
                  <a:lnTo>
                    <a:pt x="305" y="113"/>
                  </a:lnTo>
                  <a:lnTo>
                    <a:pt x="520" y="0"/>
                  </a:lnTo>
                  <a:lnTo>
                    <a:pt x="526" y="6"/>
                  </a:lnTo>
                  <a:lnTo>
                    <a:pt x="544" y="18"/>
                  </a:lnTo>
                  <a:lnTo>
                    <a:pt x="550" y="24"/>
                  </a:lnTo>
                  <a:lnTo>
                    <a:pt x="550" y="36"/>
                  </a:lnTo>
                  <a:lnTo>
                    <a:pt x="544" y="42"/>
                  </a:lnTo>
                  <a:lnTo>
                    <a:pt x="526" y="54"/>
                  </a:lnTo>
                  <a:lnTo>
                    <a:pt x="514" y="60"/>
                  </a:lnTo>
                  <a:lnTo>
                    <a:pt x="502" y="66"/>
                  </a:lnTo>
                  <a:lnTo>
                    <a:pt x="448" y="84"/>
                  </a:lnTo>
                  <a:lnTo>
                    <a:pt x="382" y="113"/>
                  </a:lnTo>
                  <a:lnTo>
                    <a:pt x="305" y="143"/>
                  </a:lnTo>
                  <a:lnTo>
                    <a:pt x="227" y="173"/>
                  </a:lnTo>
                  <a:lnTo>
                    <a:pt x="149" y="203"/>
                  </a:lnTo>
                  <a:lnTo>
                    <a:pt x="83" y="227"/>
                  </a:lnTo>
                  <a:lnTo>
                    <a:pt x="30" y="245"/>
                  </a:lnTo>
                  <a:lnTo>
                    <a:pt x="30" y="245"/>
                  </a:lnTo>
                  <a:close/>
                </a:path>
              </a:pathLst>
            </a:custGeom>
            <a:gradFill rotWithShape="0">
              <a:gsLst>
                <a:gs pos="0">
                  <a:schemeClr val="bg2">
                    <a:gamma/>
                    <a:tint val="94118"/>
                    <a:invGamma/>
                  </a:schemeClr>
                </a:gs>
                <a:gs pos="100000">
                  <a:schemeClr val="bg2"/>
                </a:gs>
              </a:gsLst>
              <a:lin ang="2700000" scaled="1"/>
            </a:gradFill>
            <a:ln>
              <a:noFill/>
            </a:ln>
            <a:extLst/>
          </p:spPr>
          <p:txBody>
            <a:bodyPr/>
            <a:lstStyle/>
            <a:p>
              <a:pPr>
                <a:defRPr/>
              </a:pPr>
              <a:endParaRPr kumimoji="0" lang="en-US">
                <a:cs typeface="Arial" pitchFamily="34" charset="0"/>
              </a:endParaRPr>
            </a:p>
          </p:txBody>
        </p:sp>
        <p:sp>
          <p:nvSpPr>
            <p:cNvPr id="11" name="Freeform 11"/>
            <p:cNvSpPr>
              <a:spLocks/>
            </p:cNvSpPr>
            <p:nvPr userDrawn="1"/>
          </p:nvSpPr>
          <p:spPr bwMode="hidden">
            <a:xfrm>
              <a:off x="5327" y="1642"/>
              <a:ext cx="5" cy="1"/>
            </a:xfrm>
            <a:custGeom>
              <a:avLst/>
              <a:gdLst>
                <a:gd name="T0" fmla="*/ 0 w 5"/>
                <a:gd name="T1" fmla="*/ 0 h 1"/>
                <a:gd name="T2" fmla="*/ 5 w 5"/>
                <a:gd name="T3" fmla="*/ 0 h 1"/>
                <a:gd name="T4" fmla="*/ 0 w 5"/>
                <a:gd name="T5" fmla="*/ 0 h 1"/>
                <a:gd name="T6" fmla="*/ 0 w 5"/>
                <a:gd name="T7" fmla="*/ 0 h 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 h="1">
                  <a:moveTo>
                    <a:pt x="0" y="0"/>
                  </a:moveTo>
                  <a:lnTo>
                    <a:pt x="5" y="0"/>
                  </a:lnTo>
                  <a:lnTo>
                    <a:pt x="0" y="0"/>
                  </a:lnTo>
                  <a:close/>
                </a:path>
              </a:pathLst>
            </a:custGeom>
            <a:solidFill>
              <a:srgbClr val="FED1A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2" name="Freeform 12"/>
            <p:cNvSpPr>
              <a:spLocks/>
            </p:cNvSpPr>
            <p:nvPr userDrawn="1"/>
          </p:nvSpPr>
          <p:spPr bwMode="hidden">
            <a:xfrm>
              <a:off x="3839" y="1728"/>
              <a:ext cx="716" cy="383"/>
            </a:xfrm>
            <a:custGeom>
              <a:avLst/>
              <a:gdLst>
                <a:gd name="T0" fmla="*/ 659 w 716"/>
                <a:gd name="T1" fmla="*/ 6 h 383"/>
                <a:gd name="T2" fmla="*/ 588 w 716"/>
                <a:gd name="T3" fmla="*/ 42 h 383"/>
                <a:gd name="T4" fmla="*/ 515 w 716"/>
                <a:gd name="T5" fmla="*/ 84 h 383"/>
                <a:gd name="T6" fmla="*/ 509 w 716"/>
                <a:gd name="T7" fmla="*/ 90 h 383"/>
                <a:gd name="T8" fmla="*/ 485 w 716"/>
                <a:gd name="T9" fmla="*/ 102 h 383"/>
                <a:gd name="T10" fmla="*/ 455 w 716"/>
                <a:gd name="T11" fmla="*/ 120 h 383"/>
                <a:gd name="T12" fmla="*/ 425 w 716"/>
                <a:gd name="T13" fmla="*/ 138 h 383"/>
                <a:gd name="T14" fmla="*/ 371 w 716"/>
                <a:gd name="T15" fmla="*/ 168 h 383"/>
                <a:gd name="T16" fmla="*/ 306 w 716"/>
                <a:gd name="T17" fmla="*/ 198 h 383"/>
                <a:gd name="T18" fmla="*/ 186 w 716"/>
                <a:gd name="T19" fmla="*/ 251 h 383"/>
                <a:gd name="T20" fmla="*/ 131 w 716"/>
                <a:gd name="T21" fmla="*/ 269 h 383"/>
                <a:gd name="T22" fmla="*/ 89 w 716"/>
                <a:gd name="T23" fmla="*/ 287 h 383"/>
                <a:gd name="T24" fmla="*/ 53 w 716"/>
                <a:gd name="T25" fmla="*/ 305 h 383"/>
                <a:gd name="T26" fmla="*/ 36 w 716"/>
                <a:gd name="T27" fmla="*/ 311 h 383"/>
                <a:gd name="T28" fmla="*/ 12 w 716"/>
                <a:gd name="T29" fmla="*/ 329 h 383"/>
                <a:gd name="T30" fmla="*/ 0 w 716"/>
                <a:gd name="T31" fmla="*/ 353 h 383"/>
                <a:gd name="T32" fmla="*/ 0 w 716"/>
                <a:gd name="T33" fmla="*/ 371 h 383"/>
                <a:gd name="T34" fmla="*/ 0 w 716"/>
                <a:gd name="T35" fmla="*/ 383 h 383"/>
                <a:gd name="T36" fmla="*/ 0 w 716"/>
                <a:gd name="T37" fmla="*/ 383 h 383"/>
                <a:gd name="T38" fmla="*/ 12 w 716"/>
                <a:gd name="T39" fmla="*/ 371 h 383"/>
                <a:gd name="T40" fmla="*/ 30 w 716"/>
                <a:gd name="T41" fmla="*/ 353 h 383"/>
                <a:gd name="T42" fmla="*/ 53 w 716"/>
                <a:gd name="T43" fmla="*/ 335 h 383"/>
                <a:gd name="T44" fmla="*/ 77 w 716"/>
                <a:gd name="T45" fmla="*/ 317 h 383"/>
                <a:gd name="T46" fmla="*/ 101 w 716"/>
                <a:gd name="T47" fmla="*/ 311 h 383"/>
                <a:gd name="T48" fmla="*/ 131 w 716"/>
                <a:gd name="T49" fmla="*/ 299 h 383"/>
                <a:gd name="T50" fmla="*/ 204 w 716"/>
                <a:gd name="T51" fmla="*/ 269 h 383"/>
                <a:gd name="T52" fmla="*/ 240 w 716"/>
                <a:gd name="T53" fmla="*/ 251 h 383"/>
                <a:gd name="T54" fmla="*/ 270 w 716"/>
                <a:gd name="T55" fmla="*/ 239 h 383"/>
                <a:gd name="T56" fmla="*/ 294 w 716"/>
                <a:gd name="T57" fmla="*/ 228 h 383"/>
                <a:gd name="T58" fmla="*/ 312 w 716"/>
                <a:gd name="T59" fmla="*/ 222 h 383"/>
                <a:gd name="T60" fmla="*/ 330 w 716"/>
                <a:gd name="T61" fmla="*/ 210 h 383"/>
                <a:gd name="T62" fmla="*/ 365 w 716"/>
                <a:gd name="T63" fmla="*/ 186 h 383"/>
                <a:gd name="T64" fmla="*/ 419 w 716"/>
                <a:gd name="T65" fmla="*/ 156 h 383"/>
                <a:gd name="T66" fmla="*/ 473 w 716"/>
                <a:gd name="T67" fmla="*/ 120 h 383"/>
                <a:gd name="T68" fmla="*/ 527 w 716"/>
                <a:gd name="T69" fmla="*/ 90 h 383"/>
                <a:gd name="T70" fmla="*/ 576 w 716"/>
                <a:gd name="T71" fmla="*/ 60 h 383"/>
                <a:gd name="T72" fmla="*/ 612 w 716"/>
                <a:gd name="T73" fmla="*/ 42 h 383"/>
                <a:gd name="T74" fmla="*/ 629 w 716"/>
                <a:gd name="T75" fmla="*/ 36 h 383"/>
                <a:gd name="T76" fmla="*/ 647 w 716"/>
                <a:gd name="T77" fmla="*/ 30 h 383"/>
                <a:gd name="T78" fmla="*/ 677 w 716"/>
                <a:gd name="T79" fmla="*/ 18 h 383"/>
                <a:gd name="T80" fmla="*/ 701 w 716"/>
                <a:gd name="T81" fmla="*/ 6 h 383"/>
                <a:gd name="T82" fmla="*/ 713 w 716"/>
                <a:gd name="T83" fmla="*/ 0 h 383"/>
                <a:gd name="T84" fmla="*/ 713 w 716"/>
                <a:gd name="T85" fmla="*/ 0 h 383"/>
                <a:gd name="T86" fmla="*/ 659 w 716"/>
                <a:gd name="T87" fmla="*/ 6 h 383"/>
                <a:gd name="T88" fmla="*/ 716 w 716"/>
                <a:gd name="T89" fmla="*/ 63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716" h="383">
                  <a:moveTo>
                    <a:pt x="659" y="6"/>
                  </a:moveTo>
                  <a:lnTo>
                    <a:pt x="588" y="42"/>
                  </a:lnTo>
                  <a:lnTo>
                    <a:pt x="515" y="84"/>
                  </a:lnTo>
                  <a:lnTo>
                    <a:pt x="509" y="90"/>
                  </a:lnTo>
                  <a:lnTo>
                    <a:pt x="485" y="102"/>
                  </a:lnTo>
                  <a:lnTo>
                    <a:pt x="455" y="120"/>
                  </a:lnTo>
                  <a:lnTo>
                    <a:pt x="425" y="138"/>
                  </a:lnTo>
                  <a:lnTo>
                    <a:pt x="371" y="168"/>
                  </a:lnTo>
                  <a:lnTo>
                    <a:pt x="306" y="198"/>
                  </a:lnTo>
                  <a:lnTo>
                    <a:pt x="186" y="251"/>
                  </a:lnTo>
                  <a:lnTo>
                    <a:pt x="131" y="269"/>
                  </a:lnTo>
                  <a:lnTo>
                    <a:pt x="89" y="287"/>
                  </a:lnTo>
                  <a:lnTo>
                    <a:pt x="53" y="305"/>
                  </a:lnTo>
                  <a:lnTo>
                    <a:pt x="36" y="311"/>
                  </a:lnTo>
                  <a:lnTo>
                    <a:pt x="12" y="329"/>
                  </a:lnTo>
                  <a:lnTo>
                    <a:pt x="0" y="353"/>
                  </a:lnTo>
                  <a:lnTo>
                    <a:pt x="0" y="371"/>
                  </a:lnTo>
                  <a:lnTo>
                    <a:pt x="0" y="383"/>
                  </a:lnTo>
                  <a:lnTo>
                    <a:pt x="0" y="383"/>
                  </a:lnTo>
                  <a:lnTo>
                    <a:pt x="12" y="371"/>
                  </a:lnTo>
                  <a:lnTo>
                    <a:pt x="30" y="353"/>
                  </a:lnTo>
                  <a:lnTo>
                    <a:pt x="53" y="335"/>
                  </a:lnTo>
                  <a:lnTo>
                    <a:pt x="77" y="317"/>
                  </a:lnTo>
                  <a:lnTo>
                    <a:pt x="101" y="311"/>
                  </a:lnTo>
                  <a:lnTo>
                    <a:pt x="131" y="299"/>
                  </a:lnTo>
                  <a:lnTo>
                    <a:pt x="204" y="269"/>
                  </a:lnTo>
                  <a:lnTo>
                    <a:pt x="240" y="251"/>
                  </a:lnTo>
                  <a:lnTo>
                    <a:pt x="270" y="239"/>
                  </a:lnTo>
                  <a:lnTo>
                    <a:pt x="294" y="228"/>
                  </a:lnTo>
                  <a:lnTo>
                    <a:pt x="312" y="222"/>
                  </a:lnTo>
                  <a:lnTo>
                    <a:pt x="330" y="210"/>
                  </a:lnTo>
                  <a:lnTo>
                    <a:pt x="365" y="186"/>
                  </a:lnTo>
                  <a:lnTo>
                    <a:pt x="419" y="156"/>
                  </a:lnTo>
                  <a:lnTo>
                    <a:pt x="473" y="120"/>
                  </a:lnTo>
                  <a:lnTo>
                    <a:pt x="527" y="90"/>
                  </a:lnTo>
                  <a:lnTo>
                    <a:pt x="576" y="60"/>
                  </a:lnTo>
                  <a:lnTo>
                    <a:pt x="612" y="42"/>
                  </a:lnTo>
                  <a:lnTo>
                    <a:pt x="629" y="36"/>
                  </a:lnTo>
                  <a:lnTo>
                    <a:pt x="647" y="30"/>
                  </a:lnTo>
                  <a:lnTo>
                    <a:pt x="677" y="18"/>
                  </a:lnTo>
                  <a:lnTo>
                    <a:pt x="701" y="6"/>
                  </a:lnTo>
                  <a:lnTo>
                    <a:pt x="713" y="0"/>
                  </a:lnTo>
                  <a:lnTo>
                    <a:pt x="713" y="0"/>
                  </a:lnTo>
                  <a:lnTo>
                    <a:pt x="659" y="6"/>
                  </a:lnTo>
                  <a:lnTo>
                    <a:pt x="716" y="63"/>
                  </a:lnTo>
                </a:path>
              </a:pathLst>
            </a:custGeom>
            <a:gradFill rotWithShape="0">
              <a:gsLst>
                <a:gs pos="0">
                  <a:schemeClr val="bg2">
                    <a:gamma/>
                    <a:tint val="94118"/>
                    <a:invGamma/>
                  </a:schemeClr>
                </a:gs>
                <a:gs pos="100000">
                  <a:schemeClr val="bg2"/>
                </a:gs>
              </a:gsLst>
              <a:lin ang="2700000" scaled="1"/>
            </a:gradFill>
            <a:ln>
              <a:noFill/>
            </a:ln>
            <a:extLst/>
          </p:spPr>
          <p:txBody>
            <a:bodyPr/>
            <a:lstStyle/>
            <a:p>
              <a:pPr>
                <a:defRPr/>
              </a:pPr>
              <a:endParaRPr kumimoji="0" lang="en-US">
                <a:cs typeface="Arial" pitchFamily="34" charset="0"/>
              </a:endParaRPr>
            </a:p>
          </p:txBody>
        </p:sp>
        <p:sp>
          <p:nvSpPr>
            <p:cNvPr id="13" name="Freeform 13"/>
            <p:cNvSpPr>
              <a:spLocks/>
            </p:cNvSpPr>
            <p:nvPr userDrawn="1"/>
          </p:nvSpPr>
          <p:spPr bwMode="hidden">
            <a:xfrm>
              <a:off x="3453" y="2271"/>
              <a:ext cx="318" cy="225"/>
            </a:xfrm>
            <a:custGeom>
              <a:avLst/>
              <a:gdLst>
                <a:gd name="T0" fmla="*/ 6 w 318"/>
                <a:gd name="T1" fmla="*/ 225 h 225"/>
                <a:gd name="T2" fmla="*/ 0 w 318"/>
                <a:gd name="T3" fmla="*/ 195 h 225"/>
                <a:gd name="T4" fmla="*/ 315 w 318"/>
                <a:gd name="T5" fmla="*/ 0 h 225"/>
                <a:gd name="T6" fmla="*/ 303 w 318"/>
                <a:gd name="T7" fmla="*/ 27 h 225"/>
                <a:gd name="T8" fmla="*/ 318 w 318"/>
                <a:gd name="T9" fmla="*/ 42 h 225"/>
              </a:gdLst>
              <a:ahLst/>
              <a:cxnLst>
                <a:cxn ang="0">
                  <a:pos x="T0" y="T1"/>
                </a:cxn>
                <a:cxn ang="0">
                  <a:pos x="T2" y="T3"/>
                </a:cxn>
                <a:cxn ang="0">
                  <a:pos x="T4" y="T5"/>
                </a:cxn>
                <a:cxn ang="0">
                  <a:pos x="T6" y="T7"/>
                </a:cxn>
                <a:cxn ang="0">
                  <a:pos x="T8" y="T9"/>
                </a:cxn>
              </a:cxnLst>
              <a:rect l="0" t="0" r="r" b="b"/>
              <a:pathLst>
                <a:path w="318" h="225">
                  <a:moveTo>
                    <a:pt x="6" y="225"/>
                  </a:moveTo>
                  <a:lnTo>
                    <a:pt x="0" y="195"/>
                  </a:lnTo>
                  <a:lnTo>
                    <a:pt x="315" y="0"/>
                  </a:lnTo>
                  <a:lnTo>
                    <a:pt x="303" y="27"/>
                  </a:lnTo>
                  <a:lnTo>
                    <a:pt x="318" y="42"/>
                  </a:lnTo>
                </a:path>
              </a:pathLst>
            </a:custGeom>
            <a:gradFill rotWithShape="0">
              <a:gsLst>
                <a:gs pos="0">
                  <a:schemeClr val="bg2">
                    <a:gamma/>
                    <a:tint val="94118"/>
                    <a:invGamma/>
                  </a:schemeClr>
                </a:gs>
                <a:gs pos="100000">
                  <a:schemeClr val="bg2"/>
                </a:gs>
              </a:gsLst>
              <a:lin ang="2700000" scaled="1"/>
            </a:gradFill>
            <a:ln>
              <a:noFill/>
            </a:ln>
            <a:extLst/>
          </p:spPr>
          <p:txBody>
            <a:bodyPr/>
            <a:lstStyle/>
            <a:p>
              <a:pPr>
                <a:defRPr/>
              </a:pPr>
              <a:endParaRPr kumimoji="0" lang="en-US">
                <a:cs typeface="Arial" pitchFamily="34" charset="0"/>
              </a:endParaRPr>
            </a:p>
          </p:txBody>
        </p:sp>
        <p:sp>
          <p:nvSpPr>
            <p:cNvPr id="14" name="Freeform 14"/>
            <p:cNvSpPr>
              <a:spLocks/>
            </p:cNvSpPr>
            <p:nvPr userDrawn="1"/>
          </p:nvSpPr>
          <p:spPr bwMode="hidden">
            <a:xfrm>
              <a:off x="0" y="2658"/>
              <a:ext cx="2595" cy="933"/>
            </a:xfrm>
            <a:custGeom>
              <a:avLst/>
              <a:gdLst>
                <a:gd name="T0" fmla="*/ 1050 w 2595"/>
                <a:gd name="T1" fmla="*/ 657 h 933"/>
                <a:gd name="T2" fmla="*/ 1581 w 2595"/>
                <a:gd name="T3" fmla="*/ 690 h 933"/>
                <a:gd name="T4" fmla="*/ 1671 w 2595"/>
                <a:gd name="T5" fmla="*/ 723 h 933"/>
                <a:gd name="T6" fmla="*/ 1176 w 2595"/>
                <a:gd name="T7" fmla="*/ 621 h 933"/>
                <a:gd name="T8" fmla="*/ 1854 w 2595"/>
                <a:gd name="T9" fmla="*/ 567 h 933"/>
                <a:gd name="T10" fmla="*/ 1869 w 2595"/>
                <a:gd name="T11" fmla="*/ 612 h 933"/>
                <a:gd name="T12" fmla="*/ 2103 w 2595"/>
                <a:gd name="T13" fmla="*/ 861 h 933"/>
                <a:gd name="T14" fmla="*/ 1883 w 2595"/>
                <a:gd name="T15" fmla="*/ 520 h 933"/>
                <a:gd name="T16" fmla="*/ 1842 w 2595"/>
                <a:gd name="T17" fmla="*/ 490 h 933"/>
                <a:gd name="T18" fmla="*/ 1770 w 2595"/>
                <a:gd name="T19" fmla="*/ 466 h 933"/>
                <a:gd name="T20" fmla="*/ 1740 w 2595"/>
                <a:gd name="T21" fmla="*/ 448 h 933"/>
                <a:gd name="T22" fmla="*/ 1758 w 2595"/>
                <a:gd name="T23" fmla="*/ 436 h 933"/>
                <a:gd name="T24" fmla="*/ 1830 w 2595"/>
                <a:gd name="T25" fmla="*/ 430 h 933"/>
                <a:gd name="T26" fmla="*/ 1877 w 2595"/>
                <a:gd name="T27" fmla="*/ 424 h 933"/>
                <a:gd name="T28" fmla="*/ 1955 w 2595"/>
                <a:gd name="T29" fmla="*/ 394 h 933"/>
                <a:gd name="T30" fmla="*/ 2052 w 2595"/>
                <a:gd name="T31" fmla="*/ 396 h 933"/>
                <a:gd name="T32" fmla="*/ 2253 w 2595"/>
                <a:gd name="T33" fmla="*/ 732 h 933"/>
                <a:gd name="T34" fmla="*/ 2415 w 2595"/>
                <a:gd name="T35" fmla="*/ 933 h 933"/>
                <a:gd name="T36" fmla="*/ 2397 w 2595"/>
                <a:gd name="T37" fmla="*/ 828 h 933"/>
                <a:gd name="T38" fmla="*/ 2088 w 2595"/>
                <a:gd name="T39" fmla="*/ 400 h 933"/>
                <a:gd name="T40" fmla="*/ 2046 w 2595"/>
                <a:gd name="T41" fmla="*/ 346 h 933"/>
                <a:gd name="T42" fmla="*/ 1997 w 2595"/>
                <a:gd name="T43" fmla="*/ 304 h 933"/>
                <a:gd name="T44" fmla="*/ 1967 w 2595"/>
                <a:gd name="T45" fmla="*/ 286 h 933"/>
                <a:gd name="T46" fmla="*/ 1973 w 2595"/>
                <a:gd name="T47" fmla="*/ 286 h 933"/>
                <a:gd name="T48" fmla="*/ 2009 w 2595"/>
                <a:gd name="T49" fmla="*/ 286 h 933"/>
                <a:gd name="T50" fmla="*/ 2082 w 2595"/>
                <a:gd name="T51" fmla="*/ 322 h 933"/>
                <a:gd name="T52" fmla="*/ 2199 w 2595"/>
                <a:gd name="T53" fmla="*/ 384 h 933"/>
                <a:gd name="T54" fmla="*/ 2394 w 2595"/>
                <a:gd name="T55" fmla="*/ 448 h 933"/>
                <a:gd name="T56" fmla="*/ 2595 w 2595"/>
                <a:gd name="T57" fmla="*/ 516 h 933"/>
                <a:gd name="T58" fmla="*/ 2388 w 2595"/>
                <a:gd name="T59" fmla="*/ 424 h 933"/>
                <a:gd name="T60" fmla="*/ 2219 w 2595"/>
                <a:gd name="T61" fmla="*/ 340 h 933"/>
                <a:gd name="T62" fmla="*/ 2052 w 2595"/>
                <a:gd name="T63" fmla="*/ 280 h 933"/>
                <a:gd name="T64" fmla="*/ 1955 w 2595"/>
                <a:gd name="T65" fmla="*/ 262 h 933"/>
                <a:gd name="T66" fmla="*/ 1877 w 2595"/>
                <a:gd name="T67" fmla="*/ 274 h 933"/>
                <a:gd name="T68" fmla="*/ 1752 w 2595"/>
                <a:gd name="T69" fmla="*/ 274 h 933"/>
                <a:gd name="T70" fmla="*/ 1661 w 2595"/>
                <a:gd name="T71" fmla="*/ 292 h 933"/>
                <a:gd name="T72" fmla="*/ 1607 w 2595"/>
                <a:gd name="T73" fmla="*/ 316 h 933"/>
                <a:gd name="T74" fmla="*/ 1589 w 2595"/>
                <a:gd name="T75" fmla="*/ 322 h 933"/>
                <a:gd name="T76" fmla="*/ 1409 w 2595"/>
                <a:gd name="T77" fmla="*/ 358 h 933"/>
                <a:gd name="T78" fmla="*/ 1152 w 2595"/>
                <a:gd name="T79" fmla="*/ 442 h 933"/>
                <a:gd name="T80" fmla="*/ 966 w 2595"/>
                <a:gd name="T81" fmla="*/ 460 h 933"/>
                <a:gd name="T82" fmla="*/ 870 w 2595"/>
                <a:gd name="T83" fmla="*/ 442 h 933"/>
                <a:gd name="T84" fmla="*/ 828 w 2595"/>
                <a:gd name="T85" fmla="*/ 430 h 933"/>
                <a:gd name="T86" fmla="*/ 743 w 2595"/>
                <a:gd name="T87" fmla="*/ 388 h 933"/>
                <a:gd name="T88" fmla="*/ 636 w 2595"/>
                <a:gd name="T89" fmla="*/ 334 h 933"/>
                <a:gd name="T90" fmla="*/ 467 w 2595"/>
                <a:gd name="T91" fmla="*/ 256 h 933"/>
                <a:gd name="T92" fmla="*/ 0 w 2595"/>
                <a:gd name="T93" fmla="*/ 0 h 933"/>
                <a:gd name="T94" fmla="*/ 585 w 2595"/>
                <a:gd name="T95" fmla="*/ 390 h 933"/>
                <a:gd name="T96" fmla="*/ 849 w 2595"/>
                <a:gd name="T97" fmla="*/ 543 h 933"/>
                <a:gd name="T98" fmla="*/ 897 w 2595"/>
                <a:gd name="T99" fmla="*/ 621 h 9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595" h="933">
                  <a:moveTo>
                    <a:pt x="981" y="675"/>
                  </a:moveTo>
                  <a:lnTo>
                    <a:pt x="1050" y="657"/>
                  </a:lnTo>
                  <a:lnTo>
                    <a:pt x="1143" y="651"/>
                  </a:lnTo>
                  <a:lnTo>
                    <a:pt x="1581" y="690"/>
                  </a:lnTo>
                  <a:lnTo>
                    <a:pt x="1623" y="738"/>
                  </a:lnTo>
                  <a:lnTo>
                    <a:pt x="1671" y="723"/>
                  </a:lnTo>
                  <a:lnTo>
                    <a:pt x="1656" y="675"/>
                  </a:lnTo>
                  <a:lnTo>
                    <a:pt x="1176" y="621"/>
                  </a:lnTo>
                  <a:lnTo>
                    <a:pt x="1797" y="534"/>
                  </a:lnTo>
                  <a:lnTo>
                    <a:pt x="1854" y="567"/>
                  </a:lnTo>
                  <a:lnTo>
                    <a:pt x="1881" y="585"/>
                  </a:lnTo>
                  <a:lnTo>
                    <a:pt x="1869" y="612"/>
                  </a:lnTo>
                  <a:lnTo>
                    <a:pt x="1995" y="852"/>
                  </a:lnTo>
                  <a:lnTo>
                    <a:pt x="2103" y="861"/>
                  </a:lnTo>
                  <a:lnTo>
                    <a:pt x="1889" y="538"/>
                  </a:lnTo>
                  <a:lnTo>
                    <a:pt x="1883" y="520"/>
                  </a:lnTo>
                  <a:lnTo>
                    <a:pt x="1872" y="508"/>
                  </a:lnTo>
                  <a:lnTo>
                    <a:pt x="1842" y="490"/>
                  </a:lnTo>
                  <a:lnTo>
                    <a:pt x="1806" y="478"/>
                  </a:lnTo>
                  <a:lnTo>
                    <a:pt x="1770" y="466"/>
                  </a:lnTo>
                  <a:lnTo>
                    <a:pt x="1752" y="454"/>
                  </a:lnTo>
                  <a:lnTo>
                    <a:pt x="1740" y="448"/>
                  </a:lnTo>
                  <a:lnTo>
                    <a:pt x="1746" y="436"/>
                  </a:lnTo>
                  <a:lnTo>
                    <a:pt x="1758" y="436"/>
                  </a:lnTo>
                  <a:lnTo>
                    <a:pt x="1782" y="430"/>
                  </a:lnTo>
                  <a:lnTo>
                    <a:pt x="1830" y="430"/>
                  </a:lnTo>
                  <a:lnTo>
                    <a:pt x="1854" y="430"/>
                  </a:lnTo>
                  <a:lnTo>
                    <a:pt x="1877" y="424"/>
                  </a:lnTo>
                  <a:lnTo>
                    <a:pt x="1925" y="400"/>
                  </a:lnTo>
                  <a:lnTo>
                    <a:pt x="1955" y="394"/>
                  </a:lnTo>
                  <a:lnTo>
                    <a:pt x="1979" y="394"/>
                  </a:lnTo>
                  <a:lnTo>
                    <a:pt x="2052" y="396"/>
                  </a:lnTo>
                  <a:lnTo>
                    <a:pt x="2046" y="456"/>
                  </a:lnTo>
                  <a:lnTo>
                    <a:pt x="2253" y="732"/>
                  </a:lnTo>
                  <a:lnTo>
                    <a:pt x="2334" y="816"/>
                  </a:lnTo>
                  <a:lnTo>
                    <a:pt x="2415" y="933"/>
                  </a:lnTo>
                  <a:lnTo>
                    <a:pt x="2430" y="909"/>
                  </a:lnTo>
                  <a:lnTo>
                    <a:pt x="2397" y="828"/>
                  </a:lnTo>
                  <a:lnTo>
                    <a:pt x="2094" y="412"/>
                  </a:lnTo>
                  <a:lnTo>
                    <a:pt x="2088" y="400"/>
                  </a:lnTo>
                  <a:lnTo>
                    <a:pt x="2076" y="376"/>
                  </a:lnTo>
                  <a:lnTo>
                    <a:pt x="2046" y="346"/>
                  </a:lnTo>
                  <a:lnTo>
                    <a:pt x="2015" y="322"/>
                  </a:lnTo>
                  <a:lnTo>
                    <a:pt x="1997" y="304"/>
                  </a:lnTo>
                  <a:lnTo>
                    <a:pt x="1979" y="292"/>
                  </a:lnTo>
                  <a:lnTo>
                    <a:pt x="1967" y="286"/>
                  </a:lnTo>
                  <a:lnTo>
                    <a:pt x="1967" y="286"/>
                  </a:lnTo>
                  <a:lnTo>
                    <a:pt x="1973" y="286"/>
                  </a:lnTo>
                  <a:lnTo>
                    <a:pt x="1985" y="286"/>
                  </a:lnTo>
                  <a:lnTo>
                    <a:pt x="2009" y="286"/>
                  </a:lnTo>
                  <a:lnTo>
                    <a:pt x="2040" y="298"/>
                  </a:lnTo>
                  <a:lnTo>
                    <a:pt x="2082" y="322"/>
                  </a:lnTo>
                  <a:lnTo>
                    <a:pt x="2124" y="348"/>
                  </a:lnTo>
                  <a:lnTo>
                    <a:pt x="2199" y="384"/>
                  </a:lnTo>
                  <a:lnTo>
                    <a:pt x="2325" y="426"/>
                  </a:lnTo>
                  <a:lnTo>
                    <a:pt x="2394" y="448"/>
                  </a:lnTo>
                  <a:lnTo>
                    <a:pt x="2523" y="522"/>
                  </a:lnTo>
                  <a:lnTo>
                    <a:pt x="2595" y="516"/>
                  </a:lnTo>
                  <a:lnTo>
                    <a:pt x="2442" y="454"/>
                  </a:lnTo>
                  <a:lnTo>
                    <a:pt x="2388" y="424"/>
                  </a:lnTo>
                  <a:lnTo>
                    <a:pt x="2327" y="388"/>
                  </a:lnTo>
                  <a:lnTo>
                    <a:pt x="2219" y="340"/>
                  </a:lnTo>
                  <a:lnTo>
                    <a:pt x="2106" y="292"/>
                  </a:lnTo>
                  <a:lnTo>
                    <a:pt x="2052" y="280"/>
                  </a:lnTo>
                  <a:lnTo>
                    <a:pt x="2003" y="268"/>
                  </a:lnTo>
                  <a:lnTo>
                    <a:pt x="1955" y="262"/>
                  </a:lnTo>
                  <a:lnTo>
                    <a:pt x="1919" y="268"/>
                  </a:lnTo>
                  <a:lnTo>
                    <a:pt x="1877" y="274"/>
                  </a:lnTo>
                  <a:lnTo>
                    <a:pt x="1812" y="274"/>
                  </a:lnTo>
                  <a:lnTo>
                    <a:pt x="1752" y="274"/>
                  </a:lnTo>
                  <a:lnTo>
                    <a:pt x="1703" y="286"/>
                  </a:lnTo>
                  <a:lnTo>
                    <a:pt x="1661" y="292"/>
                  </a:lnTo>
                  <a:lnTo>
                    <a:pt x="1631" y="304"/>
                  </a:lnTo>
                  <a:lnTo>
                    <a:pt x="1607" y="316"/>
                  </a:lnTo>
                  <a:lnTo>
                    <a:pt x="1595" y="322"/>
                  </a:lnTo>
                  <a:lnTo>
                    <a:pt x="1589" y="322"/>
                  </a:lnTo>
                  <a:lnTo>
                    <a:pt x="1500" y="334"/>
                  </a:lnTo>
                  <a:lnTo>
                    <a:pt x="1409" y="358"/>
                  </a:lnTo>
                  <a:lnTo>
                    <a:pt x="1236" y="418"/>
                  </a:lnTo>
                  <a:lnTo>
                    <a:pt x="1152" y="442"/>
                  </a:lnTo>
                  <a:lnTo>
                    <a:pt x="1061" y="460"/>
                  </a:lnTo>
                  <a:lnTo>
                    <a:pt x="966" y="460"/>
                  </a:lnTo>
                  <a:lnTo>
                    <a:pt x="918" y="454"/>
                  </a:lnTo>
                  <a:lnTo>
                    <a:pt x="870" y="442"/>
                  </a:lnTo>
                  <a:lnTo>
                    <a:pt x="858" y="436"/>
                  </a:lnTo>
                  <a:lnTo>
                    <a:pt x="828" y="430"/>
                  </a:lnTo>
                  <a:lnTo>
                    <a:pt x="791" y="412"/>
                  </a:lnTo>
                  <a:lnTo>
                    <a:pt x="743" y="388"/>
                  </a:lnTo>
                  <a:lnTo>
                    <a:pt x="690" y="364"/>
                  </a:lnTo>
                  <a:lnTo>
                    <a:pt x="636" y="334"/>
                  </a:lnTo>
                  <a:lnTo>
                    <a:pt x="515" y="280"/>
                  </a:lnTo>
                  <a:lnTo>
                    <a:pt x="467" y="256"/>
                  </a:lnTo>
                  <a:lnTo>
                    <a:pt x="443" y="244"/>
                  </a:lnTo>
                  <a:lnTo>
                    <a:pt x="0" y="0"/>
                  </a:lnTo>
                  <a:lnTo>
                    <a:pt x="123" y="120"/>
                  </a:lnTo>
                  <a:lnTo>
                    <a:pt x="585" y="390"/>
                  </a:lnTo>
                  <a:lnTo>
                    <a:pt x="708" y="462"/>
                  </a:lnTo>
                  <a:lnTo>
                    <a:pt x="849" y="543"/>
                  </a:lnTo>
                  <a:lnTo>
                    <a:pt x="882" y="564"/>
                  </a:lnTo>
                  <a:lnTo>
                    <a:pt x="897" y="621"/>
                  </a:lnTo>
                  <a:lnTo>
                    <a:pt x="981" y="675"/>
                  </a:lnTo>
                  <a:close/>
                </a:path>
              </a:pathLst>
            </a:custGeom>
            <a:gradFill rotWithShape="0">
              <a:gsLst>
                <a:gs pos="0">
                  <a:schemeClr val="bg2">
                    <a:gamma/>
                    <a:tint val="81961"/>
                    <a:invGamma/>
                  </a:schemeClr>
                </a:gs>
                <a:gs pos="100000">
                  <a:schemeClr val="bg2"/>
                </a:gs>
              </a:gsLst>
              <a:lin ang="2700000" scaled="1"/>
            </a:gradFill>
            <a:ln>
              <a:noFill/>
            </a:ln>
            <a:extLst/>
          </p:spPr>
          <p:txBody>
            <a:bodyPr/>
            <a:lstStyle/>
            <a:p>
              <a:pPr>
                <a:defRPr/>
              </a:pPr>
              <a:endParaRPr kumimoji="0" lang="en-US">
                <a:cs typeface="Arial" pitchFamily="34" charset="0"/>
              </a:endParaRPr>
            </a:p>
          </p:txBody>
        </p:sp>
        <p:sp>
          <p:nvSpPr>
            <p:cNvPr id="15" name="Freeform 15"/>
            <p:cNvSpPr>
              <a:spLocks/>
            </p:cNvSpPr>
            <p:nvPr userDrawn="1"/>
          </p:nvSpPr>
          <p:spPr bwMode="hidden">
            <a:xfrm>
              <a:off x="0" y="2994"/>
              <a:ext cx="2723" cy="1091"/>
            </a:xfrm>
            <a:custGeom>
              <a:avLst/>
              <a:gdLst>
                <a:gd name="T0" fmla="*/ 2370 w 2723"/>
                <a:gd name="T1" fmla="*/ 72 h 1091"/>
                <a:gd name="T2" fmla="*/ 2597 w 2723"/>
                <a:gd name="T3" fmla="*/ 198 h 1091"/>
                <a:gd name="T4" fmla="*/ 2639 w 2723"/>
                <a:gd name="T5" fmla="*/ 276 h 1091"/>
                <a:gd name="T6" fmla="*/ 2453 w 2723"/>
                <a:gd name="T7" fmla="*/ 264 h 1091"/>
                <a:gd name="T8" fmla="*/ 2297 w 2723"/>
                <a:gd name="T9" fmla="*/ 204 h 1091"/>
                <a:gd name="T10" fmla="*/ 2112 w 2723"/>
                <a:gd name="T11" fmla="*/ 66 h 1091"/>
                <a:gd name="T12" fmla="*/ 2088 w 2723"/>
                <a:gd name="T13" fmla="*/ 72 h 1091"/>
                <a:gd name="T14" fmla="*/ 2106 w 2723"/>
                <a:gd name="T15" fmla="*/ 114 h 1091"/>
                <a:gd name="T16" fmla="*/ 2412 w 2723"/>
                <a:gd name="T17" fmla="*/ 552 h 1091"/>
                <a:gd name="T18" fmla="*/ 2279 w 2723"/>
                <a:gd name="T19" fmla="*/ 564 h 1091"/>
                <a:gd name="T20" fmla="*/ 2189 w 2723"/>
                <a:gd name="T21" fmla="*/ 492 h 1091"/>
                <a:gd name="T22" fmla="*/ 2058 w 2723"/>
                <a:gd name="T23" fmla="*/ 330 h 1091"/>
                <a:gd name="T24" fmla="*/ 1991 w 2723"/>
                <a:gd name="T25" fmla="*/ 234 h 1091"/>
                <a:gd name="T26" fmla="*/ 1949 w 2723"/>
                <a:gd name="T27" fmla="*/ 174 h 1091"/>
                <a:gd name="T28" fmla="*/ 1824 w 2723"/>
                <a:gd name="T29" fmla="*/ 132 h 1091"/>
                <a:gd name="T30" fmla="*/ 1794 w 2723"/>
                <a:gd name="T31" fmla="*/ 144 h 1091"/>
                <a:gd name="T32" fmla="*/ 1895 w 2723"/>
                <a:gd name="T33" fmla="*/ 222 h 1091"/>
                <a:gd name="T34" fmla="*/ 1943 w 2723"/>
                <a:gd name="T35" fmla="*/ 366 h 1091"/>
                <a:gd name="T36" fmla="*/ 2064 w 2723"/>
                <a:gd name="T37" fmla="*/ 630 h 1091"/>
                <a:gd name="T38" fmla="*/ 2052 w 2723"/>
                <a:gd name="T39" fmla="*/ 695 h 1091"/>
                <a:gd name="T40" fmla="*/ 1955 w 2723"/>
                <a:gd name="T41" fmla="*/ 683 h 1091"/>
                <a:gd name="T42" fmla="*/ 1913 w 2723"/>
                <a:gd name="T43" fmla="*/ 636 h 1091"/>
                <a:gd name="T44" fmla="*/ 1703 w 2723"/>
                <a:gd name="T45" fmla="*/ 312 h 1091"/>
                <a:gd name="T46" fmla="*/ 1637 w 2723"/>
                <a:gd name="T47" fmla="*/ 276 h 1091"/>
                <a:gd name="T48" fmla="*/ 1643 w 2723"/>
                <a:gd name="T49" fmla="*/ 318 h 1091"/>
                <a:gd name="T50" fmla="*/ 1673 w 2723"/>
                <a:gd name="T51" fmla="*/ 408 h 1091"/>
                <a:gd name="T52" fmla="*/ 1716 w 2723"/>
                <a:gd name="T53" fmla="*/ 779 h 1091"/>
                <a:gd name="T54" fmla="*/ 1691 w 2723"/>
                <a:gd name="T55" fmla="*/ 737 h 1091"/>
                <a:gd name="T56" fmla="*/ 1613 w 2723"/>
                <a:gd name="T57" fmla="*/ 582 h 1091"/>
                <a:gd name="T58" fmla="*/ 1494 w 2723"/>
                <a:gd name="T59" fmla="*/ 480 h 1091"/>
                <a:gd name="T60" fmla="*/ 1248 w 2723"/>
                <a:gd name="T61" fmla="*/ 528 h 1091"/>
                <a:gd name="T62" fmla="*/ 996 w 2723"/>
                <a:gd name="T63" fmla="*/ 630 h 1091"/>
                <a:gd name="T64" fmla="*/ 714 w 2723"/>
                <a:gd name="T65" fmla="*/ 534 h 1091"/>
                <a:gd name="T66" fmla="*/ 198 w 2723"/>
                <a:gd name="T67" fmla="*/ 288 h 1091"/>
                <a:gd name="T68" fmla="*/ 0 w 2723"/>
                <a:gd name="T69" fmla="*/ 460 h 1091"/>
                <a:gd name="T70" fmla="*/ 288 w 2723"/>
                <a:gd name="T71" fmla="*/ 570 h 1091"/>
                <a:gd name="T72" fmla="*/ 461 w 2723"/>
                <a:gd name="T73" fmla="*/ 654 h 1091"/>
                <a:gd name="T74" fmla="*/ 725 w 2723"/>
                <a:gd name="T75" fmla="*/ 755 h 1091"/>
                <a:gd name="T76" fmla="*/ 966 w 2723"/>
                <a:gd name="T77" fmla="*/ 791 h 1091"/>
                <a:gd name="T78" fmla="*/ 1176 w 2723"/>
                <a:gd name="T79" fmla="*/ 779 h 1091"/>
                <a:gd name="T80" fmla="*/ 1278 w 2723"/>
                <a:gd name="T81" fmla="*/ 791 h 1091"/>
                <a:gd name="T82" fmla="*/ 1404 w 2723"/>
                <a:gd name="T83" fmla="*/ 845 h 1091"/>
                <a:gd name="T84" fmla="*/ 1416 w 2723"/>
                <a:gd name="T85" fmla="*/ 887 h 1091"/>
                <a:gd name="T86" fmla="*/ 1361 w 2723"/>
                <a:gd name="T87" fmla="*/ 923 h 1091"/>
                <a:gd name="T88" fmla="*/ 1385 w 2723"/>
                <a:gd name="T89" fmla="*/ 1007 h 1091"/>
                <a:gd name="T90" fmla="*/ 1494 w 2723"/>
                <a:gd name="T91" fmla="*/ 1085 h 1091"/>
                <a:gd name="T92" fmla="*/ 1697 w 2723"/>
                <a:gd name="T93" fmla="*/ 1043 h 1091"/>
                <a:gd name="T94" fmla="*/ 1812 w 2723"/>
                <a:gd name="T95" fmla="*/ 989 h 1091"/>
                <a:gd name="T96" fmla="*/ 1973 w 2723"/>
                <a:gd name="T97" fmla="*/ 917 h 1091"/>
                <a:gd name="T98" fmla="*/ 2201 w 2723"/>
                <a:gd name="T99" fmla="*/ 899 h 1091"/>
                <a:gd name="T100" fmla="*/ 2364 w 2723"/>
                <a:gd name="T101" fmla="*/ 863 h 1091"/>
                <a:gd name="T102" fmla="*/ 2400 w 2723"/>
                <a:gd name="T103" fmla="*/ 743 h 1091"/>
                <a:gd name="T104" fmla="*/ 2471 w 2723"/>
                <a:gd name="T105" fmla="*/ 701 h 1091"/>
                <a:gd name="T106" fmla="*/ 2621 w 2723"/>
                <a:gd name="T107" fmla="*/ 504 h 1091"/>
                <a:gd name="T108" fmla="*/ 2693 w 2723"/>
                <a:gd name="T109" fmla="*/ 374 h 1091"/>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2723" h="1091">
                  <a:moveTo>
                    <a:pt x="2723" y="299"/>
                  </a:moveTo>
                  <a:lnTo>
                    <a:pt x="2715" y="240"/>
                  </a:lnTo>
                  <a:lnTo>
                    <a:pt x="2656" y="195"/>
                  </a:lnTo>
                  <a:lnTo>
                    <a:pt x="2370" y="72"/>
                  </a:lnTo>
                  <a:lnTo>
                    <a:pt x="2303" y="54"/>
                  </a:lnTo>
                  <a:lnTo>
                    <a:pt x="2585" y="186"/>
                  </a:lnTo>
                  <a:lnTo>
                    <a:pt x="2591" y="192"/>
                  </a:lnTo>
                  <a:lnTo>
                    <a:pt x="2597" y="198"/>
                  </a:lnTo>
                  <a:lnTo>
                    <a:pt x="2621" y="228"/>
                  </a:lnTo>
                  <a:lnTo>
                    <a:pt x="2639" y="258"/>
                  </a:lnTo>
                  <a:lnTo>
                    <a:pt x="2646" y="270"/>
                  </a:lnTo>
                  <a:lnTo>
                    <a:pt x="2639" y="276"/>
                  </a:lnTo>
                  <a:lnTo>
                    <a:pt x="2603" y="282"/>
                  </a:lnTo>
                  <a:lnTo>
                    <a:pt x="2555" y="282"/>
                  </a:lnTo>
                  <a:lnTo>
                    <a:pt x="2507" y="276"/>
                  </a:lnTo>
                  <a:lnTo>
                    <a:pt x="2453" y="264"/>
                  </a:lnTo>
                  <a:lnTo>
                    <a:pt x="2394" y="246"/>
                  </a:lnTo>
                  <a:lnTo>
                    <a:pt x="2340" y="222"/>
                  </a:lnTo>
                  <a:lnTo>
                    <a:pt x="2321" y="216"/>
                  </a:lnTo>
                  <a:lnTo>
                    <a:pt x="2297" y="204"/>
                  </a:lnTo>
                  <a:lnTo>
                    <a:pt x="2171" y="126"/>
                  </a:lnTo>
                  <a:lnTo>
                    <a:pt x="2165" y="120"/>
                  </a:lnTo>
                  <a:lnTo>
                    <a:pt x="2154" y="102"/>
                  </a:lnTo>
                  <a:lnTo>
                    <a:pt x="2112" y="66"/>
                  </a:lnTo>
                  <a:lnTo>
                    <a:pt x="2064" y="24"/>
                  </a:lnTo>
                  <a:lnTo>
                    <a:pt x="2046" y="6"/>
                  </a:lnTo>
                  <a:lnTo>
                    <a:pt x="2034" y="0"/>
                  </a:lnTo>
                  <a:lnTo>
                    <a:pt x="2088" y="72"/>
                  </a:lnTo>
                  <a:lnTo>
                    <a:pt x="2106" y="108"/>
                  </a:lnTo>
                  <a:lnTo>
                    <a:pt x="2106" y="114"/>
                  </a:lnTo>
                  <a:lnTo>
                    <a:pt x="2112" y="114"/>
                  </a:lnTo>
                  <a:lnTo>
                    <a:pt x="2406" y="516"/>
                  </a:lnTo>
                  <a:lnTo>
                    <a:pt x="2412" y="534"/>
                  </a:lnTo>
                  <a:lnTo>
                    <a:pt x="2412" y="552"/>
                  </a:lnTo>
                  <a:lnTo>
                    <a:pt x="2394" y="576"/>
                  </a:lnTo>
                  <a:lnTo>
                    <a:pt x="2364" y="588"/>
                  </a:lnTo>
                  <a:lnTo>
                    <a:pt x="2321" y="588"/>
                  </a:lnTo>
                  <a:lnTo>
                    <a:pt x="2279" y="564"/>
                  </a:lnTo>
                  <a:lnTo>
                    <a:pt x="2237" y="534"/>
                  </a:lnTo>
                  <a:lnTo>
                    <a:pt x="2201" y="504"/>
                  </a:lnTo>
                  <a:lnTo>
                    <a:pt x="2195" y="498"/>
                  </a:lnTo>
                  <a:lnTo>
                    <a:pt x="2189" y="492"/>
                  </a:lnTo>
                  <a:lnTo>
                    <a:pt x="2171" y="462"/>
                  </a:lnTo>
                  <a:lnTo>
                    <a:pt x="2142" y="420"/>
                  </a:lnTo>
                  <a:lnTo>
                    <a:pt x="2100" y="378"/>
                  </a:lnTo>
                  <a:lnTo>
                    <a:pt x="2058" y="330"/>
                  </a:lnTo>
                  <a:lnTo>
                    <a:pt x="2040" y="318"/>
                  </a:lnTo>
                  <a:lnTo>
                    <a:pt x="2028" y="300"/>
                  </a:lnTo>
                  <a:lnTo>
                    <a:pt x="2009" y="264"/>
                  </a:lnTo>
                  <a:lnTo>
                    <a:pt x="1991" y="234"/>
                  </a:lnTo>
                  <a:lnTo>
                    <a:pt x="1985" y="210"/>
                  </a:lnTo>
                  <a:lnTo>
                    <a:pt x="1973" y="192"/>
                  </a:lnTo>
                  <a:lnTo>
                    <a:pt x="1967" y="180"/>
                  </a:lnTo>
                  <a:lnTo>
                    <a:pt x="1949" y="174"/>
                  </a:lnTo>
                  <a:lnTo>
                    <a:pt x="1907" y="156"/>
                  </a:lnTo>
                  <a:lnTo>
                    <a:pt x="1860" y="138"/>
                  </a:lnTo>
                  <a:lnTo>
                    <a:pt x="1836" y="132"/>
                  </a:lnTo>
                  <a:lnTo>
                    <a:pt x="1824" y="132"/>
                  </a:lnTo>
                  <a:lnTo>
                    <a:pt x="1806" y="132"/>
                  </a:lnTo>
                  <a:lnTo>
                    <a:pt x="1800" y="138"/>
                  </a:lnTo>
                  <a:lnTo>
                    <a:pt x="1794" y="144"/>
                  </a:lnTo>
                  <a:lnTo>
                    <a:pt x="1842" y="156"/>
                  </a:lnTo>
                  <a:lnTo>
                    <a:pt x="1872" y="180"/>
                  </a:lnTo>
                  <a:lnTo>
                    <a:pt x="1889" y="204"/>
                  </a:lnTo>
                  <a:lnTo>
                    <a:pt x="1895" y="222"/>
                  </a:lnTo>
                  <a:lnTo>
                    <a:pt x="1889" y="240"/>
                  </a:lnTo>
                  <a:lnTo>
                    <a:pt x="1901" y="270"/>
                  </a:lnTo>
                  <a:lnTo>
                    <a:pt x="1919" y="318"/>
                  </a:lnTo>
                  <a:lnTo>
                    <a:pt x="1943" y="366"/>
                  </a:lnTo>
                  <a:lnTo>
                    <a:pt x="1991" y="480"/>
                  </a:lnTo>
                  <a:lnTo>
                    <a:pt x="2021" y="534"/>
                  </a:lnTo>
                  <a:lnTo>
                    <a:pt x="2040" y="582"/>
                  </a:lnTo>
                  <a:lnTo>
                    <a:pt x="2064" y="630"/>
                  </a:lnTo>
                  <a:lnTo>
                    <a:pt x="2076" y="666"/>
                  </a:lnTo>
                  <a:lnTo>
                    <a:pt x="2082" y="683"/>
                  </a:lnTo>
                  <a:lnTo>
                    <a:pt x="2070" y="695"/>
                  </a:lnTo>
                  <a:lnTo>
                    <a:pt x="2052" y="695"/>
                  </a:lnTo>
                  <a:lnTo>
                    <a:pt x="2021" y="695"/>
                  </a:lnTo>
                  <a:lnTo>
                    <a:pt x="1997" y="695"/>
                  </a:lnTo>
                  <a:lnTo>
                    <a:pt x="1973" y="689"/>
                  </a:lnTo>
                  <a:lnTo>
                    <a:pt x="1955" y="683"/>
                  </a:lnTo>
                  <a:lnTo>
                    <a:pt x="1949" y="683"/>
                  </a:lnTo>
                  <a:lnTo>
                    <a:pt x="1949" y="677"/>
                  </a:lnTo>
                  <a:lnTo>
                    <a:pt x="1943" y="672"/>
                  </a:lnTo>
                  <a:lnTo>
                    <a:pt x="1913" y="636"/>
                  </a:lnTo>
                  <a:lnTo>
                    <a:pt x="1806" y="324"/>
                  </a:lnTo>
                  <a:lnTo>
                    <a:pt x="1776" y="330"/>
                  </a:lnTo>
                  <a:lnTo>
                    <a:pt x="1746" y="330"/>
                  </a:lnTo>
                  <a:lnTo>
                    <a:pt x="1703" y="312"/>
                  </a:lnTo>
                  <a:lnTo>
                    <a:pt x="1673" y="288"/>
                  </a:lnTo>
                  <a:lnTo>
                    <a:pt x="1667" y="276"/>
                  </a:lnTo>
                  <a:lnTo>
                    <a:pt x="1655" y="270"/>
                  </a:lnTo>
                  <a:lnTo>
                    <a:pt x="1637" y="276"/>
                  </a:lnTo>
                  <a:lnTo>
                    <a:pt x="1631" y="288"/>
                  </a:lnTo>
                  <a:lnTo>
                    <a:pt x="1625" y="306"/>
                  </a:lnTo>
                  <a:lnTo>
                    <a:pt x="1625" y="312"/>
                  </a:lnTo>
                  <a:lnTo>
                    <a:pt x="1643" y="318"/>
                  </a:lnTo>
                  <a:lnTo>
                    <a:pt x="1655" y="336"/>
                  </a:lnTo>
                  <a:lnTo>
                    <a:pt x="1667" y="366"/>
                  </a:lnTo>
                  <a:lnTo>
                    <a:pt x="1673" y="402"/>
                  </a:lnTo>
                  <a:lnTo>
                    <a:pt x="1673" y="408"/>
                  </a:lnTo>
                  <a:lnTo>
                    <a:pt x="1673" y="414"/>
                  </a:lnTo>
                  <a:lnTo>
                    <a:pt x="1716" y="761"/>
                  </a:lnTo>
                  <a:lnTo>
                    <a:pt x="1716" y="773"/>
                  </a:lnTo>
                  <a:lnTo>
                    <a:pt x="1716" y="779"/>
                  </a:lnTo>
                  <a:lnTo>
                    <a:pt x="1709" y="773"/>
                  </a:lnTo>
                  <a:lnTo>
                    <a:pt x="1703" y="755"/>
                  </a:lnTo>
                  <a:lnTo>
                    <a:pt x="1697" y="749"/>
                  </a:lnTo>
                  <a:lnTo>
                    <a:pt x="1691" y="737"/>
                  </a:lnTo>
                  <a:lnTo>
                    <a:pt x="1679" y="713"/>
                  </a:lnTo>
                  <a:lnTo>
                    <a:pt x="1661" y="672"/>
                  </a:lnTo>
                  <a:lnTo>
                    <a:pt x="1643" y="630"/>
                  </a:lnTo>
                  <a:lnTo>
                    <a:pt x="1613" y="582"/>
                  </a:lnTo>
                  <a:lnTo>
                    <a:pt x="1589" y="540"/>
                  </a:lnTo>
                  <a:lnTo>
                    <a:pt x="1560" y="510"/>
                  </a:lnTo>
                  <a:lnTo>
                    <a:pt x="1536" y="492"/>
                  </a:lnTo>
                  <a:lnTo>
                    <a:pt x="1494" y="480"/>
                  </a:lnTo>
                  <a:lnTo>
                    <a:pt x="1446" y="480"/>
                  </a:lnTo>
                  <a:lnTo>
                    <a:pt x="1397" y="486"/>
                  </a:lnTo>
                  <a:lnTo>
                    <a:pt x="1349" y="498"/>
                  </a:lnTo>
                  <a:lnTo>
                    <a:pt x="1248" y="528"/>
                  </a:lnTo>
                  <a:lnTo>
                    <a:pt x="1158" y="570"/>
                  </a:lnTo>
                  <a:lnTo>
                    <a:pt x="1104" y="600"/>
                  </a:lnTo>
                  <a:lnTo>
                    <a:pt x="1037" y="624"/>
                  </a:lnTo>
                  <a:lnTo>
                    <a:pt x="996" y="630"/>
                  </a:lnTo>
                  <a:lnTo>
                    <a:pt x="948" y="630"/>
                  </a:lnTo>
                  <a:lnTo>
                    <a:pt x="900" y="618"/>
                  </a:lnTo>
                  <a:lnTo>
                    <a:pt x="840" y="588"/>
                  </a:lnTo>
                  <a:lnTo>
                    <a:pt x="714" y="534"/>
                  </a:lnTo>
                  <a:lnTo>
                    <a:pt x="582" y="474"/>
                  </a:lnTo>
                  <a:lnTo>
                    <a:pt x="443" y="408"/>
                  </a:lnTo>
                  <a:lnTo>
                    <a:pt x="318" y="348"/>
                  </a:lnTo>
                  <a:lnTo>
                    <a:pt x="198" y="288"/>
                  </a:lnTo>
                  <a:lnTo>
                    <a:pt x="149" y="264"/>
                  </a:lnTo>
                  <a:lnTo>
                    <a:pt x="102" y="240"/>
                  </a:lnTo>
                  <a:lnTo>
                    <a:pt x="0" y="187"/>
                  </a:lnTo>
                  <a:lnTo>
                    <a:pt x="0" y="460"/>
                  </a:lnTo>
                  <a:lnTo>
                    <a:pt x="36" y="474"/>
                  </a:lnTo>
                  <a:lnTo>
                    <a:pt x="149" y="516"/>
                  </a:lnTo>
                  <a:lnTo>
                    <a:pt x="216" y="540"/>
                  </a:lnTo>
                  <a:lnTo>
                    <a:pt x="288" y="570"/>
                  </a:lnTo>
                  <a:lnTo>
                    <a:pt x="348" y="594"/>
                  </a:lnTo>
                  <a:lnTo>
                    <a:pt x="396" y="618"/>
                  </a:lnTo>
                  <a:lnTo>
                    <a:pt x="432" y="636"/>
                  </a:lnTo>
                  <a:lnTo>
                    <a:pt x="461" y="654"/>
                  </a:lnTo>
                  <a:lnTo>
                    <a:pt x="504" y="672"/>
                  </a:lnTo>
                  <a:lnTo>
                    <a:pt x="588" y="707"/>
                  </a:lnTo>
                  <a:lnTo>
                    <a:pt x="684" y="743"/>
                  </a:lnTo>
                  <a:lnTo>
                    <a:pt x="725" y="755"/>
                  </a:lnTo>
                  <a:lnTo>
                    <a:pt x="761" y="767"/>
                  </a:lnTo>
                  <a:lnTo>
                    <a:pt x="828" y="779"/>
                  </a:lnTo>
                  <a:lnTo>
                    <a:pt x="894" y="785"/>
                  </a:lnTo>
                  <a:lnTo>
                    <a:pt x="966" y="791"/>
                  </a:lnTo>
                  <a:lnTo>
                    <a:pt x="1031" y="791"/>
                  </a:lnTo>
                  <a:lnTo>
                    <a:pt x="1092" y="785"/>
                  </a:lnTo>
                  <a:lnTo>
                    <a:pt x="1146" y="785"/>
                  </a:lnTo>
                  <a:lnTo>
                    <a:pt x="1176" y="779"/>
                  </a:lnTo>
                  <a:lnTo>
                    <a:pt x="1188" y="779"/>
                  </a:lnTo>
                  <a:lnTo>
                    <a:pt x="1236" y="785"/>
                  </a:lnTo>
                  <a:lnTo>
                    <a:pt x="1278" y="791"/>
                  </a:lnTo>
                  <a:lnTo>
                    <a:pt x="1307" y="803"/>
                  </a:lnTo>
                  <a:lnTo>
                    <a:pt x="1337" y="809"/>
                  </a:lnTo>
                  <a:lnTo>
                    <a:pt x="1379" y="827"/>
                  </a:lnTo>
                  <a:lnTo>
                    <a:pt x="1404" y="845"/>
                  </a:lnTo>
                  <a:lnTo>
                    <a:pt x="1416" y="863"/>
                  </a:lnTo>
                  <a:lnTo>
                    <a:pt x="1416" y="875"/>
                  </a:lnTo>
                  <a:lnTo>
                    <a:pt x="1416" y="881"/>
                  </a:lnTo>
                  <a:lnTo>
                    <a:pt x="1416" y="887"/>
                  </a:lnTo>
                  <a:lnTo>
                    <a:pt x="1410" y="887"/>
                  </a:lnTo>
                  <a:lnTo>
                    <a:pt x="1397" y="893"/>
                  </a:lnTo>
                  <a:lnTo>
                    <a:pt x="1379" y="905"/>
                  </a:lnTo>
                  <a:lnTo>
                    <a:pt x="1361" y="923"/>
                  </a:lnTo>
                  <a:lnTo>
                    <a:pt x="1355" y="941"/>
                  </a:lnTo>
                  <a:lnTo>
                    <a:pt x="1361" y="971"/>
                  </a:lnTo>
                  <a:lnTo>
                    <a:pt x="1367" y="989"/>
                  </a:lnTo>
                  <a:lnTo>
                    <a:pt x="1385" y="1007"/>
                  </a:lnTo>
                  <a:lnTo>
                    <a:pt x="1404" y="1025"/>
                  </a:lnTo>
                  <a:lnTo>
                    <a:pt x="1434" y="1049"/>
                  </a:lnTo>
                  <a:lnTo>
                    <a:pt x="1464" y="1067"/>
                  </a:lnTo>
                  <a:lnTo>
                    <a:pt x="1494" y="1085"/>
                  </a:lnTo>
                  <a:lnTo>
                    <a:pt x="1554" y="1091"/>
                  </a:lnTo>
                  <a:lnTo>
                    <a:pt x="1607" y="1085"/>
                  </a:lnTo>
                  <a:lnTo>
                    <a:pt x="1661" y="1067"/>
                  </a:lnTo>
                  <a:lnTo>
                    <a:pt x="1697" y="1043"/>
                  </a:lnTo>
                  <a:lnTo>
                    <a:pt x="1734" y="1019"/>
                  </a:lnTo>
                  <a:lnTo>
                    <a:pt x="1752" y="995"/>
                  </a:lnTo>
                  <a:lnTo>
                    <a:pt x="1758" y="989"/>
                  </a:lnTo>
                  <a:lnTo>
                    <a:pt x="1812" y="989"/>
                  </a:lnTo>
                  <a:lnTo>
                    <a:pt x="1860" y="983"/>
                  </a:lnTo>
                  <a:lnTo>
                    <a:pt x="1907" y="965"/>
                  </a:lnTo>
                  <a:lnTo>
                    <a:pt x="1943" y="941"/>
                  </a:lnTo>
                  <a:lnTo>
                    <a:pt x="1973" y="917"/>
                  </a:lnTo>
                  <a:lnTo>
                    <a:pt x="2003" y="899"/>
                  </a:lnTo>
                  <a:lnTo>
                    <a:pt x="2015" y="881"/>
                  </a:lnTo>
                  <a:lnTo>
                    <a:pt x="2021" y="875"/>
                  </a:lnTo>
                  <a:lnTo>
                    <a:pt x="2201" y="899"/>
                  </a:lnTo>
                  <a:lnTo>
                    <a:pt x="2243" y="905"/>
                  </a:lnTo>
                  <a:lnTo>
                    <a:pt x="2273" y="899"/>
                  </a:lnTo>
                  <a:lnTo>
                    <a:pt x="2327" y="887"/>
                  </a:lnTo>
                  <a:lnTo>
                    <a:pt x="2364" y="863"/>
                  </a:lnTo>
                  <a:lnTo>
                    <a:pt x="2388" y="827"/>
                  </a:lnTo>
                  <a:lnTo>
                    <a:pt x="2400" y="797"/>
                  </a:lnTo>
                  <a:lnTo>
                    <a:pt x="2400" y="767"/>
                  </a:lnTo>
                  <a:lnTo>
                    <a:pt x="2400" y="743"/>
                  </a:lnTo>
                  <a:lnTo>
                    <a:pt x="2400" y="737"/>
                  </a:lnTo>
                  <a:lnTo>
                    <a:pt x="2418" y="737"/>
                  </a:lnTo>
                  <a:lnTo>
                    <a:pt x="2436" y="731"/>
                  </a:lnTo>
                  <a:lnTo>
                    <a:pt x="2471" y="701"/>
                  </a:lnTo>
                  <a:lnTo>
                    <a:pt x="2513" y="660"/>
                  </a:lnTo>
                  <a:lnTo>
                    <a:pt x="2555" y="606"/>
                  </a:lnTo>
                  <a:lnTo>
                    <a:pt x="2591" y="552"/>
                  </a:lnTo>
                  <a:lnTo>
                    <a:pt x="2621" y="504"/>
                  </a:lnTo>
                  <a:lnTo>
                    <a:pt x="2639" y="468"/>
                  </a:lnTo>
                  <a:lnTo>
                    <a:pt x="2646" y="462"/>
                  </a:lnTo>
                  <a:lnTo>
                    <a:pt x="2646" y="456"/>
                  </a:lnTo>
                  <a:lnTo>
                    <a:pt x="2693" y="374"/>
                  </a:lnTo>
                  <a:lnTo>
                    <a:pt x="2723" y="299"/>
                  </a:lnTo>
                  <a:close/>
                </a:path>
              </a:pathLst>
            </a:custGeom>
            <a:solidFill>
              <a:schemeClr val="bg1"/>
            </a:solidFill>
            <a:ln w="25400">
              <a:solidFill>
                <a:schemeClr val="tx1"/>
              </a:solidFill>
              <a:round/>
              <a:headEnd/>
              <a:tailEnd/>
            </a:ln>
          </p:spPr>
          <p:txBody>
            <a:bodyPr/>
            <a:lstStyle/>
            <a:p>
              <a:endParaRPr lang="ja-JP" altLang="en-US"/>
            </a:p>
          </p:txBody>
        </p:sp>
      </p:grpSp>
      <p:sp>
        <p:nvSpPr>
          <p:cNvPr id="16" name="Text Box 16"/>
          <p:cNvSpPr txBox="1">
            <a:spLocks noChangeArrowheads="1"/>
          </p:cNvSpPr>
          <p:nvPr userDrawn="1"/>
        </p:nvSpPr>
        <p:spPr bwMode="auto">
          <a:xfrm>
            <a:off x="822325" y="6489700"/>
            <a:ext cx="7653338" cy="304800"/>
          </a:xfrm>
          <a:prstGeom prst="rect">
            <a:avLst/>
          </a:prstGeom>
          <a:noFill/>
          <a:ln>
            <a:noFill/>
          </a:ln>
          <a:effectLst/>
          <a:extLst/>
        </p:spPr>
        <p:txBody>
          <a:bodyPr wrap="none">
            <a:spAutoFit/>
          </a:bodyPr>
          <a:lstStyle>
            <a:lvl1pPr>
              <a:defRPr kumimoji="1" sz="2400">
                <a:solidFill>
                  <a:schemeClr val="tx1"/>
                </a:solidFill>
                <a:latin typeface="Times New Roman" pitchFamily="18" charset="0"/>
              </a:defRPr>
            </a:lvl1pPr>
            <a:lvl2pPr marL="742950" indent="-285750">
              <a:defRPr kumimoji="1" sz="2400">
                <a:solidFill>
                  <a:schemeClr val="tx1"/>
                </a:solidFill>
                <a:latin typeface="Times New Roman" pitchFamily="18" charset="0"/>
              </a:defRPr>
            </a:lvl2pPr>
            <a:lvl3pPr marL="1143000" indent="-228600">
              <a:defRPr kumimoji="1" sz="2400">
                <a:solidFill>
                  <a:schemeClr val="tx1"/>
                </a:solidFill>
                <a:latin typeface="Times New Roman" pitchFamily="18" charset="0"/>
              </a:defRPr>
            </a:lvl3pPr>
            <a:lvl4pPr marL="1600200" indent="-228600">
              <a:defRPr kumimoji="1" sz="2400">
                <a:solidFill>
                  <a:schemeClr val="tx1"/>
                </a:solidFill>
                <a:latin typeface="Times New Roman" pitchFamily="18" charset="0"/>
              </a:defRPr>
            </a:lvl4pPr>
            <a:lvl5pPr marL="2057400" indent="-228600">
              <a:defRPr kumimoji="1" sz="2400">
                <a:solidFill>
                  <a:schemeClr val="tx1"/>
                </a:solidFill>
                <a:latin typeface="Times New Roman" pitchFamily="18" charset="0"/>
              </a:defRPr>
            </a:lvl5pPr>
            <a:lvl6pPr marL="2514600" indent="-228600" eaLnBrk="0" fontAlgn="base" hangingPunct="0">
              <a:spcBef>
                <a:spcPct val="0"/>
              </a:spcBef>
              <a:spcAft>
                <a:spcPct val="0"/>
              </a:spcAft>
              <a:defRPr kumimoji="1" sz="2400">
                <a:solidFill>
                  <a:schemeClr val="tx1"/>
                </a:solidFill>
                <a:latin typeface="Times New Roman" pitchFamily="18" charset="0"/>
              </a:defRPr>
            </a:lvl6pPr>
            <a:lvl7pPr marL="2971800" indent="-228600" eaLnBrk="0" fontAlgn="base" hangingPunct="0">
              <a:spcBef>
                <a:spcPct val="0"/>
              </a:spcBef>
              <a:spcAft>
                <a:spcPct val="0"/>
              </a:spcAft>
              <a:defRPr kumimoji="1" sz="2400">
                <a:solidFill>
                  <a:schemeClr val="tx1"/>
                </a:solidFill>
                <a:latin typeface="Times New Roman" pitchFamily="18" charset="0"/>
              </a:defRPr>
            </a:lvl7pPr>
            <a:lvl8pPr marL="3429000" indent="-228600" eaLnBrk="0" fontAlgn="base" hangingPunct="0">
              <a:spcBef>
                <a:spcPct val="0"/>
              </a:spcBef>
              <a:spcAft>
                <a:spcPct val="0"/>
              </a:spcAft>
              <a:defRPr kumimoji="1" sz="2400">
                <a:solidFill>
                  <a:schemeClr val="tx1"/>
                </a:solidFill>
                <a:latin typeface="Times New Roman" pitchFamily="18" charset="0"/>
              </a:defRPr>
            </a:lvl8pPr>
            <a:lvl9pPr marL="3886200" indent="-228600" eaLnBrk="0" fontAlgn="base" hangingPunct="0">
              <a:spcBef>
                <a:spcPct val="0"/>
              </a:spcBef>
              <a:spcAft>
                <a:spcPct val="0"/>
              </a:spcAft>
              <a:defRPr kumimoji="1" sz="2400">
                <a:solidFill>
                  <a:schemeClr val="tx1"/>
                </a:solidFill>
                <a:latin typeface="Times New Roman" pitchFamily="18" charset="0"/>
              </a:defRPr>
            </a:lvl9pPr>
          </a:lstStyle>
          <a:p>
            <a:pPr eaLnBrk="1" hangingPunct="1">
              <a:defRPr/>
            </a:pPr>
            <a:r>
              <a:rPr kumimoji="0" lang="en-US" altLang="ja-JP" sz="1400" smtClean="0">
                <a:solidFill>
                  <a:schemeClr val="bg2"/>
                </a:solidFill>
                <a:latin typeface="Arial" pitchFamily="34" charset="0"/>
                <a:ea typeface="ＭＳ Ｐゴシック" pitchFamily="50" charset="-128"/>
                <a:cs typeface="Arial" pitchFamily="34" charset="0"/>
              </a:rPr>
              <a:t>Chiến lược phát triển Doanh nghiệp vừa và nhỏ Việt Nam – Viet SME strategy for development</a:t>
            </a:r>
          </a:p>
        </p:txBody>
      </p:sp>
    </p:spTree>
    <p:extLst>
      <p:ext uri="{BB962C8B-B14F-4D97-AF65-F5344CB8AC3E}">
        <p14:creationId xmlns:p14="http://schemas.microsoft.com/office/powerpoint/2010/main" val="108975318"/>
      </p:ext>
    </p:extLst>
  </p:cSld>
  <p:clrMapOvr>
    <a:overrideClrMapping bg1="dk2" tx1="lt1" bg2="dk1" tx2="lt2" accent1="accent1" accent2="accent2" accent3="accent3" accent4="accent4" accent5="accent5" accent6="accent6" hlink="hlink" folHlink="folHlink"/>
  </p:clrMapOvr>
</p:sldLayout>
</file>

<file path=ppt/slideLayouts/slideLayout23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1636231044"/>
      </p:ext>
    </p:extLst>
  </p:cSld>
  <p:clrMapOvr>
    <a:masterClrMapping/>
  </p:clrMapOvr>
</p:sldLayout>
</file>

<file path=ppt/slideLayouts/slideLayout23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Tree>
    <p:extLst>
      <p:ext uri="{BB962C8B-B14F-4D97-AF65-F5344CB8AC3E}">
        <p14:creationId xmlns:p14="http://schemas.microsoft.com/office/powerpoint/2010/main" val="81793791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63167277"/>
      </p:ext>
    </p:extLst>
  </p:cSld>
  <p:clrMapOvr>
    <a:masterClrMapping/>
  </p:clrMapOvr>
</p:sldLayout>
</file>

<file path=ppt/slideLayouts/slideLayout24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318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1899839903"/>
      </p:ext>
    </p:extLst>
  </p:cSld>
  <p:clrMapOvr>
    <a:masterClrMapping/>
  </p:clrMapOvr>
</p:sldLayout>
</file>

<file path=ppt/slideLayouts/slideLayout24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1091086140"/>
      </p:ext>
    </p:extLst>
  </p:cSld>
  <p:clrMapOvr>
    <a:masterClrMapping/>
  </p:clrMapOvr>
</p:sldLayout>
</file>

<file path=ppt/slideLayouts/slideLayout24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Tree>
    <p:extLst>
      <p:ext uri="{BB962C8B-B14F-4D97-AF65-F5344CB8AC3E}">
        <p14:creationId xmlns:p14="http://schemas.microsoft.com/office/powerpoint/2010/main" val="2940300818"/>
      </p:ext>
    </p:extLst>
  </p:cSld>
  <p:clrMapOvr>
    <a:masterClrMapping/>
  </p:clrMapOvr>
</p:sldLayout>
</file>

<file path=ppt/slideLayouts/slideLayout24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53540035"/>
      </p:ext>
    </p:extLst>
  </p:cSld>
  <p:clrMapOvr>
    <a:masterClrMapping/>
  </p:clrMapOvr>
</p:sldLayout>
</file>

<file path=ppt/slideLayouts/slideLayout24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772799098"/>
      </p:ext>
    </p:extLst>
  </p:cSld>
  <p:clrMapOvr>
    <a:masterClrMapping/>
  </p:clrMapOvr>
</p:sldLayout>
</file>

<file path=ppt/slideLayouts/slideLayout24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2416487289"/>
      </p:ext>
    </p:extLst>
  </p:cSld>
  <p:clrMapOvr>
    <a:masterClrMapping/>
  </p:clrMapOvr>
</p:sldLayout>
</file>

<file path=ppt/slideLayouts/slideLayout24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346753006"/>
      </p:ext>
    </p:extLst>
  </p:cSld>
  <p:clrMapOvr>
    <a:masterClrMapping/>
  </p:clrMapOvr>
</p:sldLayout>
</file>

<file path=ppt/slideLayouts/slideLayout24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2100" y="77788"/>
            <a:ext cx="2070100" cy="6221412"/>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31800" y="77788"/>
            <a:ext cx="6057900" cy="6221412"/>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2045952650"/>
      </p:ext>
    </p:extLst>
  </p:cSld>
  <p:clrMapOvr>
    <a:masterClrMapping/>
  </p:clrMapOvr>
</p:sldLayout>
</file>

<file path=ppt/slideLayouts/slideLayout24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 name="Group 2"/>
          <p:cNvGrpSpPr>
            <a:grpSpLocks/>
          </p:cNvGrpSpPr>
          <p:nvPr userDrawn="1"/>
        </p:nvGrpSpPr>
        <p:grpSpPr bwMode="auto">
          <a:xfrm>
            <a:off x="0" y="2235200"/>
            <a:ext cx="9144000" cy="4046538"/>
            <a:chOff x="0" y="1536"/>
            <a:chExt cx="5760" cy="2549"/>
          </a:xfrm>
        </p:grpSpPr>
        <p:sp>
          <p:nvSpPr>
            <p:cNvPr id="3" name="Rectangle 3"/>
            <p:cNvSpPr>
              <a:spLocks noChangeArrowheads="1"/>
            </p:cNvSpPr>
            <p:nvPr userDrawn="1"/>
          </p:nvSpPr>
          <p:spPr bwMode="hidden">
            <a:xfrm rot="-1424751">
              <a:off x="2121" y="2592"/>
              <a:ext cx="3072" cy="384"/>
            </a:xfrm>
            <a:prstGeom prst="rect">
              <a:avLst/>
            </a:prstGeom>
            <a:gradFill rotWithShape="0">
              <a:gsLst>
                <a:gs pos="0">
                  <a:schemeClr val="bg1">
                    <a:gamma/>
                    <a:shade val="94118"/>
                    <a:invGamma/>
                  </a:schemeClr>
                </a:gs>
                <a:gs pos="50000">
                  <a:schemeClr val="bg1"/>
                </a:gs>
                <a:gs pos="100000">
                  <a:schemeClr val="bg1">
                    <a:gamma/>
                    <a:shade val="94118"/>
                    <a:invGamma/>
                  </a:schemeClr>
                </a:gs>
              </a:gsLst>
              <a:lin ang="18900000" scaled="1"/>
            </a:gradFill>
            <a:ln w="25400">
              <a:solidFill>
                <a:schemeClr val="tx1"/>
              </a:solidFill>
              <a:miter lim="800000"/>
              <a:headEnd/>
              <a:tailEnd/>
            </a:ln>
            <a:effectLst/>
            <a:extLst/>
          </p:spPr>
          <p:txBody>
            <a:bodyPr wrap="none" anchor="ctr"/>
            <a:lstStyle>
              <a:lvl1pPr>
                <a:defRPr kumimoji="1" sz="2400">
                  <a:solidFill>
                    <a:schemeClr val="tx1"/>
                  </a:solidFill>
                  <a:latin typeface="Times New Roman" pitchFamily="18" charset="0"/>
                </a:defRPr>
              </a:lvl1pPr>
              <a:lvl2pPr marL="742950" indent="-285750">
                <a:defRPr kumimoji="1" sz="2400">
                  <a:solidFill>
                    <a:schemeClr val="tx1"/>
                  </a:solidFill>
                  <a:latin typeface="Times New Roman" pitchFamily="18" charset="0"/>
                </a:defRPr>
              </a:lvl2pPr>
              <a:lvl3pPr marL="1143000" indent="-228600">
                <a:defRPr kumimoji="1" sz="2400">
                  <a:solidFill>
                    <a:schemeClr val="tx1"/>
                  </a:solidFill>
                  <a:latin typeface="Times New Roman" pitchFamily="18" charset="0"/>
                </a:defRPr>
              </a:lvl3pPr>
              <a:lvl4pPr marL="1600200" indent="-228600">
                <a:defRPr kumimoji="1" sz="2400">
                  <a:solidFill>
                    <a:schemeClr val="tx1"/>
                  </a:solidFill>
                  <a:latin typeface="Times New Roman" pitchFamily="18" charset="0"/>
                </a:defRPr>
              </a:lvl4pPr>
              <a:lvl5pPr marL="2057400" indent="-228600">
                <a:defRPr kumimoji="1" sz="2400">
                  <a:solidFill>
                    <a:schemeClr val="tx1"/>
                  </a:solidFill>
                  <a:latin typeface="Times New Roman" pitchFamily="18" charset="0"/>
                </a:defRPr>
              </a:lvl5pPr>
              <a:lvl6pPr marL="2514600" indent="-228600" eaLnBrk="0" fontAlgn="base" hangingPunct="0">
                <a:spcBef>
                  <a:spcPct val="0"/>
                </a:spcBef>
                <a:spcAft>
                  <a:spcPct val="0"/>
                </a:spcAft>
                <a:defRPr kumimoji="1" sz="2400">
                  <a:solidFill>
                    <a:schemeClr val="tx1"/>
                  </a:solidFill>
                  <a:latin typeface="Times New Roman" pitchFamily="18" charset="0"/>
                </a:defRPr>
              </a:lvl6pPr>
              <a:lvl7pPr marL="2971800" indent="-228600" eaLnBrk="0" fontAlgn="base" hangingPunct="0">
                <a:spcBef>
                  <a:spcPct val="0"/>
                </a:spcBef>
                <a:spcAft>
                  <a:spcPct val="0"/>
                </a:spcAft>
                <a:defRPr kumimoji="1" sz="2400">
                  <a:solidFill>
                    <a:schemeClr val="tx1"/>
                  </a:solidFill>
                  <a:latin typeface="Times New Roman" pitchFamily="18" charset="0"/>
                </a:defRPr>
              </a:lvl7pPr>
              <a:lvl8pPr marL="3429000" indent="-228600" eaLnBrk="0" fontAlgn="base" hangingPunct="0">
                <a:spcBef>
                  <a:spcPct val="0"/>
                </a:spcBef>
                <a:spcAft>
                  <a:spcPct val="0"/>
                </a:spcAft>
                <a:defRPr kumimoji="1" sz="2400">
                  <a:solidFill>
                    <a:schemeClr val="tx1"/>
                  </a:solidFill>
                  <a:latin typeface="Times New Roman" pitchFamily="18" charset="0"/>
                </a:defRPr>
              </a:lvl8pPr>
              <a:lvl9pPr marL="3886200" indent="-228600" eaLnBrk="0" fontAlgn="base" hangingPunct="0">
                <a:spcBef>
                  <a:spcPct val="0"/>
                </a:spcBef>
                <a:spcAft>
                  <a:spcPct val="0"/>
                </a:spcAft>
                <a:defRPr kumimoji="1" sz="2400">
                  <a:solidFill>
                    <a:schemeClr val="tx1"/>
                  </a:solidFill>
                  <a:latin typeface="Times New Roman" pitchFamily="18" charset="0"/>
                </a:defRPr>
              </a:lvl9pPr>
            </a:lstStyle>
            <a:p>
              <a:pPr eaLnBrk="1" hangingPunct="1">
                <a:defRPr/>
              </a:pPr>
              <a:endParaRPr kumimoji="0" lang="en-US" altLang="ja-JP" smtClean="0">
                <a:solidFill>
                  <a:schemeClr val="bg2"/>
                </a:solidFill>
                <a:latin typeface="Arial" pitchFamily="34" charset="0"/>
                <a:ea typeface="ＭＳ Ｐゴシック" pitchFamily="50" charset="-128"/>
                <a:cs typeface="Arial" pitchFamily="34" charset="0"/>
              </a:endParaRPr>
            </a:p>
          </p:txBody>
        </p:sp>
        <p:sp>
          <p:nvSpPr>
            <p:cNvPr id="4" name="Freeform 4"/>
            <p:cNvSpPr>
              <a:spLocks/>
            </p:cNvSpPr>
            <p:nvPr userDrawn="1"/>
          </p:nvSpPr>
          <p:spPr bwMode="hidden">
            <a:xfrm>
              <a:off x="0" y="2664"/>
              <a:ext cx="2688" cy="1224"/>
            </a:xfrm>
            <a:custGeom>
              <a:avLst/>
              <a:gdLst>
                <a:gd name="T0" fmla="*/ 0 w 2688"/>
                <a:gd name="T1" fmla="*/ 0 h 1224"/>
                <a:gd name="T2" fmla="*/ 960 w 2688"/>
                <a:gd name="T3" fmla="*/ 552 h 1224"/>
                <a:gd name="T4" fmla="*/ 1968 w 2688"/>
                <a:gd name="T5" fmla="*/ 264 h 1224"/>
                <a:gd name="T6" fmla="*/ 2028 w 2688"/>
                <a:gd name="T7" fmla="*/ 270 h 1224"/>
                <a:gd name="T8" fmla="*/ 2661 w 2688"/>
                <a:gd name="T9" fmla="*/ 528 h 1224"/>
                <a:gd name="T10" fmla="*/ 2688 w 2688"/>
                <a:gd name="T11" fmla="*/ 648 h 1224"/>
                <a:gd name="T12" fmla="*/ 2304 w 2688"/>
                <a:gd name="T13" fmla="*/ 1080 h 1224"/>
                <a:gd name="T14" fmla="*/ 1584 w 2688"/>
                <a:gd name="T15" fmla="*/ 1224 h 1224"/>
                <a:gd name="T16" fmla="*/ 1296 w 2688"/>
                <a:gd name="T17" fmla="*/ 936 h 1224"/>
                <a:gd name="T18" fmla="*/ 864 w 2688"/>
                <a:gd name="T19" fmla="*/ 1032 h 1224"/>
                <a:gd name="T20" fmla="*/ 0 w 2688"/>
                <a:gd name="T21" fmla="*/ 552 h 1224"/>
                <a:gd name="T22" fmla="*/ 0 w 2688"/>
                <a:gd name="T23" fmla="*/ 0 h 122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688" h="1224">
                  <a:moveTo>
                    <a:pt x="0" y="0"/>
                  </a:moveTo>
                  <a:lnTo>
                    <a:pt x="960" y="552"/>
                  </a:lnTo>
                  <a:lnTo>
                    <a:pt x="1968" y="264"/>
                  </a:lnTo>
                  <a:lnTo>
                    <a:pt x="2028" y="270"/>
                  </a:lnTo>
                  <a:lnTo>
                    <a:pt x="2661" y="528"/>
                  </a:lnTo>
                  <a:lnTo>
                    <a:pt x="2688" y="648"/>
                  </a:lnTo>
                  <a:lnTo>
                    <a:pt x="2304" y="1080"/>
                  </a:lnTo>
                  <a:lnTo>
                    <a:pt x="1584" y="1224"/>
                  </a:lnTo>
                  <a:lnTo>
                    <a:pt x="1296" y="936"/>
                  </a:lnTo>
                  <a:lnTo>
                    <a:pt x="864" y="1032"/>
                  </a:lnTo>
                  <a:lnTo>
                    <a:pt x="0" y="552"/>
                  </a:lnTo>
                  <a:lnTo>
                    <a:pt x="0"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5" name="Freeform 5"/>
            <p:cNvSpPr>
              <a:spLocks/>
            </p:cNvSpPr>
            <p:nvPr userDrawn="1"/>
          </p:nvSpPr>
          <p:spPr bwMode="hidden">
            <a:xfrm>
              <a:off x="3359" y="1536"/>
              <a:ext cx="2401" cy="1232"/>
            </a:xfrm>
            <a:custGeom>
              <a:avLst/>
              <a:gdLst>
                <a:gd name="T0" fmla="*/ 2208 w 2401"/>
                <a:gd name="T1" fmla="*/ 15 h 1232"/>
                <a:gd name="T2" fmla="*/ 2088 w 2401"/>
                <a:gd name="T3" fmla="*/ 57 h 1232"/>
                <a:gd name="T4" fmla="*/ 1951 w 2401"/>
                <a:gd name="T5" fmla="*/ 99 h 1232"/>
                <a:gd name="T6" fmla="*/ 1704 w 2401"/>
                <a:gd name="T7" fmla="*/ 135 h 1232"/>
                <a:gd name="T8" fmla="*/ 1314 w 2401"/>
                <a:gd name="T9" fmla="*/ 177 h 1232"/>
                <a:gd name="T10" fmla="*/ 1176 w 2401"/>
                <a:gd name="T11" fmla="*/ 189 h 1232"/>
                <a:gd name="T12" fmla="*/ 1122 w 2401"/>
                <a:gd name="T13" fmla="*/ 195 h 1232"/>
                <a:gd name="T14" fmla="*/ 1075 w 2401"/>
                <a:gd name="T15" fmla="*/ 231 h 1232"/>
                <a:gd name="T16" fmla="*/ 924 w 2401"/>
                <a:gd name="T17" fmla="*/ 321 h 1232"/>
                <a:gd name="T18" fmla="*/ 840 w 2401"/>
                <a:gd name="T19" fmla="*/ 369 h 1232"/>
                <a:gd name="T20" fmla="*/ 630 w 2401"/>
                <a:gd name="T21" fmla="*/ 458 h 1232"/>
                <a:gd name="T22" fmla="*/ 529 w 2401"/>
                <a:gd name="T23" fmla="*/ 500 h 1232"/>
                <a:gd name="T24" fmla="*/ 487 w 2401"/>
                <a:gd name="T25" fmla="*/ 542 h 1232"/>
                <a:gd name="T26" fmla="*/ 457 w 2401"/>
                <a:gd name="T27" fmla="*/ 590 h 1232"/>
                <a:gd name="T28" fmla="*/ 402 w 2401"/>
                <a:gd name="T29" fmla="*/ 638 h 1232"/>
                <a:gd name="T30" fmla="*/ 330 w 2401"/>
                <a:gd name="T31" fmla="*/ 758 h 1232"/>
                <a:gd name="T32" fmla="*/ 312 w 2401"/>
                <a:gd name="T33" fmla="*/ 788 h 1232"/>
                <a:gd name="T34" fmla="*/ 252 w 2401"/>
                <a:gd name="T35" fmla="*/ 824 h 1232"/>
                <a:gd name="T36" fmla="*/ 84 w 2401"/>
                <a:gd name="T37" fmla="*/ 926 h 1232"/>
                <a:gd name="T38" fmla="*/ 0 w 2401"/>
                <a:gd name="T39" fmla="*/ 992 h 1232"/>
                <a:gd name="T40" fmla="*/ 12 w 2401"/>
                <a:gd name="T41" fmla="*/ 1040 h 1232"/>
                <a:gd name="T42" fmla="*/ 132 w 2401"/>
                <a:gd name="T43" fmla="*/ 1034 h 1232"/>
                <a:gd name="T44" fmla="*/ 336 w 2401"/>
                <a:gd name="T45" fmla="*/ 980 h 1232"/>
                <a:gd name="T46" fmla="*/ 529 w 2401"/>
                <a:gd name="T47" fmla="*/ 896 h 1232"/>
                <a:gd name="T48" fmla="*/ 576 w 2401"/>
                <a:gd name="T49" fmla="*/ 872 h 1232"/>
                <a:gd name="T50" fmla="*/ 714 w 2401"/>
                <a:gd name="T51" fmla="*/ 848 h 1232"/>
                <a:gd name="T52" fmla="*/ 966 w 2401"/>
                <a:gd name="T53" fmla="*/ 794 h 1232"/>
                <a:gd name="T54" fmla="*/ 1212 w 2401"/>
                <a:gd name="T55" fmla="*/ 782 h 1232"/>
                <a:gd name="T56" fmla="*/ 1416 w 2401"/>
                <a:gd name="T57" fmla="*/ 872 h 1232"/>
                <a:gd name="T58" fmla="*/ 1464 w 2401"/>
                <a:gd name="T59" fmla="*/ 932 h 1232"/>
                <a:gd name="T60" fmla="*/ 1440 w 2401"/>
                <a:gd name="T61" fmla="*/ 992 h 1232"/>
                <a:gd name="T62" fmla="*/ 1302 w 2401"/>
                <a:gd name="T63" fmla="*/ 1040 h 1232"/>
                <a:gd name="T64" fmla="*/ 1158 w 2401"/>
                <a:gd name="T65" fmla="*/ 1100 h 1232"/>
                <a:gd name="T66" fmla="*/ 1093 w 2401"/>
                <a:gd name="T67" fmla="*/ 1148 h 1232"/>
                <a:gd name="T68" fmla="*/ 1075 w 2401"/>
                <a:gd name="T69" fmla="*/ 1208 h 1232"/>
                <a:gd name="T70" fmla="*/ 1093 w 2401"/>
                <a:gd name="T71" fmla="*/ 1232 h 1232"/>
                <a:gd name="T72" fmla="*/ 1152 w 2401"/>
                <a:gd name="T73" fmla="*/ 1226 h 1232"/>
                <a:gd name="T74" fmla="*/ 1332 w 2401"/>
                <a:gd name="T75" fmla="*/ 1208 h 1232"/>
                <a:gd name="T76" fmla="*/ 1434 w 2401"/>
                <a:gd name="T77" fmla="*/ 1184 h 1232"/>
                <a:gd name="T78" fmla="*/ 1464 w 2401"/>
                <a:gd name="T79" fmla="*/ 1172 h 1232"/>
                <a:gd name="T80" fmla="*/ 1578 w 2401"/>
                <a:gd name="T81" fmla="*/ 1130 h 1232"/>
                <a:gd name="T82" fmla="*/ 1758 w 2401"/>
                <a:gd name="T83" fmla="*/ 1064 h 1232"/>
                <a:gd name="T84" fmla="*/ 1872 w 2401"/>
                <a:gd name="T85" fmla="*/ 962 h 1232"/>
                <a:gd name="T86" fmla="*/ 1986 w 2401"/>
                <a:gd name="T87" fmla="*/ 800 h 1232"/>
                <a:gd name="T88" fmla="*/ 2166 w 2401"/>
                <a:gd name="T89" fmla="*/ 650 h 1232"/>
                <a:gd name="T90" fmla="*/ 2257 w 2401"/>
                <a:gd name="T91" fmla="*/ 590 h 1232"/>
                <a:gd name="T92" fmla="*/ 2400 w 2401"/>
                <a:gd name="T93" fmla="*/ 57 h 123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2401" h="1232">
                  <a:moveTo>
                    <a:pt x="2310" y="3"/>
                  </a:moveTo>
                  <a:lnTo>
                    <a:pt x="2280" y="3"/>
                  </a:lnTo>
                  <a:lnTo>
                    <a:pt x="2208" y="15"/>
                  </a:lnTo>
                  <a:lnTo>
                    <a:pt x="2136" y="27"/>
                  </a:lnTo>
                  <a:lnTo>
                    <a:pt x="2112" y="39"/>
                  </a:lnTo>
                  <a:lnTo>
                    <a:pt x="2088" y="57"/>
                  </a:lnTo>
                  <a:lnTo>
                    <a:pt x="2082" y="63"/>
                  </a:lnTo>
                  <a:lnTo>
                    <a:pt x="2076" y="69"/>
                  </a:lnTo>
                  <a:lnTo>
                    <a:pt x="1951" y="99"/>
                  </a:lnTo>
                  <a:lnTo>
                    <a:pt x="1896" y="111"/>
                  </a:lnTo>
                  <a:lnTo>
                    <a:pt x="1836" y="117"/>
                  </a:lnTo>
                  <a:lnTo>
                    <a:pt x="1704" y="135"/>
                  </a:lnTo>
                  <a:lnTo>
                    <a:pt x="1572" y="153"/>
                  </a:lnTo>
                  <a:lnTo>
                    <a:pt x="1434" y="165"/>
                  </a:lnTo>
                  <a:lnTo>
                    <a:pt x="1314" y="177"/>
                  </a:lnTo>
                  <a:lnTo>
                    <a:pt x="1260" y="183"/>
                  </a:lnTo>
                  <a:lnTo>
                    <a:pt x="1212" y="189"/>
                  </a:lnTo>
                  <a:lnTo>
                    <a:pt x="1176" y="189"/>
                  </a:lnTo>
                  <a:lnTo>
                    <a:pt x="1146" y="195"/>
                  </a:lnTo>
                  <a:lnTo>
                    <a:pt x="1128" y="195"/>
                  </a:lnTo>
                  <a:lnTo>
                    <a:pt x="1122" y="195"/>
                  </a:lnTo>
                  <a:lnTo>
                    <a:pt x="1116" y="201"/>
                  </a:lnTo>
                  <a:lnTo>
                    <a:pt x="1105" y="207"/>
                  </a:lnTo>
                  <a:lnTo>
                    <a:pt x="1075" y="231"/>
                  </a:lnTo>
                  <a:lnTo>
                    <a:pt x="1026" y="261"/>
                  </a:lnTo>
                  <a:lnTo>
                    <a:pt x="972" y="291"/>
                  </a:lnTo>
                  <a:lnTo>
                    <a:pt x="924" y="321"/>
                  </a:lnTo>
                  <a:lnTo>
                    <a:pt x="876" y="345"/>
                  </a:lnTo>
                  <a:lnTo>
                    <a:pt x="846" y="363"/>
                  </a:lnTo>
                  <a:lnTo>
                    <a:pt x="840" y="369"/>
                  </a:lnTo>
                  <a:lnTo>
                    <a:pt x="834" y="369"/>
                  </a:lnTo>
                  <a:lnTo>
                    <a:pt x="732" y="417"/>
                  </a:lnTo>
                  <a:lnTo>
                    <a:pt x="630" y="458"/>
                  </a:lnTo>
                  <a:lnTo>
                    <a:pt x="588" y="476"/>
                  </a:lnTo>
                  <a:lnTo>
                    <a:pt x="552" y="488"/>
                  </a:lnTo>
                  <a:lnTo>
                    <a:pt x="529" y="500"/>
                  </a:lnTo>
                  <a:lnTo>
                    <a:pt x="517" y="506"/>
                  </a:lnTo>
                  <a:lnTo>
                    <a:pt x="499" y="524"/>
                  </a:lnTo>
                  <a:lnTo>
                    <a:pt x="487" y="542"/>
                  </a:lnTo>
                  <a:lnTo>
                    <a:pt x="481" y="560"/>
                  </a:lnTo>
                  <a:lnTo>
                    <a:pt x="481" y="578"/>
                  </a:lnTo>
                  <a:lnTo>
                    <a:pt x="457" y="590"/>
                  </a:lnTo>
                  <a:lnTo>
                    <a:pt x="438" y="596"/>
                  </a:lnTo>
                  <a:lnTo>
                    <a:pt x="420" y="614"/>
                  </a:lnTo>
                  <a:lnTo>
                    <a:pt x="402" y="638"/>
                  </a:lnTo>
                  <a:lnTo>
                    <a:pt x="366" y="698"/>
                  </a:lnTo>
                  <a:lnTo>
                    <a:pt x="348" y="728"/>
                  </a:lnTo>
                  <a:lnTo>
                    <a:pt x="330" y="758"/>
                  </a:lnTo>
                  <a:lnTo>
                    <a:pt x="324" y="776"/>
                  </a:lnTo>
                  <a:lnTo>
                    <a:pt x="318" y="782"/>
                  </a:lnTo>
                  <a:lnTo>
                    <a:pt x="312" y="788"/>
                  </a:lnTo>
                  <a:lnTo>
                    <a:pt x="300" y="794"/>
                  </a:lnTo>
                  <a:lnTo>
                    <a:pt x="282" y="806"/>
                  </a:lnTo>
                  <a:lnTo>
                    <a:pt x="252" y="824"/>
                  </a:lnTo>
                  <a:lnTo>
                    <a:pt x="199" y="854"/>
                  </a:lnTo>
                  <a:lnTo>
                    <a:pt x="151" y="884"/>
                  </a:lnTo>
                  <a:lnTo>
                    <a:pt x="84" y="926"/>
                  </a:lnTo>
                  <a:lnTo>
                    <a:pt x="30" y="962"/>
                  </a:lnTo>
                  <a:lnTo>
                    <a:pt x="12" y="974"/>
                  </a:lnTo>
                  <a:lnTo>
                    <a:pt x="0" y="992"/>
                  </a:lnTo>
                  <a:lnTo>
                    <a:pt x="0" y="1004"/>
                  </a:lnTo>
                  <a:lnTo>
                    <a:pt x="0" y="1022"/>
                  </a:lnTo>
                  <a:lnTo>
                    <a:pt x="12" y="1040"/>
                  </a:lnTo>
                  <a:lnTo>
                    <a:pt x="42" y="1046"/>
                  </a:lnTo>
                  <a:lnTo>
                    <a:pt x="84" y="1046"/>
                  </a:lnTo>
                  <a:lnTo>
                    <a:pt x="132" y="1034"/>
                  </a:lnTo>
                  <a:lnTo>
                    <a:pt x="193" y="1022"/>
                  </a:lnTo>
                  <a:lnTo>
                    <a:pt x="264" y="1004"/>
                  </a:lnTo>
                  <a:lnTo>
                    <a:pt x="336" y="980"/>
                  </a:lnTo>
                  <a:lnTo>
                    <a:pt x="408" y="950"/>
                  </a:lnTo>
                  <a:lnTo>
                    <a:pt x="475" y="920"/>
                  </a:lnTo>
                  <a:lnTo>
                    <a:pt x="529" y="896"/>
                  </a:lnTo>
                  <a:lnTo>
                    <a:pt x="564" y="878"/>
                  </a:lnTo>
                  <a:lnTo>
                    <a:pt x="570" y="872"/>
                  </a:lnTo>
                  <a:lnTo>
                    <a:pt x="576" y="872"/>
                  </a:lnTo>
                  <a:lnTo>
                    <a:pt x="606" y="872"/>
                  </a:lnTo>
                  <a:lnTo>
                    <a:pt x="648" y="866"/>
                  </a:lnTo>
                  <a:lnTo>
                    <a:pt x="714" y="848"/>
                  </a:lnTo>
                  <a:lnTo>
                    <a:pt x="793" y="830"/>
                  </a:lnTo>
                  <a:lnTo>
                    <a:pt x="876" y="812"/>
                  </a:lnTo>
                  <a:lnTo>
                    <a:pt x="966" y="794"/>
                  </a:lnTo>
                  <a:lnTo>
                    <a:pt x="1063" y="782"/>
                  </a:lnTo>
                  <a:lnTo>
                    <a:pt x="1152" y="776"/>
                  </a:lnTo>
                  <a:lnTo>
                    <a:pt x="1212" y="782"/>
                  </a:lnTo>
                  <a:lnTo>
                    <a:pt x="1284" y="806"/>
                  </a:lnTo>
                  <a:lnTo>
                    <a:pt x="1357" y="836"/>
                  </a:lnTo>
                  <a:lnTo>
                    <a:pt x="1416" y="872"/>
                  </a:lnTo>
                  <a:lnTo>
                    <a:pt x="1434" y="890"/>
                  </a:lnTo>
                  <a:lnTo>
                    <a:pt x="1452" y="908"/>
                  </a:lnTo>
                  <a:lnTo>
                    <a:pt x="1464" y="932"/>
                  </a:lnTo>
                  <a:lnTo>
                    <a:pt x="1464" y="950"/>
                  </a:lnTo>
                  <a:lnTo>
                    <a:pt x="1458" y="968"/>
                  </a:lnTo>
                  <a:lnTo>
                    <a:pt x="1440" y="992"/>
                  </a:lnTo>
                  <a:lnTo>
                    <a:pt x="1410" y="1004"/>
                  </a:lnTo>
                  <a:lnTo>
                    <a:pt x="1369" y="1022"/>
                  </a:lnTo>
                  <a:lnTo>
                    <a:pt x="1302" y="1040"/>
                  </a:lnTo>
                  <a:lnTo>
                    <a:pt x="1248" y="1064"/>
                  </a:lnTo>
                  <a:lnTo>
                    <a:pt x="1200" y="1082"/>
                  </a:lnTo>
                  <a:lnTo>
                    <a:pt x="1158" y="1100"/>
                  </a:lnTo>
                  <a:lnTo>
                    <a:pt x="1128" y="1118"/>
                  </a:lnTo>
                  <a:lnTo>
                    <a:pt x="1110" y="1130"/>
                  </a:lnTo>
                  <a:lnTo>
                    <a:pt x="1093" y="1148"/>
                  </a:lnTo>
                  <a:lnTo>
                    <a:pt x="1081" y="1160"/>
                  </a:lnTo>
                  <a:lnTo>
                    <a:pt x="1069" y="1190"/>
                  </a:lnTo>
                  <a:lnTo>
                    <a:pt x="1075" y="1208"/>
                  </a:lnTo>
                  <a:lnTo>
                    <a:pt x="1081" y="1220"/>
                  </a:lnTo>
                  <a:lnTo>
                    <a:pt x="1087" y="1226"/>
                  </a:lnTo>
                  <a:lnTo>
                    <a:pt x="1093" y="1232"/>
                  </a:lnTo>
                  <a:lnTo>
                    <a:pt x="1110" y="1232"/>
                  </a:lnTo>
                  <a:lnTo>
                    <a:pt x="1128" y="1226"/>
                  </a:lnTo>
                  <a:lnTo>
                    <a:pt x="1152" y="1226"/>
                  </a:lnTo>
                  <a:lnTo>
                    <a:pt x="1212" y="1220"/>
                  </a:lnTo>
                  <a:lnTo>
                    <a:pt x="1272" y="1214"/>
                  </a:lnTo>
                  <a:lnTo>
                    <a:pt x="1332" y="1208"/>
                  </a:lnTo>
                  <a:lnTo>
                    <a:pt x="1393" y="1196"/>
                  </a:lnTo>
                  <a:lnTo>
                    <a:pt x="1416" y="1190"/>
                  </a:lnTo>
                  <a:lnTo>
                    <a:pt x="1434" y="1184"/>
                  </a:lnTo>
                  <a:lnTo>
                    <a:pt x="1446" y="1178"/>
                  </a:lnTo>
                  <a:lnTo>
                    <a:pt x="1452" y="1178"/>
                  </a:lnTo>
                  <a:lnTo>
                    <a:pt x="1464" y="1172"/>
                  </a:lnTo>
                  <a:lnTo>
                    <a:pt x="1488" y="1166"/>
                  </a:lnTo>
                  <a:lnTo>
                    <a:pt x="1530" y="1148"/>
                  </a:lnTo>
                  <a:lnTo>
                    <a:pt x="1578" y="1130"/>
                  </a:lnTo>
                  <a:lnTo>
                    <a:pt x="1681" y="1094"/>
                  </a:lnTo>
                  <a:lnTo>
                    <a:pt x="1722" y="1076"/>
                  </a:lnTo>
                  <a:lnTo>
                    <a:pt x="1758" y="1064"/>
                  </a:lnTo>
                  <a:lnTo>
                    <a:pt x="1812" y="1040"/>
                  </a:lnTo>
                  <a:lnTo>
                    <a:pt x="1848" y="1004"/>
                  </a:lnTo>
                  <a:lnTo>
                    <a:pt x="1872" y="962"/>
                  </a:lnTo>
                  <a:lnTo>
                    <a:pt x="1890" y="932"/>
                  </a:lnTo>
                  <a:lnTo>
                    <a:pt x="1932" y="866"/>
                  </a:lnTo>
                  <a:lnTo>
                    <a:pt x="1986" y="800"/>
                  </a:lnTo>
                  <a:lnTo>
                    <a:pt x="2046" y="740"/>
                  </a:lnTo>
                  <a:lnTo>
                    <a:pt x="2112" y="692"/>
                  </a:lnTo>
                  <a:lnTo>
                    <a:pt x="2166" y="650"/>
                  </a:lnTo>
                  <a:lnTo>
                    <a:pt x="2214" y="620"/>
                  </a:lnTo>
                  <a:lnTo>
                    <a:pt x="2244" y="596"/>
                  </a:lnTo>
                  <a:lnTo>
                    <a:pt x="2257" y="590"/>
                  </a:lnTo>
                  <a:lnTo>
                    <a:pt x="2400" y="518"/>
                  </a:lnTo>
                  <a:lnTo>
                    <a:pt x="2400" y="57"/>
                  </a:lnTo>
                  <a:lnTo>
                    <a:pt x="2401" y="0"/>
                  </a:lnTo>
                  <a:lnTo>
                    <a:pt x="2310" y="3"/>
                  </a:lnTo>
                  <a:close/>
                </a:path>
              </a:pathLst>
            </a:custGeom>
            <a:solidFill>
              <a:schemeClr val="bg2"/>
            </a:solidFill>
            <a:ln w="25400">
              <a:solidFill>
                <a:schemeClr val="tx1"/>
              </a:solidFill>
              <a:round/>
              <a:headEnd/>
              <a:tailEnd/>
            </a:ln>
          </p:spPr>
          <p:txBody>
            <a:bodyPr/>
            <a:lstStyle/>
            <a:p>
              <a:endParaRPr lang="ja-JP" altLang="en-US"/>
            </a:p>
          </p:txBody>
        </p:sp>
        <p:sp>
          <p:nvSpPr>
            <p:cNvPr id="6" name="Freeform 6"/>
            <p:cNvSpPr>
              <a:spLocks/>
            </p:cNvSpPr>
            <p:nvPr userDrawn="1"/>
          </p:nvSpPr>
          <p:spPr bwMode="hidden">
            <a:xfrm>
              <a:off x="3792" y="1536"/>
              <a:ext cx="1968" cy="762"/>
            </a:xfrm>
            <a:custGeom>
              <a:avLst/>
              <a:gdLst>
                <a:gd name="T0" fmla="*/ 965 w 1968"/>
                <a:gd name="T1" fmla="*/ 165 h 762"/>
                <a:gd name="T2" fmla="*/ 696 w 1968"/>
                <a:gd name="T3" fmla="*/ 200 h 762"/>
                <a:gd name="T4" fmla="*/ 693 w 1968"/>
                <a:gd name="T5" fmla="*/ 237 h 762"/>
                <a:gd name="T6" fmla="*/ 924 w 1968"/>
                <a:gd name="T7" fmla="*/ 258 h 762"/>
                <a:gd name="T8" fmla="*/ 993 w 1968"/>
                <a:gd name="T9" fmla="*/ 267 h 762"/>
                <a:gd name="T10" fmla="*/ 681 w 1968"/>
                <a:gd name="T11" fmla="*/ 291 h 762"/>
                <a:gd name="T12" fmla="*/ 633 w 1968"/>
                <a:gd name="T13" fmla="*/ 309 h 762"/>
                <a:gd name="T14" fmla="*/ 645 w 1968"/>
                <a:gd name="T15" fmla="*/ 336 h 762"/>
                <a:gd name="T16" fmla="*/ 672 w 1968"/>
                <a:gd name="T17" fmla="*/ 351 h 762"/>
                <a:gd name="T18" fmla="*/ 984 w 1968"/>
                <a:gd name="T19" fmla="*/ 333 h 762"/>
                <a:gd name="T20" fmla="*/ 1080 w 1968"/>
                <a:gd name="T21" fmla="*/ 357 h 762"/>
                <a:gd name="T22" fmla="*/ 624 w 1968"/>
                <a:gd name="T23" fmla="*/ 492 h 762"/>
                <a:gd name="T24" fmla="*/ 616 w 1968"/>
                <a:gd name="T25" fmla="*/ 536 h 762"/>
                <a:gd name="T26" fmla="*/ 8 w 1968"/>
                <a:gd name="T27" fmla="*/ 724 h 762"/>
                <a:gd name="T28" fmla="*/ 0 w 1968"/>
                <a:gd name="T29" fmla="*/ 756 h 762"/>
                <a:gd name="T30" fmla="*/ 27 w 1968"/>
                <a:gd name="T31" fmla="*/ 762 h 762"/>
                <a:gd name="T32" fmla="*/ 664 w 1968"/>
                <a:gd name="T33" fmla="*/ 564 h 762"/>
                <a:gd name="T34" fmla="*/ 856 w 1968"/>
                <a:gd name="T35" fmla="*/ 600 h 762"/>
                <a:gd name="T36" fmla="*/ 1158 w 1968"/>
                <a:gd name="T37" fmla="*/ 507 h 762"/>
                <a:gd name="T38" fmla="*/ 1434 w 1968"/>
                <a:gd name="T39" fmla="*/ 465 h 762"/>
                <a:gd name="T40" fmla="*/ 1572 w 1968"/>
                <a:gd name="T41" fmla="*/ 368 h 762"/>
                <a:gd name="T42" fmla="*/ 1712 w 1968"/>
                <a:gd name="T43" fmla="*/ 340 h 762"/>
                <a:gd name="T44" fmla="*/ 1856 w 1968"/>
                <a:gd name="T45" fmla="*/ 328 h 762"/>
                <a:gd name="T46" fmla="*/ 1968 w 1968"/>
                <a:gd name="T47" fmla="*/ 330 h 762"/>
                <a:gd name="T48" fmla="*/ 1968 w 1968"/>
                <a:gd name="T49" fmla="*/ 0 h 762"/>
                <a:gd name="T50" fmla="*/ 1934 w 1968"/>
                <a:gd name="T51" fmla="*/ 3 h 762"/>
                <a:gd name="T52" fmla="*/ 1832 w 1968"/>
                <a:gd name="T53" fmla="*/ 5 h 762"/>
                <a:gd name="T54" fmla="*/ 1682 w 1968"/>
                <a:gd name="T55" fmla="*/ 35 h 762"/>
                <a:gd name="T56" fmla="*/ 1643 w 1968"/>
                <a:gd name="T57" fmla="*/ 72 h 762"/>
                <a:gd name="T58" fmla="*/ 1392 w 1968"/>
                <a:gd name="T59" fmla="*/ 119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968" h="762">
                  <a:moveTo>
                    <a:pt x="965" y="165"/>
                  </a:moveTo>
                  <a:lnTo>
                    <a:pt x="696" y="200"/>
                  </a:lnTo>
                  <a:lnTo>
                    <a:pt x="693" y="237"/>
                  </a:lnTo>
                  <a:lnTo>
                    <a:pt x="924" y="258"/>
                  </a:lnTo>
                  <a:lnTo>
                    <a:pt x="993" y="267"/>
                  </a:lnTo>
                  <a:lnTo>
                    <a:pt x="681" y="291"/>
                  </a:lnTo>
                  <a:lnTo>
                    <a:pt x="633" y="309"/>
                  </a:lnTo>
                  <a:lnTo>
                    <a:pt x="645" y="336"/>
                  </a:lnTo>
                  <a:lnTo>
                    <a:pt x="672" y="351"/>
                  </a:lnTo>
                  <a:lnTo>
                    <a:pt x="984" y="333"/>
                  </a:lnTo>
                  <a:lnTo>
                    <a:pt x="1080" y="357"/>
                  </a:lnTo>
                  <a:lnTo>
                    <a:pt x="624" y="492"/>
                  </a:lnTo>
                  <a:lnTo>
                    <a:pt x="616" y="536"/>
                  </a:lnTo>
                  <a:lnTo>
                    <a:pt x="8" y="724"/>
                  </a:lnTo>
                  <a:lnTo>
                    <a:pt x="0" y="756"/>
                  </a:lnTo>
                  <a:lnTo>
                    <a:pt x="27" y="762"/>
                  </a:lnTo>
                  <a:lnTo>
                    <a:pt x="664" y="564"/>
                  </a:lnTo>
                  <a:lnTo>
                    <a:pt x="856" y="600"/>
                  </a:lnTo>
                  <a:lnTo>
                    <a:pt x="1158" y="507"/>
                  </a:lnTo>
                  <a:lnTo>
                    <a:pt x="1434" y="465"/>
                  </a:lnTo>
                  <a:lnTo>
                    <a:pt x="1572" y="368"/>
                  </a:lnTo>
                  <a:lnTo>
                    <a:pt x="1712" y="340"/>
                  </a:lnTo>
                  <a:lnTo>
                    <a:pt x="1856" y="328"/>
                  </a:lnTo>
                  <a:lnTo>
                    <a:pt x="1968" y="330"/>
                  </a:lnTo>
                  <a:lnTo>
                    <a:pt x="1968" y="0"/>
                  </a:lnTo>
                  <a:lnTo>
                    <a:pt x="1934" y="3"/>
                  </a:lnTo>
                  <a:lnTo>
                    <a:pt x="1832" y="5"/>
                  </a:lnTo>
                  <a:lnTo>
                    <a:pt x="1682" y="35"/>
                  </a:lnTo>
                  <a:lnTo>
                    <a:pt x="1643" y="72"/>
                  </a:lnTo>
                  <a:lnTo>
                    <a:pt x="1392" y="119"/>
                  </a:lnTo>
                </a:path>
              </a:pathLst>
            </a:custGeom>
            <a:gradFill rotWithShape="0">
              <a:gsLst>
                <a:gs pos="0">
                  <a:schemeClr val="bg2">
                    <a:gamma/>
                    <a:tint val="81961"/>
                    <a:invGamma/>
                  </a:schemeClr>
                </a:gs>
                <a:gs pos="100000">
                  <a:schemeClr val="bg2"/>
                </a:gs>
              </a:gsLst>
              <a:lin ang="2700000" scaled="1"/>
            </a:gradFill>
            <a:ln>
              <a:noFill/>
            </a:ln>
            <a:extLst/>
          </p:spPr>
          <p:txBody>
            <a:bodyPr/>
            <a:lstStyle/>
            <a:p>
              <a:pPr>
                <a:defRPr/>
              </a:pPr>
              <a:endParaRPr kumimoji="0" lang="en-US">
                <a:cs typeface="Arial" pitchFamily="34" charset="0"/>
              </a:endParaRPr>
            </a:p>
          </p:txBody>
        </p:sp>
        <p:sp>
          <p:nvSpPr>
            <p:cNvPr id="7" name="Freeform 7"/>
            <p:cNvSpPr>
              <a:spLocks/>
            </p:cNvSpPr>
            <p:nvPr userDrawn="1"/>
          </p:nvSpPr>
          <p:spPr bwMode="hidden">
            <a:xfrm>
              <a:off x="3839" y="1836"/>
              <a:ext cx="528" cy="275"/>
            </a:xfrm>
            <a:custGeom>
              <a:avLst/>
              <a:gdLst>
                <a:gd name="T0" fmla="*/ 0 w 526"/>
                <a:gd name="T1" fmla="*/ 275 h 275"/>
                <a:gd name="T2" fmla="*/ 0 w 526"/>
                <a:gd name="T3" fmla="*/ 269 h 275"/>
                <a:gd name="T4" fmla="*/ 6 w 526"/>
                <a:gd name="T5" fmla="*/ 251 h 275"/>
                <a:gd name="T6" fmla="*/ 6 w 526"/>
                <a:gd name="T7" fmla="*/ 239 h 275"/>
                <a:gd name="T8" fmla="*/ 12 w 526"/>
                <a:gd name="T9" fmla="*/ 227 h 275"/>
                <a:gd name="T10" fmla="*/ 18 w 526"/>
                <a:gd name="T11" fmla="*/ 221 h 275"/>
                <a:gd name="T12" fmla="*/ 36 w 526"/>
                <a:gd name="T13" fmla="*/ 215 h 275"/>
                <a:gd name="T14" fmla="*/ 77 w 526"/>
                <a:gd name="T15" fmla="*/ 203 h 275"/>
                <a:gd name="T16" fmla="*/ 153 w 526"/>
                <a:gd name="T17" fmla="*/ 179 h 275"/>
                <a:gd name="T18" fmla="*/ 225 w 526"/>
                <a:gd name="T19" fmla="*/ 143 h 275"/>
                <a:gd name="T20" fmla="*/ 267 w 526"/>
                <a:gd name="T21" fmla="*/ 120 h 275"/>
                <a:gd name="T22" fmla="*/ 315 w 526"/>
                <a:gd name="T23" fmla="*/ 96 h 275"/>
                <a:gd name="T24" fmla="*/ 425 w 526"/>
                <a:gd name="T25" fmla="*/ 48 h 275"/>
                <a:gd name="T26" fmla="*/ 474 w 526"/>
                <a:gd name="T27" fmla="*/ 30 h 275"/>
                <a:gd name="T28" fmla="*/ 510 w 526"/>
                <a:gd name="T29" fmla="*/ 12 h 275"/>
                <a:gd name="T30" fmla="*/ 534 w 526"/>
                <a:gd name="T31" fmla="*/ 6 h 275"/>
                <a:gd name="T32" fmla="*/ 552 w 526"/>
                <a:gd name="T33" fmla="*/ 0 h 275"/>
                <a:gd name="T34" fmla="*/ 558 w 526"/>
                <a:gd name="T35" fmla="*/ 0 h 275"/>
                <a:gd name="T36" fmla="*/ 552 w 526"/>
                <a:gd name="T37" fmla="*/ 6 h 275"/>
                <a:gd name="T38" fmla="*/ 540 w 526"/>
                <a:gd name="T39" fmla="*/ 12 h 275"/>
                <a:gd name="T40" fmla="*/ 516 w 526"/>
                <a:gd name="T41" fmla="*/ 24 h 275"/>
                <a:gd name="T42" fmla="*/ 492 w 526"/>
                <a:gd name="T43" fmla="*/ 42 h 275"/>
                <a:gd name="T44" fmla="*/ 468 w 526"/>
                <a:gd name="T45" fmla="*/ 54 h 275"/>
                <a:gd name="T46" fmla="*/ 425 w 526"/>
                <a:gd name="T47" fmla="*/ 78 h 275"/>
                <a:gd name="T48" fmla="*/ 356 w 526"/>
                <a:gd name="T49" fmla="*/ 108 h 275"/>
                <a:gd name="T50" fmla="*/ 291 w 526"/>
                <a:gd name="T51" fmla="*/ 143 h 275"/>
                <a:gd name="T52" fmla="*/ 131 w 526"/>
                <a:gd name="T53" fmla="*/ 221 h 275"/>
                <a:gd name="T54" fmla="*/ 65 w 526"/>
                <a:gd name="T55" fmla="*/ 251 h 275"/>
                <a:gd name="T56" fmla="*/ 0 w 526"/>
                <a:gd name="T57" fmla="*/ 275 h 275"/>
                <a:gd name="T58" fmla="*/ 0 w 526"/>
                <a:gd name="T59" fmla="*/ 275 h 27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526" h="275">
                  <a:moveTo>
                    <a:pt x="0" y="275"/>
                  </a:moveTo>
                  <a:lnTo>
                    <a:pt x="0" y="269"/>
                  </a:lnTo>
                  <a:lnTo>
                    <a:pt x="6" y="251"/>
                  </a:lnTo>
                  <a:lnTo>
                    <a:pt x="6" y="239"/>
                  </a:lnTo>
                  <a:lnTo>
                    <a:pt x="12" y="227"/>
                  </a:lnTo>
                  <a:lnTo>
                    <a:pt x="18" y="221"/>
                  </a:lnTo>
                  <a:lnTo>
                    <a:pt x="36" y="215"/>
                  </a:lnTo>
                  <a:lnTo>
                    <a:pt x="77" y="203"/>
                  </a:lnTo>
                  <a:lnTo>
                    <a:pt x="137" y="179"/>
                  </a:lnTo>
                  <a:lnTo>
                    <a:pt x="209" y="143"/>
                  </a:lnTo>
                  <a:lnTo>
                    <a:pt x="251" y="120"/>
                  </a:lnTo>
                  <a:lnTo>
                    <a:pt x="299" y="96"/>
                  </a:lnTo>
                  <a:lnTo>
                    <a:pt x="394" y="48"/>
                  </a:lnTo>
                  <a:lnTo>
                    <a:pt x="442" y="30"/>
                  </a:lnTo>
                  <a:lnTo>
                    <a:pt x="478" y="12"/>
                  </a:lnTo>
                  <a:lnTo>
                    <a:pt x="502" y="6"/>
                  </a:lnTo>
                  <a:lnTo>
                    <a:pt x="520" y="0"/>
                  </a:lnTo>
                  <a:lnTo>
                    <a:pt x="526" y="0"/>
                  </a:lnTo>
                  <a:lnTo>
                    <a:pt x="520" y="6"/>
                  </a:lnTo>
                  <a:lnTo>
                    <a:pt x="508" y="12"/>
                  </a:lnTo>
                  <a:lnTo>
                    <a:pt x="484" y="24"/>
                  </a:lnTo>
                  <a:lnTo>
                    <a:pt x="460" y="42"/>
                  </a:lnTo>
                  <a:lnTo>
                    <a:pt x="436" y="54"/>
                  </a:lnTo>
                  <a:lnTo>
                    <a:pt x="394" y="78"/>
                  </a:lnTo>
                  <a:lnTo>
                    <a:pt x="340" y="108"/>
                  </a:lnTo>
                  <a:lnTo>
                    <a:pt x="275" y="143"/>
                  </a:lnTo>
                  <a:lnTo>
                    <a:pt x="131" y="221"/>
                  </a:lnTo>
                  <a:lnTo>
                    <a:pt x="65" y="251"/>
                  </a:lnTo>
                  <a:lnTo>
                    <a:pt x="0" y="27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8" name="Freeform 8"/>
            <p:cNvSpPr>
              <a:spLocks/>
            </p:cNvSpPr>
            <p:nvPr userDrawn="1"/>
          </p:nvSpPr>
          <p:spPr bwMode="hidden">
            <a:xfrm>
              <a:off x="3676" y="2015"/>
              <a:ext cx="721" cy="306"/>
            </a:xfrm>
            <a:custGeom>
              <a:avLst/>
              <a:gdLst>
                <a:gd name="T0" fmla="*/ 48 w 718"/>
                <a:gd name="T1" fmla="*/ 216 h 306"/>
                <a:gd name="T2" fmla="*/ 30 w 718"/>
                <a:gd name="T3" fmla="*/ 252 h 306"/>
                <a:gd name="T4" fmla="*/ 12 w 718"/>
                <a:gd name="T5" fmla="*/ 282 h 306"/>
                <a:gd name="T6" fmla="*/ 6 w 718"/>
                <a:gd name="T7" fmla="*/ 300 h 306"/>
                <a:gd name="T8" fmla="*/ 0 w 718"/>
                <a:gd name="T9" fmla="*/ 306 h 306"/>
                <a:gd name="T10" fmla="*/ 48 w 718"/>
                <a:gd name="T11" fmla="*/ 276 h 306"/>
                <a:gd name="T12" fmla="*/ 84 w 718"/>
                <a:gd name="T13" fmla="*/ 252 h 306"/>
                <a:gd name="T14" fmla="*/ 108 w 718"/>
                <a:gd name="T15" fmla="*/ 234 h 306"/>
                <a:gd name="T16" fmla="*/ 136 w 718"/>
                <a:gd name="T17" fmla="*/ 228 h 306"/>
                <a:gd name="T18" fmla="*/ 142 w 718"/>
                <a:gd name="T19" fmla="*/ 228 h 306"/>
                <a:gd name="T20" fmla="*/ 160 w 718"/>
                <a:gd name="T21" fmla="*/ 222 h 306"/>
                <a:gd name="T22" fmla="*/ 184 w 718"/>
                <a:gd name="T23" fmla="*/ 216 h 306"/>
                <a:gd name="T24" fmla="*/ 214 w 718"/>
                <a:gd name="T25" fmla="*/ 204 h 306"/>
                <a:gd name="T26" fmla="*/ 291 w 718"/>
                <a:gd name="T27" fmla="*/ 180 h 306"/>
                <a:gd name="T28" fmla="*/ 403 w 718"/>
                <a:gd name="T29" fmla="*/ 156 h 306"/>
                <a:gd name="T30" fmla="*/ 493 w 718"/>
                <a:gd name="T31" fmla="*/ 126 h 306"/>
                <a:gd name="T32" fmla="*/ 576 w 718"/>
                <a:gd name="T33" fmla="*/ 102 h 306"/>
                <a:gd name="T34" fmla="*/ 609 w 718"/>
                <a:gd name="T35" fmla="*/ 90 h 306"/>
                <a:gd name="T36" fmla="*/ 652 w 718"/>
                <a:gd name="T37" fmla="*/ 84 h 306"/>
                <a:gd name="T38" fmla="*/ 670 w 718"/>
                <a:gd name="T39" fmla="*/ 78 h 306"/>
                <a:gd name="T40" fmla="*/ 676 w 718"/>
                <a:gd name="T41" fmla="*/ 72 h 306"/>
                <a:gd name="T42" fmla="*/ 682 w 718"/>
                <a:gd name="T43" fmla="*/ 66 h 306"/>
                <a:gd name="T44" fmla="*/ 700 w 718"/>
                <a:gd name="T45" fmla="*/ 60 h 306"/>
                <a:gd name="T46" fmla="*/ 742 w 718"/>
                <a:gd name="T47" fmla="*/ 30 h 306"/>
                <a:gd name="T48" fmla="*/ 760 w 718"/>
                <a:gd name="T49" fmla="*/ 18 h 306"/>
                <a:gd name="T50" fmla="*/ 766 w 718"/>
                <a:gd name="T51" fmla="*/ 6 h 306"/>
                <a:gd name="T52" fmla="*/ 760 w 718"/>
                <a:gd name="T53" fmla="*/ 0 h 306"/>
                <a:gd name="T54" fmla="*/ 736 w 718"/>
                <a:gd name="T55" fmla="*/ 0 h 306"/>
                <a:gd name="T56" fmla="*/ 676 w 718"/>
                <a:gd name="T57" fmla="*/ 0 h 306"/>
                <a:gd name="T58" fmla="*/ 618 w 718"/>
                <a:gd name="T59" fmla="*/ 0 h 306"/>
                <a:gd name="T60" fmla="*/ 576 w 718"/>
                <a:gd name="T61" fmla="*/ 0 h 306"/>
                <a:gd name="T62" fmla="*/ 546 w 718"/>
                <a:gd name="T63" fmla="*/ 18 h 306"/>
                <a:gd name="T64" fmla="*/ 517 w 718"/>
                <a:gd name="T65" fmla="*/ 42 h 306"/>
                <a:gd name="T66" fmla="*/ 499 w 718"/>
                <a:gd name="T67" fmla="*/ 54 h 306"/>
                <a:gd name="T68" fmla="*/ 481 w 718"/>
                <a:gd name="T69" fmla="*/ 60 h 306"/>
                <a:gd name="T70" fmla="*/ 457 w 718"/>
                <a:gd name="T71" fmla="*/ 60 h 306"/>
                <a:gd name="T72" fmla="*/ 421 w 718"/>
                <a:gd name="T73" fmla="*/ 66 h 306"/>
                <a:gd name="T74" fmla="*/ 367 w 718"/>
                <a:gd name="T75" fmla="*/ 84 h 306"/>
                <a:gd name="T76" fmla="*/ 327 w 718"/>
                <a:gd name="T77" fmla="*/ 108 h 306"/>
                <a:gd name="T78" fmla="*/ 303 w 718"/>
                <a:gd name="T79" fmla="*/ 126 h 306"/>
                <a:gd name="T80" fmla="*/ 291 w 718"/>
                <a:gd name="T81" fmla="*/ 132 h 306"/>
                <a:gd name="T82" fmla="*/ 273 w 718"/>
                <a:gd name="T83" fmla="*/ 138 h 306"/>
                <a:gd name="T84" fmla="*/ 237 w 718"/>
                <a:gd name="T85" fmla="*/ 138 h 306"/>
                <a:gd name="T86" fmla="*/ 202 w 718"/>
                <a:gd name="T87" fmla="*/ 138 h 306"/>
                <a:gd name="T88" fmla="*/ 196 w 718"/>
                <a:gd name="T89" fmla="*/ 138 h 306"/>
                <a:gd name="T90" fmla="*/ 190 w 718"/>
                <a:gd name="T91" fmla="*/ 138 h 306"/>
                <a:gd name="T92" fmla="*/ 114 w 718"/>
                <a:gd name="T93" fmla="*/ 162 h 306"/>
                <a:gd name="T94" fmla="*/ 48 w 718"/>
                <a:gd name="T95" fmla="*/ 216 h 306"/>
                <a:gd name="T96" fmla="*/ 48 w 718"/>
                <a:gd name="T97" fmla="*/ 216 h 30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718" h="306">
                  <a:moveTo>
                    <a:pt x="48" y="216"/>
                  </a:moveTo>
                  <a:lnTo>
                    <a:pt x="30" y="252"/>
                  </a:lnTo>
                  <a:lnTo>
                    <a:pt x="12" y="282"/>
                  </a:lnTo>
                  <a:lnTo>
                    <a:pt x="6" y="300"/>
                  </a:lnTo>
                  <a:lnTo>
                    <a:pt x="0" y="306"/>
                  </a:lnTo>
                  <a:lnTo>
                    <a:pt x="48" y="276"/>
                  </a:lnTo>
                  <a:lnTo>
                    <a:pt x="84" y="252"/>
                  </a:lnTo>
                  <a:lnTo>
                    <a:pt x="108" y="234"/>
                  </a:lnTo>
                  <a:lnTo>
                    <a:pt x="120" y="228"/>
                  </a:lnTo>
                  <a:lnTo>
                    <a:pt x="126" y="228"/>
                  </a:lnTo>
                  <a:lnTo>
                    <a:pt x="144" y="222"/>
                  </a:lnTo>
                  <a:lnTo>
                    <a:pt x="168" y="216"/>
                  </a:lnTo>
                  <a:lnTo>
                    <a:pt x="198" y="204"/>
                  </a:lnTo>
                  <a:lnTo>
                    <a:pt x="275" y="180"/>
                  </a:lnTo>
                  <a:lnTo>
                    <a:pt x="371" y="156"/>
                  </a:lnTo>
                  <a:lnTo>
                    <a:pt x="461" y="126"/>
                  </a:lnTo>
                  <a:lnTo>
                    <a:pt x="544" y="102"/>
                  </a:lnTo>
                  <a:lnTo>
                    <a:pt x="574" y="90"/>
                  </a:lnTo>
                  <a:lnTo>
                    <a:pt x="604" y="84"/>
                  </a:lnTo>
                  <a:lnTo>
                    <a:pt x="622" y="78"/>
                  </a:lnTo>
                  <a:lnTo>
                    <a:pt x="628" y="72"/>
                  </a:lnTo>
                  <a:lnTo>
                    <a:pt x="634" y="66"/>
                  </a:lnTo>
                  <a:lnTo>
                    <a:pt x="652" y="60"/>
                  </a:lnTo>
                  <a:lnTo>
                    <a:pt x="694" y="30"/>
                  </a:lnTo>
                  <a:lnTo>
                    <a:pt x="712" y="18"/>
                  </a:lnTo>
                  <a:lnTo>
                    <a:pt x="718" y="6"/>
                  </a:lnTo>
                  <a:lnTo>
                    <a:pt x="712" y="0"/>
                  </a:lnTo>
                  <a:lnTo>
                    <a:pt x="688" y="0"/>
                  </a:lnTo>
                  <a:lnTo>
                    <a:pt x="628" y="0"/>
                  </a:lnTo>
                  <a:lnTo>
                    <a:pt x="580" y="0"/>
                  </a:lnTo>
                  <a:lnTo>
                    <a:pt x="544" y="0"/>
                  </a:lnTo>
                  <a:lnTo>
                    <a:pt x="514" y="18"/>
                  </a:lnTo>
                  <a:lnTo>
                    <a:pt x="485" y="42"/>
                  </a:lnTo>
                  <a:lnTo>
                    <a:pt x="467" y="54"/>
                  </a:lnTo>
                  <a:lnTo>
                    <a:pt x="449" y="60"/>
                  </a:lnTo>
                  <a:lnTo>
                    <a:pt x="425" y="60"/>
                  </a:lnTo>
                  <a:lnTo>
                    <a:pt x="389" y="66"/>
                  </a:lnTo>
                  <a:lnTo>
                    <a:pt x="347" y="84"/>
                  </a:lnTo>
                  <a:lnTo>
                    <a:pt x="311" y="108"/>
                  </a:lnTo>
                  <a:lnTo>
                    <a:pt x="287" y="126"/>
                  </a:lnTo>
                  <a:lnTo>
                    <a:pt x="275" y="132"/>
                  </a:lnTo>
                  <a:lnTo>
                    <a:pt x="257" y="138"/>
                  </a:lnTo>
                  <a:lnTo>
                    <a:pt x="221" y="138"/>
                  </a:lnTo>
                  <a:lnTo>
                    <a:pt x="186" y="138"/>
                  </a:lnTo>
                  <a:lnTo>
                    <a:pt x="180" y="138"/>
                  </a:lnTo>
                  <a:lnTo>
                    <a:pt x="174" y="138"/>
                  </a:lnTo>
                  <a:lnTo>
                    <a:pt x="114" y="162"/>
                  </a:lnTo>
                  <a:lnTo>
                    <a:pt x="48" y="21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9" name="Freeform 9"/>
            <p:cNvSpPr>
              <a:spLocks/>
            </p:cNvSpPr>
            <p:nvPr userDrawn="1"/>
          </p:nvSpPr>
          <p:spPr bwMode="hidden">
            <a:xfrm>
              <a:off x="3358" y="1890"/>
              <a:ext cx="2400" cy="881"/>
            </a:xfrm>
            <a:custGeom>
              <a:avLst/>
              <a:gdLst>
                <a:gd name="T0" fmla="*/ 2357 w 2392"/>
                <a:gd name="T1" fmla="*/ 54 h 881"/>
                <a:gd name="T2" fmla="*/ 2309 w 2392"/>
                <a:gd name="T3" fmla="*/ 54 h 881"/>
                <a:gd name="T4" fmla="*/ 2261 w 2392"/>
                <a:gd name="T5" fmla="*/ 66 h 881"/>
                <a:gd name="T6" fmla="*/ 2133 w 2392"/>
                <a:gd name="T7" fmla="*/ 101 h 881"/>
                <a:gd name="T8" fmla="*/ 2068 w 2392"/>
                <a:gd name="T9" fmla="*/ 119 h 881"/>
                <a:gd name="T10" fmla="*/ 1958 w 2392"/>
                <a:gd name="T11" fmla="*/ 167 h 881"/>
                <a:gd name="T12" fmla="*/ 1932 w 2392"/>
                <a:gd name="T13" fmla="*/ 245 h 881"/>
                <a:gd name="T14" fmla="*/ 1938 w 2392"/>
                <a:gd name="T15" fmla="*/ 305 h 881"/>
                <a:gd name="T16" fmla="*/ 1854 w 2392"/>
                <a:gd name="T17" fmla="*/ 317 h 881"/>
                <a:gd name="T18" fmla="*/ 1683 w 2392"/>
                <a:gd name="T19" fmla="*/ 263 h 881"/>
                <a:gd name="T20" fmla="*/ 1587 w 2392"/>
                <a:gd name="T21" fmla="*/ 257 h 881"/>
                <a:gd name="T22" fmla="*/ 1479 w 2392"/>
                <a:gd name="T23" fmla="*/ 311 h 881"/>
                <a:gd name="T24" fmla="*/ 1411 w 2392"/>
                <a:gd name="T25" fmla="*/ 353 h 881"/>
                <a:gd name="T26" fmla="*/ 1381 w 2392"/>
                <a:gd name="T27" fmla="*/ 359 h 881"/>
                <a:gd name="T28" fmla="*/ 1278 w 2392"/>
                <a:gd name="T29" fmla="*/ 371 h 881"/>
                <a:gd name="T30" fmla="*/ 1224 w 2392"/>
                <a:gd name="T31" fmla="*/ 365 h 881"/>
                <a:gd name="T32" fmla="*/ 1117 w 2392"/>
                <a:gd name="T33" fmla="*/ 371 h 881"/>
                <a:gd name="T34" fmla="*/ 1005 w 2392"/>
                <a:gd name="T35" fmla="*/ 383 h 881"/>
                <a:gd name="T36" fmla="*/ 969 w 2392"/>
                <a:gd name="T37" fmla="*/ 401 h 881"/>
                <a:gd name="T38" fmla="*/ 867 w 2392"/>
                <a:gd name="T39" fmla="*/ 419 h 881"/>
                <a:gd name="T40" fmla="*/ 826 w 2392"/>
                <a:gd name="T41" fmla="*/ 419 h 881"/>
                <a:gd name="T42" fmla="*/ 696 w 2392"/>
                <a:gd name="T43" fmla="*/ 437 h 881"/>
                <a:gd name="T44" fmla="*/ 630 w 2392"/>
                <a:gd name="T45" fmla="*/ 473 h 881"/>
                <a:gd name="T46" fmla="*/ 535 w 2392"/>
                <a:gd name="T47" fmla="*/ 467 h 881"/>
                <a:gd name="T48" fmla="*/ 447 w 2392"/>
                <a:gd name="T49" fmla="*/ 491 h 881"/>
                <a:gd name="T50" fmla="*/ 429 w 2392"/>
                <a:gd name="T51" fmla="*/ 539 h 881"/>
                <a:gd name="T52" fmla="*/ 363 w 2392"/>
                <a:gd name="T53" fmla="*/ 569 h 881"/>
                <a:gd name="T54" fmla="*/ 238 w 2392"/>
                <a:gd name="T55" fmla="*/ 599 h 881"/>
                <a:gd name="T56" fmla="*/ 138 w 2392"/>
                <a:gd name="T57" fmla="*/ 647 h 881"/>
                <a:gd name="T58" fmla="*/ 108 w 2392"/>
                <a:gd name="T59" fmla="*/ 659 h 881"/>
                <a:gd name="T60" fmla="*/ 0 w 2392"/>
                <a:gd name="T61" fmla="*/ 671 h 881"/>
                <a:gd name="T62" fmla="*/ 84 w 2392"/>
                <a:gd name="T63" fmla="*/ 695 h 881"/>
                <a:gd name="T64" fmla="*/ 279 w 2392"/>
                <a:gd name="T65" fmla="*/ 653 h 881"/>
                <a:gd name="T66" fmla="*/ 505 w 2392"/>
                <a:gd name="T67" fmla="*/ 569 h 881"/>
                <a:gd name="T68" fmla="*/ 600 w 2392"/>
                <a:gd name="T69" fmla="*/ 521 h 881"/>
                <a:gd name="T70" fmla="*/ 678 w 2392"/>
                <a:gd name="T71" fmla="*/ 515 h 881"/>
                <a:gd name="T72" fmla="*/ 921 w 2392"/>
                <a:gd name="T73" fmla="*/ 461 h 881"/>
                <a:gd name="T74" fmla="*/ 1212 w 2392"/>
                <a:gd name="T75" fmla="*/ 425 h 881"/>
                <a:gd name="T76" fmla="*/ 1358 w 2392"/>
                <a:gd name="T77" fmla="*/ 461 h 881"/>
                <a:gd name="T78" fmla="*/ 1497 w 2392"/>
                <a:gd name="T79" fmla="*/ 533 h 881"/>
                <a:gd name="T80" fmla="*/ 1515 w 2392"/>
                <a:gd name="T81" fmla="*/ 617 h 881"/>
                <a:gd name="T82" fmla="*/ 1456 w 2392"/>
                <a:gd name="T83" fmla="*/ 653 h 881"/>
                <a:gd name="T84" fmla="*/ 1290 w 2392"/>
                <a:gd name="T85" fmla="*/ 701 h 881"/>
                <a:gd name="T86" fmla="*/ 1176 w 2392"/>
                <a:gd name="T87" fmla="*/ 755 h 881"/>
                <a:gd name="T88" fmla="*/ 1129 w 2392"/>
                <a:gd name="T89" fmla="*/ 809 h 881"/>
                <a:gd name="T90" fmla="*/ 1141 w 2392"/>
                <a:gd name="T91" fmla="*/ 869 h 881"/>
                <a:gd name="T92" fmla="*/ 1170 w 2392"/>
                <a:gd name="T93" fmla="*/ 881 h 881"/>
                <a:gd name="T94" fmla="*/ 1272 w 2392"/>
                <a:gd name="T95" fmla="*/ 869 h 881"/>
                <a:gd name="T96" fmla="*/ 1468 w 2392"/>
                <a:gd name="T97" fmla="*/ 857 h 881"/>
                <a:gd name="T98" fmla="*/ 1521 w 2392"/>
                <a:gd name="T99" fmla="*/ 851 h 881"/>
                <a:gd name="T100" fmla="*/ 1563 w 2392"/>
                <a:gd name="T101" fmla="*/ 833 h 881"/>
                <a:gd name="T102" fmla="*/ 1771 w 2392"/>
                <a:gd name="T103" fmla="*/ 743 h 881"/>
                <a:gd name="T104" fmla="*/ 1902 w 2392"/>
                <a:gd name="T105" fmla="*/ 689 h 881"/>
                <a:gd name="T106" fmla="*/ 1986 w 2392"/>
                <a:gd name="T107" fmla="*/ 581 h 881"/>
                <a:gd name="T108" fmla="*/ 2151 w 2392"/>
                <a:gd name="T109" fmla="*/ 389 h 881"/>
                <a:gd name="T110" fmla="*/ 2329 w 2392"/>
                <a:gd name="T111" fmla="*/ 269 h 881"/>
                <a:gd name="T112" fmla="*/ 2377 w 2392"/>
                <a:gd name="T113" fmla="*/ 239 h 881"/>
                <a:gd name="T114" fmla="*/ 2520 w 2392"/>
                <a:gd name="T115" fmla="*/ 0 h 881"/>
                <a:gd name="T116" fmla="*/ 2430 w 2392"/>
                <a:gd name="T117" fmla="*/ 36 h 881"/>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392" h="881">
                  <a:moveTo>
                    <a:pt x="2302" y="36"/>
                  </a:moveTo>
                  <a:lnTo>
                    <a:pt x="2266" y="48"/>
                  </a:lnTo>
                  <a:lnTo>
                    <a:pt x="2231" y="54"/>
                  </a:lnTo>
                  <a:lnTo>
                    <a:pt x="2201" y="54"/>
                  </a:lnTo>
                  <a:lnTo>
                    <a:pt x="2195" y="54"/>
                  </a:lnTo>
                  <a:lnTo>
                    <a:pt x="2189" y="54"/>
                  </a:lnTo>
                  <a:lnTo>
                    <a:pt x="2177" y="60"/>
                  </a:lnTo>
                  <a:lnTo>
                    <a:pt x="2147" y="66"/>
                  </a:lnTo>
                  <a:lnTo>
                    <a:pt x="2105" y="78"/>
                  </a:lnTo>
                  <a:lnTo>
                    <a:pt x="2057" y="89"/>
                  </a:lnTo>
                  <a:lnTo>
                    <a:pt x="2021" y="101"/>
                  </a:lnTo>
                  <a:lnTo>
                    <a:pt x="1997" y="107"/>
                  </a:lnTo>
                  <a:lnTo>
                    <a:pt x="1973" y="113"/>
                  </a:lnTo>
                  <a:lnTo>
                    <a:pt x="1956" y="119"/>
                  </a:lnTo>
                  <a:lnTo>
                    <a:pt x="1926" y="131"/>
                  </a:lnTo>
                  <a:lnTo>
                    <a:pt x="1896" y="137"/>
                  </a:lnTo>
                  <a:lnTo>
                    <a:pt x="1860" y="167"/>
                  </a:lnTo>
                  <a:lnTo>
                    <a:pt x="1842" y="191"/>
                  </a:lnTo>
                  <a:lnTo>
                    <a:pt x="1836" y="221"/>
                  </a:lnTo>
                  <a:lnTo>
                    <a:pt x="1836" y="245"/>
                  </a:lnTo>
                  <a:lnTo>
                    <a:pt x="1842" y="269"/>
                  </a:lnTo>
                  <a:lnTo>
                    <a:pt x="1842" y="293"/>
                  </a:lnTo>
                  <a:lnTo>
                    <a:pt x="1842" y="305"/>
                  </a:lnTo>
                  <a:lnTo>
                    <a:pt x="1824" y="323"/>
                  </a:lnTo>
                  <a:lnTo>
                    <a:pt x="1794" y="329"/>
                  </a:lnTo>
                  <a:lnTo>
                    <a:pt x="1758" y="317"/>
                  </a:lnTo>
                  <a:lnTo>
                    <a:pt x="1716" y="299"/>
                  </a:lnTo>
                  <a:lnTo>
                    <a:pt x="1657" y="275"/>
                  </a:lnTo>
                  <a:lnTo>
                    <a:pt x="1597" y="263"/>
                  </a:lnTo>
                  <a:lnTo>
                    <a:pt x="1543" y="257"/>
                  </a:lnTo>
                  <a:lnTo>
                    <a:pt x="1519" y="257"/>
                  </a:lnTo>
                  <a:lnTo>
                    <a:pt x="1507" y="257"/>
                  </a:lnTo>
                  <a:lnTo>
                    <a:pt x="1489" y="263"/>
                  </a:lnTo>
                  <a:lnTo>
                    <a:pt x="1459" y="275"/>
                  </a:lnTo>
                  <a:lnTo>
                    <a:pt x="1399" y="311"/>
                  </a:lnTo>
                  <a:lnTo>
                    <a:pt x="1376" y="329"/>
                  </a:lnTo>
                  <a:lnTo>
                    <a:pt x="1352" y="341"/>
                  </a:lnTo>
                  <a:lnTo>
                    <a:pt x="1334" y="353"/>
                  </a:lnTo>
                  <a:lnTo>
                    <a:pt x="1328" y="359"/>
                  </a:lnTo>
                  <a:lnTo>
                    <a:pt x="1322" y="359"/>
                  </a:lnTo>
                  <a:lnTo>
                    <a:pt x="1310" y="359"/>
                  </a:lnTo>
                  <a:lnTo>
                    <a:pt x="1286" y="365"/>
                  </a:lnTo>
                  <a:lnTo>
                    <a:pt x="1262" y="365"/>
                  </a:lnTo>
                  <a:lnTo>
                    <a:pt x="1214" y="371"/>
                  </a:lnTo>
                  <a:lnTo>
                    <a:pt x="1196" y="371"/>
                  </a:lnTo>
                  <a:lnTo>
                    <a:pt x="1178" y="365"/>
                  </a:lnTo>
                  <a:lnTo>
                    <a:pt x="1160" y="365"/>
                  </a:lnTo>
                  <a:lnTo>
                    <a:pt x="1130" y="365"/>
                  </a:lnTo>
                  <a:lnTo>
                    <a:pt x="1095" y="365"/>
                  </a:lnTo>
                  <a:lnTo>
                    <a:pt x="1053" y="371"/>
                  </a:lnTo>
                  <a:lnTo>
                    <a:pt x="1017" y="377"/>
                  </a:lnTo>
                  <a:lnTo>
                    <a:pt x="981" y="377"/>
                  </a:lnTo>
                  <a:lnTo>
                    <a:pt x="957" y="383"/>
                  </a:lnTo>
                  <a:lnTo>
                    <a:pt x="945" y="389"/>
                  </a:lnTo>
                  <a:lnTo>
                    <a:pt x="939" y="395"/>
                  </a:lnTo>
                  <a:lnTo>
                    <a:pt x="921" y="401"/>
                  </a:lnTo>
                  <a:lnTo>
                    <a:pt x="879" y="407"/>
                  </a:lnTo>
                  <a:lnTo>
                    <a:pt x="837" y="419"/>
                  </a:lnTo>
                  <a:lnTo>
                    <a:pt x="819" y="419"/>
                  </a:lnTo>
                  <a:lnTo>
                    <a:pt x="808" y="419"/>
                  </a:lnTo>
                  <a:lnTo>
                    <a:pt x="796" y="419"/>
                  </a:lnTo>
                  <a:lnTo>
                    <a:pt x="778" y="419"/>
                  </a:lnTo>
                  <a:lnTo>
                    <a:pt x="754" y="419"/>
                  </a:lnTo>
                  <a:lnTo>
                    <a:pt x="724" y="425"/>
                  </a:lnTo>
                  <a:lnTo>
                    <a:pt x="664" y="437"/>
                  </a:lnTo>
                  <a:lnTo>
                    <a:pt x="640" y="449"/>
                  </a:lnTo>
                  <a:lnTo>
                    <a:pt x="616" y="461"/>
                  </a:lnTo>
                  <a:lnTo>
                    <a:pt x="598" y="473"/>
                  </a:lnTo>
                  <a:lnTo>
                    <a:pt x="580" y="473"/>
                  </a:lnTo>
                  <a:lnTo>
                    <a:pt x="538" y="473"/>
                  </a:lnTo>
                  <a:lnTo>
                    <a:pt x="503" y="467"/>
                  </a:lnTo>
                  <a:lnTo>
                    <a:pt x="461" y="473"/>
                  </a:lnTo>
                  <a:lnTo>
                    <a:pt x="443" y="479"/>
                  </a:lnTo>
                  <a:lnTo>
                    <a:pt x="431" y="491"/>
                  </a:lnTo>
                  <a:lnTo>
                    <a:pt x="425" y="509"/>
                  </a:lnTo>
                  <a:lnTo>
                    <a:pt x="419" y="533"/>
                  </a:lnTo>
                  <a:lnTo>
                    <a:pt x="413" y="539"/>
                  </a:lnTo>
                  <a:lnTo>
                    <a:pt x="407" y="545"/>
                  </a:lnTo>
                  <a:lnTo>
                    <a:pt x="389" y="551"/>
                  </a:lnTo>
                  <a:lnTo>
                    <a:pt x="347" y="569"/>
                  </a:lnTo>
                  <a:lnTo>
                    <a:pt x="299" y="587"/>
                  </a:lnTo>
                  <a:lnTo>
                    <a:pt x="257" y="593"/>
                  </a:lnTo>
                  <a:lnTo>
                    <a:pt x="222" y="599"/>
                  </a:lnTo>
                  <a:lnTo>
                    <a:pt x="180" y="617"/>
                  </a:lnTo>
                  <a:lnTo>
                    <a:pt x="150" y="641"/>
                  </a:lnTo>
                  <a:lnTo>
                    <a:pt x="138" y="647"/>
                  </a:lnTo>
                  <a:lnTo>
                    <a:pt x="132" y="653"/>
                  </a:lnTo>
                  <a:lnTo>
                    <a:pt x="126" y="659"/>
                  </a:lnTo>
                  <a:lnTo>
                    <a:pt x="108" y="659"/>
                  </a:lnTo>
                  <a:lnTo>
                    <a:pt x="96" y="653"/>
                  </a:lnTo>
                  <a:lnTo>
                    <a:pt x="90" y="653"/>
                  </a:lnTo>
                  <a:lnTo>
                    <a:pt x="0" y="671"/>
                  </a:lnTo>
                  <a:lnTo>
                    <a:pt x="12" y="689"/>
                  </a:lnTo>
                  <a:lnTo>
                    <a:pt x="42" y="695"/>
                  </a:lnTo>
                  <a:lnTo>
                    <a:pt x="84" y="695"/>
                  </a:lnTo>
                  <a:lnTo>
                    <a:pt x="132" y="683"/>
                  </a:lnTo>
                  <a:lnTo>
                    <a:pt x="192" y="671"/>
                  </a:lnTo>
                  <a:lnTo>
                    <a:pt x="263" y="653"/>
                  </a:lnTo>
                  <a:lnTo>
                    <a:pt x="335" y="629"/>
                  </a:lnTo>
                  <a:lnTo>
                    <a:pt x="407" y="599"/>
                  </a:lnTo>
                  <a:lnTo>
                    <a:pt x="473" y="569"/>
                  </a:lnTo>
                  <a:lnTo>
                    <a:pt x="527" y="545"/>
                  </a:lnTo>
                  <a:lnTo>
                    <a:pt x="562" y="527"/>
                  </a:lnTo>
                  <a:lnTo>
                    <a:pt x="568" y="521"/>
                  </a:lnTo>
                  <a:lnTo>
                    <a:pt x="574" y="521"/>
                  </a:lnTo>
                  <a:lnTo>
                    <a:pt x="604" y="521"/>
                  </a:lnTo>
                  <a:lnTo>
                    <a:pt x="646" y="515"/>
                  </a:lnTo>
                  <a:lnTo>
                    <a:pt x="712" y="497"/>
                  </a:lnTo>
                  <a:lnTo>
                    <a:pt x="790" y="479"/>
                  </a:lnTo>
                  <a:lnTo>
                    <a:pt x="873" y="461"/>
                  </a:lnTo>
                  <a:lnTo>
                    <a:pt x="963" y="443"/>
                  </a:lnTo>
                  <a:lnTo>
                    <a:pt x="1059" y="431"/>
                  </a:lnTo>
                  <a:lnTo>
                    <a:pt x="1148" y="425"/>
                  </a:lnTo>
                  <a:lnTo>
                    <a:pt x="1178" y="425"/>
                  </a:lnTo>
                  <a:lnTo>
                    <a:pt x="1214" y="437"/>
                  </a:lnTo>
                  <a:lnTo>
                    <a:pt x="1292" y="461"/>
                  </a:lnTo>
                  <a:lnTo>
                    <a:pt x="1340" y="479"/>
                  </a:lnTo>
                  <a:lnTo>
                    <a:pt x="1382" y="503"/>
                  </a:lnTo>
                  <a:lnTo>
                    <a:pt x="1417" y="533"/>
                  </a:lnTo>
                  <a:lnTo>
                    <a:pt x="1441" y="563"/>
                  </a:lnTo>
                  <a:lnTo>
                    <a:pt x="1447" y="587"/>
                  </a:lnTo>
                  <a:lnTo>
                    <a:pt x="1435" y="617"/>
                  </a:lnTo>
                  <a:lnTo>
                    <a:pt x="1423" y="629"/>
                  </a:lnTo>
                  <a:lnTo>
                    <a:pt x="1405" y="641"/>
                  </a:lnTo>
                  <a:lnTo>
                    <a:pt x="1376" y="653"/>
                  </a:lnTo>
                  <a:lnTo>
                    <a:pt x="1346" y="665"/>
                  </a:lnTo>
                  <a:lnTo>
                    <a:pt x="1280" y="683"/>
                  </a:lnTo>
                  <a:lnTo>
                    <a:pt x="1226" y="701"/>
                  </a:lnTo>
                  <a:lnTo>
                    <a:pt x="1178" y="719"/>
                  </a:lnTo>
                  <a:lnTo>
                    <a:pt x="1142" y="743"/>
                  </a:lnTo>
                  <a:lnTo>
                    <a:pt x="1112" y="755"/>
                  </a:lnTo>
                  <a:lnTo>
                    <a:pt x="1089" y="773"/>
                  </a:lnTo>
                  <a:lnTo>
                    <a:pt x="1077" y="791"/>
                  </a:lnTo>
                  <a:lnTo>
                    <a:pt x="1065" y="809"/>
                  </a:lnTo>
                  <a:lnTo>
                    <a:pt x="1059" y="833"/>
                  </a:lnTo>
                  <a:lnTo>
                    <a:pt x="1065" y="857"/>
                  </a:lnTo>
                  <a:lnTo>
                    <a:pt x="1077" y="869"/>
                  </a:lnTo>
                  <a:lnTo>
                    <a:pt x="1083" y="875"/>
                  </a:lnTo>
                  <a:lnTo>
                    <a:pt x="1089" y="881"/>
                  </a:lnTo>
                  <a:lnTo>
                    <a:pt x="1106" y="881"/>
                  </a:lnTo>
                  <a:lnTo>
                    <a:pt x="1124" y="875"/>
                  </a:lnTo>
                  <a:lnTo>
                    <a:pt x="1148" y="875"/>
                  </a:lnTo>
                  <a:lnTo>
                    <a:pt x="1208" y="869"/>
                  </a:lnTo>
                  <a:lnTo>
                    <a:pt x="1268" y="863"/>
                  </a:lnTo>
                  <a:lnTo>
                    <a:pt x="1328" y="863"/>
                  </a:lnTo>
                  <a:lnTo>
                    <a:pt x="1388" y="857"/>
                  </a:lnTo>
                  <a:lnTo>
                    <a:pt x="1411" y="857"/>
                  </a:lnTo>
                  <a:lnTo>
                    <a:pt x="1429" y="851"/>
                  </a:lnTo>
                  <a:lnTo>
                    <a:pt x="1441" y="851"/>
                  </a:lnTo>
                  <a:lnTo>
                    <a:pt x="1447" y="851"/>
                  </a:lnTo>
                  <a:lnTo>
                    <a:pt x="1459" y="845"/>
                  </a:lnTo>
                  <a:lnTo>
                    <a:pt x="1483" y="833"/>
                  </a:lnTo>
                  <a:lnTo>
                    <a:pt x="1525" y="815"/>
                  </a:lnTo>
                  <a:lnTo>
                    <a:pt x="1573" y="791"/>
                  </a:lnTo>
                  <a:lnTo>
                    <a:pt x="1675" y="743"/>
                  </a:lnTo>
                  <a:lnTo>
                    <a:pt x="1716" y="725"/>
                  </a:lnTo>
                  <a:lnTo>
                    <a:pt x="1752" y="713"/>
                  </a:lnTo>
                  <a:lnTo>
                    <a:pt x="1806" y="689"/>
                  </a:lnTo>
                  <a:lnTo>
                    <a:pt x="1842" y="653"/>
                  </a:lnTo>
                  <a:lnTo>
                    <a:pt x="1866" y="611"/>
                  </a:lnTo>
                  <a:lnTo>
                    <a:pt x="1884" y="581"/>
                  </a:lnTo>
                  <a:lnTo>
                    <a:pt x="1926" y="515"/>
                  </a:lnTo>
                  <a:lnTo>
                    <a:pt x="1979" y="449"/>
                  </a:lnTo>
                  <a:lnTo>
                    <a:pt x="2039" y="389"/>
                  </a:lnTo>
                  <a:lnTo>
                    <a:pt x="2105" y="341"/>
                  </a:lnTo>
                  <a:lnTo>
                    <a:pt x="2159" y="299"/>
                  </a:lnTo>
                  <a:lnTo>
                    <a:pt x="2207" y="269"/>
                  </a:lnTo>
                  <a:lnTo>
                    <a:pt x="2237" y="245"/>
                  </a:lnTo>
                  <a:lnTo>
                    <a:pt x="2249" y="239"/>
                  </a:lnTo>
                  <a:lnTo>
                    <a:pt x="2392" y="167"/>
                  </a:lnTo>
                  <a:lnTo>
                    <a:pt x="2392" y="60"/>
                  </a:lnTo>
                  <a:lnTo>
                    <a:pt x="2392" y="0"/>
                  </a:lnTo>
                  <a:lnTo>
                    <a:pt x="2344" y="18"/>
                  </a:lnTo>
                  <a:lnTo>
                    <a:pt x="2302" y="3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0" name="Freeform 10"/>
            <p:cNvSpPr>
              <a:spLocks/>
            </p:cNvSpPr>
            <p:nvPr userDrawn="1"/>
          </p:nvSpPr>
          <p:spPr bwMode="hidden">
            <a:xfrm>
              <a:off x="3839" y="1854"/>
              <a:ext cx="577" cy="258"/>
            </a:xfrm>
            <a:custGeom>
              <a:avLst/>
              <a:gdLst>
                <a:gd name="T0" fmla="*/ 30 w 550"/>
                <a:gd name="T1" fmla="*/ 245 h 257"/>
                <a:gd name="T2" fmla="*/ 18 w 550"/>
                <a:gd name="T3" fmla="*/ 251 h 257"/>
                <a:gd name="T4" fmla="*/ 6 w 550"/>
                <a:gd name="T5" fmla="*/ 257 h 257"/>
                <a:gd name="T6" fmla="*/ 0 w 550"/>
                <a:gd name="T7" fmla="*/ 257 h 257"/>
                <a:gd name="T8" fmla="*/ 305 w 550"/>
                <a:gd name="T9" fmla="*/ 113 h 257"/>
                <a:gd name="T10" fmla="*/ 520 w 550"/>
                <a:gd name="T11" fmla="*/ 0 h 257"/>
                <a:gd name="T12" fmla="*/ 526 w 550"/>
                <a:gd name="T13" fmla="*/ 6 h 257"/>
                <a:gd name="T14" fmla="*/ 544 w 550"/>
                <a:gd name="T15" fmla="*/ 18 h 257"/>
                <a:gd name="T16" fmla="*/ 550 w 550"/>
                <a:gd name="T17" fmla="*/ 24 h 257"/>
                <a:gd name="T18" fmla="*/ 550 w 550"/>
                <a:gd name="T19" fmla="*/ 36 h 257"/>
                <a:gd name="T20" fmla="*/ 544 w 550"/>
                <a:gd name="T21" fmla="*/ 42 h 257"/>
                <a:gd name="T22" fmla="*/ 526 w 550"/>
                <a:gd name="T23" fmla="*/ 54 h 257"/>
                <a:gd name="T24" fmla="*/ 514 w 550"/>
                <a:gd name="T25" fmla="*/ 60 h 257"/>
                <a:gd name="T26" fmla="*/ 502 w 550"/>
                <a:gd name="T27" fmla="*/ 66 h 257"/>
                <a:gd name="T28" fmla="*/ 448 w 550"/>
                <a:gd name="T29" fmla="*/ 84 h 257"/>
                <a:gd name="T30" fmla="*/ 382 w 550"/>
                <a:gd name="T31" fmla="*/ 113 h 257"/>
                <a:gd name="T32" fmla="*/ 305 w 550"/>
                <a:gd name="T33" fmla="*/ 143 h 257"/>
                <a:gd name="T34" fmla="*/ 227 w 550"/>
                <a:gd name="T35" fmla="*/ 173 h 257"/>
                <a:gd name="T36" fmla="*/ 149 w 550"/>
                <a:gd name="T37" fmla="*/ 203 h 257"/>
                <a:gd name="T38" fmla="*/ 83 w 550"/>
                <a:gd name="T39" fmla="*/ 227 h 257"/>
                <a:gd name="T40" fmla="*/ 30 w 550"/>
                <a:gd name="T41" fmla="*/ 245 h 257"/>
                <a:gd name="T42" fmla="*/ 30 w 550"/>
                <a:gd name="T43" fmla="*/ 245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50" h="257">
                  <a:moveTo>
                    <a:pt x="30" y="245"/>
                  </a:moveTo>
                  <a:lnTo>
                    <a:pt x="18" y="251"/>
                  </a:lnTo>
                  <a:lnTo>
                    <a:pt x="6" y="257"/>
                  </a:lnTo>
                  <a:lnTo>
                    <a:pt x="0" y="257"/>
                  </a:lnTo>
                  <a:lnTo>
                    <a:pt x="305" y="113"/>
                  </a:lnTo>
                  <a:lnTo>
                    <a:pt x="520" y="0"/>
                  </a:lnTo>
                  <a:lnTo>
                    <a:pt x="526" y="6"/>
                  </a:lnTo>
                  <a:lnTo>
                    <a:pt x="544" y="18"/>
                  </a:lnTo>
                  <a:lnTo>
                    <a:pt x="550" y="24"/>
                  </a:lnTo>
                  <a:lnTo>
                    <a:pt x="550" y="36"/>
                  </a:lnTo>
                  <a:lnTo>
                    <a:pt x="544" y="42"/>
                  </a:lnTo>
                  <a:lnTo>
                    <a:pt x="526" y="54"/>
                  </a:lnTo>
                  <a:lnTo>
                    <a:pt x="514" y="60"/>
                  </a:lnTo>
                  <a:lnTo>
                    <a:pt x="502" y="66"/>
                  </a:lnTo>
                  <a:lnTo>
                    <a:pt x="448" y="84"/>
                  </a:lnTo>
                  <a:lnTo>
                    <a:pt x="382" y="113"/>
                  </a:lnTo>
                  <a:lnTo>
                    <a:pt x="305" y="143"/>
                  </a:lnTo>
                  <a:lnTo>
                    <a:pt x="227" y="173"/>
                  </a:lnTo>
                  <a:lnTo>
                    <a:pt x="149" y="203"/>
                  </a:lnTo>
                  <a:lnTo>
                    <a:pt x="83" y="227"/>
                  </a:lnTo>
                  <a:lnTo>
                    <a:pt x="30" y="245"/>
                  </a:lnTo>
                  <a:lnTo>
                    <a:pt x="30" y="245"/>
                  </a:lnTo>
                  <a:close/>
                </a:path>
              </a:pathLst>
            </a:custGeom>
            <a:gradFill rotWithShape="0">
              <a:gsLst>
                <a:gs pos="0">
                  <a:schemeClr val="bg2">
                    <a:gamma/>
                    <a:tint val="94118"/>
                    <a:invGamma/>
                  </a:schemeClr>
                </a:gs>
                <a:gs pos="100000">
                  <a:schemeClr val="bg2"/>
                </a:gs>
              </a:gsLst>
              <a:lin ang="2700000" scaled="1"/>
            </a:gradFill>
            <a:ln>
              <a:noFill/>
            </a:ln>
            <a:extLst/>
          </p:spPr>
          <p:txBody>
            <a:bodyPr/>
            <a:lstStyle/>
            <a:p>
              <a:pPr>
                <a:defRPr/>
              </a:pPr>
              <a:endParaRPr kumimoji="0" lang="en-US">
                <a:cs typeface="Arial" pitchFamily="34" charset="0"/>
              </a:endParaRPr>
            </a:p>
          </p:txBody>
        </p:sp>
        <p:sp>
          <p:nvSpPr>
            <p:cNvPr id="11" name="Freeform 11"/>
            <p:cNvSpPr>
              <a:spLocks/>
            </p:cNvSpPr>
            <p:nvPr userDrawn="1"/>
          </p:nvSpPr>
          <p:spPr bwMode="hidden">
            <a:xfrm>
              <a:off x="5327" y="1642"/>
              <a:ext cx="5" cy="1"/>
            </a:xfrm>
            <a:custGeom>
              <a:avLst/>
              <a:gdLst>
                <a:gd name="T0" fmla="*/ 0 w 5"/>
                <a:gd name="T1" fmla="*/ 0 h 1"/>
                <a:gd name="T2" fmla="*/ 5 w 5"/>
                <a:gd name="T3" fmla="*/ 0 h 1"/>
                <a:gd name="T4" fmla="*/ 0 w 5"/>
                <a:gd name="T5" fmla="*/ 0 h 1"/>
                <a:gd name="T6" fmla="*/ 0 w 5"/>
                <a:gd name="T7" fmla="*/ 0 h 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 h="1">
                  <a:moveTo>
                    <a:pt x="0" y="0"/>
                  </a:moveTo>
                  <a:lnTo>
                    <a:pt x="5" y="0"/>
                  </a:lnTo>
                  <a:lnTo>
                    <a:pt x="0" y="0"/>
                  </a:lnTo>
                  <a:close/>
                </a:path>
              </a:pathLst>
            </a:custGeom>
            <a:solidFill>
              <a:srgbClr val="FED1A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2" name="Freeform 12"/>
            <p:cNvSpPr>
              <a:spLocks/>
            </p:cNvSpPr>
            <p:nvPr userDrawn="1"/>
          </p:nvSpPr>
          <p:spPr bwMode="hidden">
            <a:xfrm>
              <a:off x="3839" y="1728"/>
              <a:ext cx="716" cy="383"/>
            </a:xfrm>
            <a:custGeom>
              <a:avLst/>
              <a:gdLst>
                <a:gd name="T0" fmla="*/ 659 w 716"/>
                <a:gd name="T1" fmla="*/ 6 h 383"/>
                <a:gd name="T2" fmla="*/ 588 w 716"/>
                <a:gd name="T3" fmla="*/ 42 h 383"/>
                <a:gd name="T4" fmla="*/ 515 w 716"/>
                <a:gd name="T5" fmla="*/ 84 h 383"/>
                <a:gd name="T6" fmla="*/ 509 w 716"/>
                <a:gd name="T7" fmla="*/ 90 h 383"/>
                <a:gd name="T8" fmla="*/ 485 w 716"/>
                <a:gd name="T9" fmla="*/ 102 h 383"/>
                <a:gd name="T10" fmla="*/ 455 w 716"/>
                <a:gd name="T11" fmla="*/ 120 h 383"/>
                <a:gd name="T12" fmla="*/ 425 w 716"/>
                <a:gd name="T13" fmla="*/ 138 h 383"/>
                <a:gd name="T14" fmla="*/ 371 w 716"/>
                <a:gd name="T15" fmla="*/ 168 h 383"/>
                <a:gd name="T16" fmla="*/ 306 w 716"/>
                <a:gd name="T17" fmla="*/ 198 h 383"/>
                <a:gd name="T18" fmla="*/ 186 w 716"/>
                <a:gd name="T19" fmla="*/ 251 h 383"/>
                <a:gd name="T20" fmla="*/ 131 w 716"/>
                <a:gd name="T21" fmla="*/ 269 h 383"/>
                <a:gd name="T22" fmla="*/ 89 w 716"/>
                <a:gd name="T23" fmla="*/ 287 h 383"/>
                <a:gd name="T24" fmla="*/ 53 w 716"/>
                <a:gd name="T25" fmla="*/ 305 h 383"/>
                <a:gd name="T26" fmla="*/ 36 w 716"/>
                <a:gd name="T27" fmla="*/ 311 h 383"/>
                <a:gd name="T28" fmla="*/ 12 w 716"/>
                <a:gd name="T29" fmla="*/ 329 h 383"/>
                <a:gd name="T30" fmla="*/ 0 w 716"/>
                <a:gd name="T31" fmla="*/ 353 h 383"/>
                <a:gd name="T32" fmla="*/ 0 w 716"/>
                <a:gd name="T33" fmla="*/ 371 h 383"/>
                <a:gd name="T34" fmla="*/ 0 w 716"/>
                <a:gd name="T35" fmla="*/ 383 h 383"/>
                <a:gd name="T36" fmla="*/ 0 w 716"/>
                <a:gd name="T37" fmla="*/ 383 h 383"/>
                <a:gd name="T38" fmla="*/ 12 w 716"/>
                <a:gd name="T39" fmla="*/ 371 h 383"/>
                <a:gd name="T40" fmla="*/ 30 w 716"/>
                <a:gd name="T41" fmla="*/ 353 h 383"/>
                <a:gd name="T42" fmla="*/ 53 w 716"/>
                <a:gd name="T43" fmla="*/ 335 h 383"/>
                <a:gd name="T44" fmla="*/ 77 w 716"/>
                <a:gd name="T45" fmla="*/ 317 h 383"/>
                <a:gd name="T46" fmla="*/ 101 w 716"/>
                <a:gd name="T47" fmla="*/ 311 h 383"/>
                <a:gd name="T48" fmla="*/ 131 w 716"/>
                <a:gd name="T49" fmla="*/ 299 h 383"/>
                <a:gd name="T50" fmla="*/ 204 w 716"/>
                <a:gd name="T51" fmla="*/ 269 h 383"/>
                <a:gd name="T52" fmla="*/ 240 w 716"/>
                <a:gd name="T53" fmla="*/ 251 h 383"/>
                <a:gd name="T54" fmla="*/ 270 w 716"/>
                <a:gd name="T55" fmla="*/ 239 h 383"/>
                <a:gd name="T56" fmla="*/ 294 w 716"/>
                <a:gd name="T57" fmla="*/ 228 h 383"/>
                <a:gd name="T58" fmla="*/ 312 w 716"/>
                <a:gd name="T59" fmla="*/ 222 h 383"/>
                <a:gd name="T60" fmla="*/ 330 w 716"/>
                <a:gd name="T61" fmla="*/ 210 h 383"/>
                <a:gd name="T62" fmla="*/ 365 w 716"/>
                <a:gd name="T63" fmla="*/ 186 h 383"/>
                <a:gd name="T64" fmla="*/ 419 w 716"/>
                <a:gd name="T65" fmla="*/ 156 h 383"/>
                <a:gd name="T66" fmla="*/ 473 w 716"/>
                <a:gd name="T67" fmla="*/ 120 h 383"/>
                <a:gd name="T68" fmla="*/ 527 w 716"/>
                <a:gd name="T69" fmla="*/ 90 h 383"/>
                <a:gd name="T70" fmla="*/ 576 w 716"/>
                <a:gd name="T71" fmla="*/ 60 h 383"/>
                <a:gd name="T72" fmla="*/ 612 w 716"/>
                <a:gd name="T73" fmla="*/ 42 h 383"/>
                <a:gd name="T74" fmla="*/ 629 w 716"/>
                <a:gd name="T75" fmla="*/ 36 h 383"/>
                <a:gd name="T76" fmla="*/ 647 w 716"/>
                <a:gd name="T77" fmla="*/ 30 h 383"/>
                <a:gd name="T78" fmla="*/ 677 w 716"/>
                <a:gd name="T79" fmla="*/ 18 h 383"/>
                <a:gd name="T80" fmla="*/ 701 w 716"/>
                <a:gd name="T81" fmla="*/ 6 h 383"/>
                <a:gd name="T82" fmla="*/ 713 w 716"/>
                <a:gd name="T83" fmla="*/ 0 h 383"/>
                <a:gd name="T84" fmla="*/ 713 w 716"/>
                <a:gd name="T85" fmla="*/ 0 h 383"/>
                <a:gd name="T86" fmla="*/ 659 w 716"/>
                <a:gd name="T87" fmla="*/ 6 h 383"/>
                <a:gd name="T88" fmla="*/ 716 w 716"/>
                <a:gd name="T89" fmla="*/ 63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716" h="383">
                  <a:moveTo>
                    <a:pt x="659" y="6"/>
                  </a:moveTo>
                  <a:lnTo>
                    <a:pt x="588" y="42"/>
                  </a:lnTo>
                  <a:lnTo>
                    <a:pt x="515" y="84"/>
                  </a:lnTo>
                  <a:lnTo>
                    <a:pt x="509" y="90"/>
                  </a:lnTo>
                  <a:lnTo>
                    <a:pt x="485" y="102"/>
                  </a:lnTo>
                  <a:lnTo>
                    <a:pt x="455" y="120"/>
                  </a:lnTo>
                  <a:lnTo>
                    <a:pt x="425" y="138"/>
                  </a:lnTo>
                  <a:lnTo>
                    <a:pt x="371" y="168"/>
                  </a:lnTo>
                  <a:lnTo>
                    <a:pt x="306" y="198"/>
                  </a:lnTo>
                  <a:lnTo>
                    <a:pt x="186" y="251"/>
                  </a:lnTo>
                  <a:lnTo>
                    <a:pt x="131" y="269"/>
                  </a:lnTo>
                  <a:lnTo>
                    <a:pt x="89" y="287"/>
                  </a:lnTo>
                  <a:lnTo>
                    <a:pt x="53" y="305"/>
                  </a:lnTo>
                  <a:lnTo>
                    <a:pt x="36" y="311"/>
                  </a:lnTo>
                  <a:lnTo>
                    <a:pt x="12" y="329"/>
                  </a:lnTo>
                  <a:lnTo>
                    <a:pt x="0" y="353"/>
                  </a:lnTo>
                  <a:lnTo>
                    <a:pt x="0" y="371"/>
                  </a:lnTo>
                  <a:lnTo>
                    <a:pt x="0" y="383"/>
                  </a:lnTo>
                  <a:lnTo>
                    <a:pt x="0" y="383"/>
                  </a:lnTo>
                  <a:lnTo>
                    <a:pt x="12" y="371"/>
                  </a:lnTo>
                  <a:lnTo>
                    <a:pt x="30" y="353"/>
                  </a:lnTo>
                  <a:lnTo>
                    <a:pt x="53" y="335"/>
                  </a:lnTo>
                  <a:lnTo>
                    <a:pt x="77" y="317"/>
                  </a:lnTo>
                  <a:lnTo>
                    <a:pt x="101" y="311"/>
                  </a:lnTo>
                  <a:lnTo>
                    <a:pt x="131" y="299"/>
                  </a:lnTo>
                  <a:lnTo>
                    <a:pt x="204" y="269"/>
                  </a:lnTo>
                  <a:lnTo>
                    <a:pt x="240" y="251"/>
                  </a:lnTo>
                  <a:lnTo>
                    <a:pt x="270" y="239"/>
                  </a:lnTo>
                  <a:lnTo>
                    <a:pt x="294" y="228"/>
                  </a:lnTo>
                  <a:lnTo>
                    <a:pt x="312" y="222"/>
                  </a:lnTo>
                  <a:lnTo>
                    <a:pt x="330" y="210"/>
                  </a:lnTo>
                  <a:lnTo>
                    <a:pt x="365" y="186"/>
                  </a:lnTo>
                  <a:lnTo>
                    <a:pt x="419" y="156"/>
                  </a:lnTo>
                  <a:lnTo>
                    <a:pt x="473" y="120"/>
                  </a:lnTo>
                  <a:lnTo>
                    <a:pt x="527" y="90"/>
                  </a:lnTo>
                  <a:lnTo>
                    <a:pt x="576" y="60"/>
                  </a:lnTo>
                  <a:lnTo>
                    <a:pt x="612" y="42"/>
                  </a:lnTo>
                  <a:lnTo>
                    <a:pt x="629" y="36"/>
                  </a:lnTo>
                  <a:lnTo>
                    <a:pt x="647" y="30"/>
                  </a:lnTo>
                  <a:lnTo>
                    <a:pt x="677" y="18"/>
                  </a:lnTo>
                  <a:lnTo>
                    <a:pt x="701" y="6"/>
                  </a:lnTo>
                  <a:lnTo>
                    <a:pt x="713" y="0"/>
                  </a:lnTo>
                  <a:lnTo>
                    <a:pt x="713" y="0"/>
                  </a:lnTo>
                  <a:lnTo>
                    <a:pt x="659" y="6"/>
                  </a:lnTo>
                  <a:lnTo>
                    <a:pt x="716" y="63"/>
                  </a:lnTo>
                </a:path>
              </a:pathLst>
            </a:custGeom>
            <a:gradFill rotWithShape="0">
              <a:gsLst>
                <a:gs pos="0">
                  <a:schemeClr val="bg2">
                    <a:gamma/>
                    <a:tint val="94118"/>
                    <a:invGamma/>
                  </a:schemeClr>
                </a:gs>
                <a:gs pos="100000">
                  <a:schemeClr val="bg2"/>
                </a:gs>
              </a:gsLst>
              <a:lin ang="2700000" scaled="1"/>
            </a:gradFill>
            <a:ln>
              <a:noFill/>
            </a:ln>
            <a:extLst/>
          </p:spPr>
          <p:txBody>
            <a:bodyPr/>
            <a:lstStyle/>
            <a:p>
              <a:pPr>
                <a:defRPr/>
              </a:pPr>
              <a:endParaRPr kumimoji="0" lang="en-US">
                <a:cs typeface="Arial" pitchFamily="34" charset="0"/>
              </a:endParaRPr>
            </a:p>
          </p:txBody>
        </p:sp>
        <p:sp>
          <p:nvSpPr>
            <p:cNvPr id="13" name="Freeform 13"/>
            <p:cNvSpPr>
              <a:spLocks/>
            </p:cNvSpPr>
            <p:nvPr userDrawn="1"/>
          </p:nvSpPr>
          <p:spPr bwMode="hidden">
            <a:xfrm>
              <a:off x="3453" y="2271"/>
              <a:ext cx="318" cy="225"/>
            </a:xfrm>
            <a:custGeom>
              <a:avLst/>
              <a:gdLst>
                <a:gd name="T0" fmla="*/ 6 w 318"/>
                <a:gd name="T1" fmla="*/ 225 h 225"/>
                <a:gd name="T2" fmla="*/ 0 w 318"/>
                <a:gd name="T3" fmla="*/ 195 h 225"/>
                <a:gd name="T4" fmla="*/ 315 w 318"/>
                <a:gd name="T5" fmla="*/ 0 h 225"/>
                <a:gd name="T6" fmla="*/ 303 w 318"/>
                <a:gd name="T7" fmla="*/ 27 h 225"/>
                <a:gd name="T8" fmla="*/ 318 w 318"/>
                <a:gd name="T9" fmla="*/ 42 h 225"/>
              </a:gdLst>
              <a:ahLst/>
              <a:cxnLst>
                <a:cxn ang="0">
                  <a:pos x="T0" y="T1"/>
                </a:cxn>
                <a:cxn ang="0">
                  <a:pos x="T2" y="T3"/>
                </a:cxn>
                <a:cxn ang="0">
                  <a:pos x="T4" y="T5"/>
                </a:cxn>
                <a:cxn ang="0">
                  <a:pos x="T6" y="T7"/>
                </a:cxn>
                <a:cxn ang="0">
                  <a:pos x="T8" y="T9"/>
                </a:cxn>
              </a:cxnLst>
              <a:rect l="0" t="0" r="r" b="b"/>
              <a:pathLst>
                <a:path w="318" h="225">
                  <a:moveTo>
                    <a:pt x="6" y="225"/>
                  </a:moveTo>
                  <a:lnTo>
                    <a:pt x="0" y="195"/>
                  </a:lnTo>
                  <a:lnTo>
                    <a:pt x="315" y="0"/>
                  </a:lnTo>
                  <a:lnTo>
                    <a:pt x="303" y="27"/>
                  </a:lnTo>
                  <a:lnTo>
                    <a:pt x="318" y="42"/>
                  </a:lnTo>
                </a:path>
              </a:pathLst>
            </a:custGeom>
            <a:gradFill rotWithShape="0">
              <a:gsLst>
                <a:gs pos="0">
                  <a:schemeClr val="bg2">
                    <a:gamma/>
                    <a:tint val="94118"/>
                    <a:invGamma/>
                  </a:schemeClr>
                </a:gs>
                <a:gs pos="100000">
                  <a:schemeClr val="bg2"/>
                </a:gs>
              </a:gsLst>
              <a:lin ang="2700000" scaled="1"/>
            </a:gradFill>
            <a:ln>
              <a:noFill/>
            </a:ln>
            <a:extLst/>
          </p:spPr>
          <p:txBody>
            <a:bodyPr/>
            <a:lstStyle/>
            <a:p>
              <a:pPr>
                <a:defRPr/>
              </a:pPr>
              <a:endParaRPr kumimoji="0" lang="en-US">
                <a:cs typeface="Arial" pitchFamily="34" charset="0"/>
              </a:endParaRPr>
            </a:p>
          </p:txBody>
        </p:sp>
        <p:sp>
          <p:nvSpPr>
            <p:cNvPr id="14" name="Freeform 14"/>
            <p:cNvSpPr>
              <a:spLocks/>
            </p:cNvSpPr>
            <p:nvPr userDrawn="1"/>
          </p:nvSpPr>
          <p:spPr bwMode="hidden">
            <a:xfrm>
              <a:off x="0" y="2658"/>
              <a:ext cx="2595" cy="933"/>
            </a:xfrm>
            <a:custGeom>
              <a:avLst/>
              <a:gdLst>
                <a:gd name="T0" fmla="*/ 1050 w 2595"/>
                <a:gd name="T1" fmla="*/ 657 h 933"/>
                <a:gd name="T2" fmla="*/ 1581 w 2595"/>
                <a:gd name="T3" fmla="*/ 690 h 933"/>
                <a:gd name="T4" fmla="*/ 1671 w 2595"/>
                <a:gd name="T5" fmla="*/ 723 h 933"/>
                <a:gd name="T6" fmla="*/ 1176 w 2595"/>
                <a:gd name="T7" fmla="*/ 621 h 933"/>
                <a:gd name="T8" fmla="*/ 1854 w 2595"/>
                <a:gd name="T9" fmla="*/ 567 h 933"/>
                <a:gd name="T10" fmla="*/ 1869 w 2595"/>
                <a:gd name="T11" fmla="*/ 612 h 933"/>
                <a:gd name="T12" fmla="*/ 2103 w 2595"/>
                <a:gd name="T13" fmla="*/ 861 h 933"/>
                <a:gd name="T14" fmla="*/ 1883 w 2595"/>
                <a:gd name="T15" fmla="*/ 520 h 933"/>
                <a:gd name="T16" fmla="*/ 1842 w 2595"/>
                <a:gd name="T17" fmla="*/ 490 h 933"/>
                <a:gd name="T18" fmla="*/ 1770 w 2595"/>
                <a:gd name="T19" fmla="*/ 466 h 933"/>
                <a:gd name="T20" fmla="*/ 1740 w 2595"/>
                <a:gd name="T21" fmla="*/ 448 h 933"/>
                <a:gd name="T22" fmla="*/ 1758 w 2595"/>
                <a:gd name="T23" fmla="*/ 436 h 933"/>
                <a:gd name="T24" fmla="*/ 1830 w 2595"/>
                <a:gd name="T25" fmla="*/ 430 h 933"/>
                <a:gd name="T26" fmla="*/ 1877 w 2595"/>
                <a:gd name="T27" fmla="*/ 424 h 933"/>
                <a:gd name="T28" fmla="*/ 1955 w 2595"/>
                <a:gd name="T29" fmla="*/ 394 h 933"/>
                <a:gd name="T30" fmla="*/ 2052 w 2595"/>
                <a:gd name="T31" fmla="*/ 396 h 933"/>
                <a:gd name="T32" fmla="*/ 2253 w 2595"/>
                <a:gd name="T33" fmla="*/ 732 h 933"/>
                <a:gd name="T34" fmla="*/ 2415 w 2595"/>
                <a:gd name="T35" fmla="*/ 933 h 933"/>
                <a:gd name="T36" fmla="*/ 2397 w 2595"/>
                <a:gd name="T37" fmla="*/ 828 h 933"/>
                <a:gd name="T38" fmla="*/ 2088 w 2595"/>
                <a:gd name="T39" fmla="*/ 400 h 933"/>
                <a:gd name="T40" fmla="*/ 2046 w 2595"/>
                <a:gd name="T41" fmla="*/ 346 h 933"/>
                <a:gd name="T42" fmla="*/ 1997 w 2595"/>
                <a:gd name="T43" fmla="*/ 304 h 933"/>
                <a:gd name="T44" fmla="*/ 1967 w 2595"/>
                <a:gd name="T45" fmla="*/ 286 h 933"/>
                <a:gd name="T46" fmla="*/ 1973 w 2595"/>
                <a:gd name="T47" fmla="*/ 286 h 933"/>
                <a:gd name="T48" fmla="*/ 2009 w 2595"/>
                <a:gd name="T49" fmla="*/ 286 h 933"/>
                <a:gd name="T50" fmla="*/ 2082 w 2595"/>
                <a:gd name="T51" fmla="*/ 322 h 933"/>
                <a:gd name="T52" fmla="*/ 2199 w 2595"/>
                <a:gd name="T53" fmla="*/ 384 h 933"/>
                <a:gd name="T54" fmla="*/ 2394 w 2595"/>
                <a:gd name="T55" fmla="*/ 448 h 933"/>
                <a:gd name="T56" fmla="*/ 2595 w 2595"/>
                <a:gd name="T57" fmla="*/ 516 h 933"/>
                <a:gd name="T58" fmla="*/ 2388 w 2595"/>
                <a:gd name="T59" fmla="*/ 424 h 933"/>
                <a:gd name="T60" fmla="*/ 2219 w 2595"/>
                <a:gd name="T61" fmla="*/ 340 h 933"/>
                <a:gd name="T62" fmla="*/ 2052 w 2595"/>
                <a:gd name="T63" fmla="*/ 280 h 933"/>
                <a:gd name="T64" fmla="*/ 1955 w 2595"/>
                <a:gd name="T65" fmla="*/ 262 h 933"/>
                <a:gd name="T66" fmla="*/ 1877 w 2595"/>
                <a:gd name="T67" fmla="*/ 274 h 933"/>
                <a:gd name="T68" fmla="*/ 1752 w 2595"/>
                <a:gd name="T69" fmla="*/ 274 h 933"/>
                <a:gd name="T70" fmla="*/ 1661 w 2595"/>
                <a:gd name="T71" fmla="*/ 292 h 933"/>
                <a:gd name="T72" fmla="*/ 1607 w 2595"/>
                <a:gd name="T73" fmla="*/ 316 h 933"/>
                <a:gd name="T74" fmla="*/ 1589 w 2595"/>
                <a:gd name="T75" fmla="*/ 322 h 933"/>
                <a:gd name="T76" fmla="*/ 1409 w 2595"/>
                <a:gd name="T77" fmla="*/ 358 h 933"/>
                <a:gd name="T78" fmla="*/ 1152 w 2595"/>
                <a:gd name="T79" fmla="*/ 442 h 933"/>
                <a:gd name="T80" fmla="*/ 966 w 2595"/>
                <a:gd name="T81" fmla="*/ 460 h 933"/>
                <a:gd name="T82" fmla="*/ 870 w 2595"/>
                <a:gd name="T83" fmla="*/ 442 h 933"/>
                <a:gd name="T84" fmla="*/ 828 w 2595"/>
                <a:gd name="T85" fmla="*/ 430 h 933"/>
                <a:gd name="T86" fmla="*/ 743 w 2595"/>
                <a:gd name="T87" fmla="*/ 388 h 933"/>
                <a:gd name="T88" fmla="*/ 636 w 2595"/>
                <a:gd name="T89" fmla="*/ 334 h 933"/>
                <a:gd name="T90" fmla="*/ 467 w 2595"/>
                <a:gd name="T91" fmla="*/ 256 h 933"/>
                <a:gd name="T92" fmla="*/ 0 w 2595"/>
                <a:gd name="T93" fmla="*/ 0 h 933"/>
                <a:gd name="T94" fmla="*/ 585 w 2595"/>
                <a:gd name="T95" fmla="*/ 390 h 933"/>
                <a:gd name="T96" fmla="*/ 849 w 2595"/>
                <a:gd name="T97" fmla="*/ 543 h 933"/>
                <a:gd name="T98" fmla="*/ 897 w 2595"/>
                <a:gd name="T99" fmla="*/ 621 h 9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595" h="933">
                  <a:moveTo>
                    <a:pt x="981" y="675"/>
                  </a:moveTo>
                  <a:lnTo>
                    <a:pt x="1050" y="657"/>
                  </a:lnTo>
                  <a:lnTo>
                    <a:pt x="1143" y="651"/>
                  </a:lnTo>
                  <a:lnTo>
                    <a:pt x="1581" y="690"/>
                  </a:lnTo>
                  <a:lnTo>
                    <a:pt x="1623" y="738"/>
                  </a:lnTo>
                  <a:lnTo>
                    <a:pt x="1671" y="723"/>
                  </a:lnTo>
                  <a:lnTo>
                    <a:pt x="1656" y="675"/>
                  </a:lnTo>
                  <a:lnTo>
                    <a:pt x="1176" y="621"/>
                  </a:lnTo>
                  <a:lnTo>
                    <a:pt x="1797" y="534"/>
                  </a:lnTo>
                  <a:lnTo>
                    <a:pt x="1854" y="567"/>
                  </a:lnTo>
                  <a:lnTo>
                    <a:pt x="1881" y="585"/>
                  </a:lnTo>
                  <a:lnTo>
                    <a:pt x="1869" y="612"/>
                  </a:lnTo>
                  <a:lnTo>
                    <a:pt x="1995" y="852"/>
                  </a:lnTo>
                  <a:lnTo>
                    <a:pt x="2103" y="861"/>
                  </a:lnTo>
                  <a:lnTo>
                    <a:pt x="1889" y="538"/>
                  </a:lnTo>
                  <a:lnTo>
                    <a:pt x="1883" y="520"/>
                  </a:lnTo>
                  <a:lnTo>
                    <a:pt x="1872" y="508"/>
                  </a:lnTo>
                  <a:lnTo>
                    <a:pt x="1842" y="490"/>
                  </a:lnTo>
                  <a:lnTo>
                    <a:pt x="1806" y="478"/>
                  </a:lnTo>
                  <a:lnTo>
                    <a:pt x="1770" y="466"/>
                  </a:lnTo>
                  <a:lnTo>
                    <a:pt x="1752" y="454"/>
                  </a:lnTo>
                  <a:lnTo>
                    <a:pt x="1740" y="448"/>
                  </a:lnTo>
                  <a:lnTo>
                    <a:pt x="1746" y="436"/>
                  </a:lnTo>
                  <a:lnTo>
                    <a:pt x="1758" y="436"/>
                  </a:lnTo>
                  <a:lnTo>
                    <a:pt x="1782" y="430"/>
                  </a:lnTo>
                  <a:lnTo>
                    <a:pt x="1830" y="430"/>
                  </a:lnTo>
                  <a:lnTo>
                    <a:pt x="1854" y="430"/>
                  </a:lnTo>
                  <a:lnTo>
                    <a:pt x="1877" y="424"/>
                  </a:lnTo>
                  <a:lnTo>
                    <a:pt x="1925" y="400"/>
                  </a:lnTo>
                  <a:lnTo>
                    <a:pt x="1955" y="394"/>
                  </a:lnTo>
                  <a:lnTo>
                    <a:pt x="1979" y="394"/>
                  </a:lnTo>
                  <a:lnTo>
                    <a:pt x="2052" y="396"/>
                  </a:lnTo>
                  <a:lnTo>
                    <a:pt x="2046" y="456"/>
                  </a:lnTo>
                  <a:lnTo>
                    <a:pt x="2253" y="732"/>
                  </a:lnTo>
                  <a:lnTo>
                    <a:pt x="2334" y="816"/>
                  </a:lnTo>
                  <a:lnTo>
                    <a:pt x="2415" y="933"/>
                  </a:lnTo>
                  <a:lnTo>
                    <a:pt x="2430" y="909"/>
                  </a:lnTo>
                  <a:lnTo>
                    <a:pt x="2397" y="828"/>
                  </a:lnTo>
                  <a:lnTo>
                    <a:pt x="2094" y="412"/>
                  </a:lnTo>
                  <a:lnTo>
                    <a:pt x="2088" y="400"/>
                  </a:lnTo>
                  <a:lnTo>
                    <a:pt x="2076" y="376"/>
                  </a:lnTo>
                  <a:lnTo>
                    <a:pt x="2046" y="346"/>
                  </a:lnTo>
                  <a:lnTo>
                    <a:pt x="2015" y="322"/>
                  </a:lnTo>
                  <a:lnTo>
                    <a:pt x="1997" y="304"/>
                  </a:lnTo>
                  <a:lnTo>
                    <a:pt x="1979" y="292"/>
                  </a:lnTo>
                  <a:lnTo>
                    <a:pt x="1967" y="286"/>
                  </a:lnTo>
                  <a:lnTo>
                    <a:pt x="1967" y="286"/>
                  </a:lnTo>
                  <a:lnTo>
                    <a:pt x="1973" y="286"/>
                  </a:lnTo>
                  <a:lnTo>
                    <a:pt x="1985" y="286"/>
                  </a:lnTo>
                  <a:lnTo>
                    <a:pt x="2009" y="286"/>
                  </a:lnTo>
                  <a:lnTo>
                    <a:pt x="2040" y="298"/>
                  </a:lnTo>
                  <a:lnTo>
                    <a:pt x="2082" y="322"/>
                  </a:lnTo>
                  <a:lnTo>
                    <a:pt x="2124" y="348"/>
                  </a:lnTo>
                  <a:lnTo>
                    <a:pt x="2199" y="384"/>
                  </a:lnTo>
                  <a:lnTo>
                    <a:pt x="2325" y="426"/>
                  </a:lnTo>
                  <a:lnTo>
                    <a:pt x="2394" y="448"/>
                  </a:lnTo>
                  <a:lnTo>
                    <a:pt x="2523" y="522"/>
                  </a:lnTo>
                  <a:lnTo>
                    <a:pt x="2595" y="516"/>
                  </a:lnTo>
                  <a:lnTo>
                    <a:pt x="2442" y="454"/>
                  </a:lnTo>
                  <a:lnTo>
                    <a:pt x="2388" y="424"/>
                  </a:lnTo>
                  <a:lnTo>
                    <a:pt x="2327" y="388"/>
                  </a:lnTo>
                  <a:lnTo>
                    <a:pt x="2219" y="340"/>
                  </a:lnTo>
                  <a:lnTo>
                    <a:pt x="2106" y="292"/>
                  </a:lnTo>
                  <a:lnTo>
                    <a:pt x="2052" y="280"/>
                  </a:lnTo>
                  <a:lnTo>
                    <a:pt x="2003" y="268"/>
                  </a:lnTo>
                  <a:lnTo>
                    <a:pt x="1955" y="262"/>
                  </a:lnTo>
                  <a:lnTo>
                    <a:pt x="1919" y="268"/>
                  </a:lnTo>
                  <a:lnTo>
                    <a:pt x="1877" y="274"/>
                  </a:lnTo>
                  <a:lnTo>
                    <a:pt x="1812" y="274"/>
                  </a:lnTo>
                  <a:lnTo>
                    <a:pt x="1752" y="274"/>
                  </a:lnTo>
                  <a:lnTo>
                    <a:pt x="1703" y="286"/>
                  </a:lnTo>
                  <a:lnTo>
                    <a:pt x="1661" y="292"/>
                  </a:lnTo>
                  <a:lnTo>
                    <a:pt x="1631" y="304"/>
                  </a:lnTo>
                  <a:lnTo>
                    <a:pt x="1607" y="316"/>
                  </a:lnTo>
                  <a:lnTo>
                    <a:pt x="1595" y="322"/>
                  </a:lnTo>
                  <a:lnTo>
                    <a:pt x="1589" y="322"/>
                  </a:lnTo>
                  <a:lnTo>
                    <a:pt x="1500" y="334"/>
                  </a:lnTo>
                  <a:lnTo>
                    <a:pt x="1409" y="358"/>
                  </a:lnTo>
                  <a:lnTo>
                    <a:pt x="1236" y="418"/>
                  </a:lnTo>
                  <a:lnTo>
                    <a:pt x="1152" y="442"/>
                  </a:lnTo>
                  <a:lnTo>
                    <a:pt x="1061" y="460"/>
                  </a:lnTo>
                  <a:lnTo>
                    <a:pt x="966" y="460"/>
                  </a:lnTo>
                  <a:lnTo>
                    <a:pt x="918" y="454"/>
                  </a:lnTo>
                  <a:lnTo>
                    <a:pt x="870" y="442"/>
                  </a:lnTo>
                  <a:lnTo>
                    <a:pt x="858" y="436"/>
                  </a:lnTo>
                  <a:lnTo>
                    <a:pt x="828" y="430"/>
                  </a:lnTo>
                  <a:lnTo>
                    <a:pt x="791" y="412"/>
                  </a:lnTo>
                  <a:lnTo>
                    <a:pt x="743" y="388"/>
                  </a:lnTo>
                  <a:lnTo>
                    <a:pt x="690" y="364"/>
                  </a:lnTo>
                  <a:lnTo>
                    <a:pt x="636" y="334"/>
                  </a:lnTo>
                  <a:lnTo>
                    <a:pt x="515" y="280"/>
                  </a:lnTo>
                  <a:lnTo>
                    <a:pt x="467" y="256"/>
                  </a:lnTo>
                  <a:lnTo>
                    <a:pt x="443" y="244"/>
                  </a:lnTo>
                  <a:lnTo>
                    <a:pt x="0" y="0"/>
                  </a:lnTo>
                  <a:lnTo>
                    <a:pt x="123" y="120"/>
                  </a:lnTo>
                  <a:lnTo>
                    <a:pt x="585" y="390"/>
                  </a:lnTo>
                  <a:lnTo>
                    <a:pt x="708" y="462"/>
                  </a:lnTo>
                  <a:lnTo>
                    <a:pt x="849" y="543"/>
                  </a:lnTo>
                  <a:lnTo>
                    <a:pt x="882" y="564"/>
                  </a:lnTo>
                  <a:lnTo>
                    <a:pt x="897" y="621"/>
                  </a:lnTo>
                  <a:lnTo>
                    <a:pt x="981" y="675"/>
                  </a:lnTo>
                  <a:close/>
                </a:path>
              </a:pathLst>
            </a:custGeom>
            <a:gradFill rotWithShape="0">
              <a:gsLst>
                <a:gs pos="0">
                  <a:schemeClr val="bg2">
                    <a:gamma/>
                    <a:tint val="81961"/>
                    <a:invGamma/>
                  </a:schemeClr>
                </a:gs>
                <a:gs pos="100000">
                  <a:schemeClr val="bg2"/>
                </a:gs>
              </a:gsLst>
              <a:lin ang="2700000" scaled="1"/>
            </a:gradFill>
            <a:ln>
              <a:noFill/>
            </a:ln>
            <a:extLst/>
          </p:spPr>
          <p:txBody>
            <a:bodyPr/>
            <a:lstStyle/>
            <a:p>
              <a:pPr>
                <a:defRPr/>
              </a:pPr>
              <a:endParaRPr kumimoji="0" lang="en-US">
                <a:cs typeface="Arial" pitchFamily="34" charset="0"/>
              </a:endParaRPr>
            </a:p>
          </p:txBody>
        </p:sp>
        <p:sp>
          <p:nvSpPr>
            <p:cNvPr id="15" name="Freeform 15"/>
            <p:cNvSpPr>
              <a:spLocks/>
            </p:cNvSpPr>
            <p:nvPr userDrawn="1"/>
          </p:nvSpPr>
          <p:spPr bwMode="hidden">
            <a:xfrm>
              <a:off x="0" y="2994"/>
              <a:ext cx="2723" cy="1091"/>
            </a:xfrm>
            <a:custGeom>
              <a:avLst/>
              <a:gdLst>
                <a:gd name="T0" fmla="*/ 2370 w 2723"/>
                <a:gd name="T1" fmla="*/ 72 h 1091"/>
                <a:gd name="T2" fmla="*/ 2597 w 2723"/>
                <a:gd name="T3" fmla="*/ 198 h 1091"/>
                <a:gd name="T4" fmla="*/ 2639 w 2723"/>
                <a:gd name="T5" fmla="*/ 276 h 1091"/>
                <a:gd name="T6" fmla="*/ 2453 w 2723"/>
                <a:gd name="T7" fmla="*/ 264 h 1091"/>
                <a:gd name="T8" fmla="*/ 2297 w 2723"/>
                <a:gd name="T9" fmla="*/ 204 h 1091"/>
                <a:gd name="T10" fmla="*/ 2112 w 2723"/>
                <a:gd name="T11" fmla="*/ 66 h 1091"/>
                <a:gd name="T12" fmla="*/ 2088 w 2723"/>
                <a:gd name="T13" fmla="*/ 72 h 1091"/>
                <a:gd name="T14" fmla="*/ 2106 w 2723"/>
                <a:gd name="T15" fmla="*/ 114 h 1091"/>
                <a:gd name="T16" fmla="*/ 2412 w 2723"/>
                <a:gd name="T17" fmla="*/ 552 h 1091"/>
                <a:gd name="T18" fmla="*/ 2279 w 2723"/>
                <a:gd name="T19" fmla="*/ 564 h 1091"/>
                <a:gd name="T20" fmla="*/ 2189 w 2723"/>
                <a:gd name="T21" fmla="*/ 492 h 1091"/>
                <a:gd name="T22" fmla="*/ 2058 w 2723"/>
                <a:gd name="T23" fmla="*/ 330 h 1091"/>
                <a:gd name="T24" fmla="*/ 1991 w 2723"/>
                <a:gd name="T25" fmla="*/ 234 h 1091"/>
                <a:gd name="T26" fmla="*/ 1949 w 2723"/>
                <a:gd name="T27" fmla="*/ 174 h 1091"/>
                <a:gd name="T28" fmla="*/ 1824 w 2723"/>
                <a:gd name="T29" fmla="*/ 132 h 1091"/>
                <a:gd name="T30" fmla="*/ 1794 w 2723"/>
                <a:gd name="T31" fmla="*/ 144 h 1091"/>
                <a:gd name="T32" fmla="*/ 1895 w 2723"/>
                <a:gd name="T33" fmla="*/ 222 h 1091"/>
                <a:gd name="T34" fmla="*/ 1943 w 2723"/>
                <a:gd name="T35" fmla="*/ 366 h 1091"/>
                <a:gd name="T36" fmla="*/ 2064 w 2723"/>
                <a:gd name="T37" fmla="*/ 630 h 1091"/>
                <a:gd name="T38" fmla="*/ 2052 w 2723"/>
                <a:gd name="T39" fmla="*/ 695 h 1091"/>
                <a:gd name="T40" fmla="*/ 1955 w 2723"/>
                <a:gd name="T41" fmla="*/ 683 h 1091"/>
                <a:gd name="T42" fmla="*/ 1913 w 2723"/>
                <a:gd name="T43" fmla="*/ 636 h 1091"/>
                <a:gd name="T44" fmla="*/ 1703 w 2723"/>
                <a:gd name="T45" fmla="*/ 312 h 1091"/>
                <a:gd name="T46" fmla="*/ 1637 w 2723"/>
                <a:gd name="T47" fmla="*/ 276 h 1091"/>
                <a:gd name="T48" fmla="*/ 1643 w 2723"/>
                <a:gd name="T49" fmla="*/ 318 h 1091"/>
                <a:gd name="T50" fmla="*/ 1673 w 2723"/>
                <a:gd name="T51" fmla="*/ 408 h 1091"/>
                <a:gd name="T52" fmla="*/ 1716 w 2723"/>
                <a:gd name="T53" fmla="*/ 779 h 1091"/>
                <a:gd name="T54" fmla="*/ 1691 w 2723"/>
                <a:gd name="T55" fmla="*/ 737 h 1091"/>
                <a:gd name="T56" fmla="*/ 1613 w 2723"/>
                <a:gd name="T57" fmla="*/ 582 h 1091"/>
                <a:gd name="T58" fmla="*/ 1494 w 2723"/>
                <a:gd name="T59" fmla="*/ 480 h 1091"/>
                <a:gd name="T60" fmla="*/ 1248 w 2723"/>
                <a:gd name="T61" fmla="*/ 528 h 1091"/>
                <a:gd name="T62" fmla="*/ 996 w 2723"/>
                <a:gd name="T63" fmla="*/ 630 h 1091"/>
                <a:gd name="T64" fmla="*/ 714 w 2723"/>
                <a:gd name="T65" fmla="*/ 534 h 1091"/>
                <a:gd name="T66" fmla="*/ 198 w 2723"/>
                <a:gd name="T67" fmla="*/ 288 h 1091"/>
                <a:gd name="T68" fmla="*/ 0 w 2723"/>
                <a:gd name="T69" fmla="*/ 460 h 1091"/>
                <a:gd name="T70" fmla="*/ 288 w 2723"/>
                <a:gd name="T71" fmla="*/ 570 h 1091"/>
                <a:gd name="T72" fmla="*/ 461 w 2723"/>
                <a:gd name="T73" fmla="*/ 654 h 1091"/>
                <a:gd name="T74" fmla="*/ 725 w 2723"/>
                <a:gd name="T75" fmla="*/ 755 h 1091"/>
                <a:gd name="T76" fmla="*/ 966 w 2723"/>
                <a:gd name="T77" fmla="*/ 791 h 1091"/>
                <a:gd name="T78" fmla="*/ 1176 w 2723"/>
                <a:gd name="T79" fmla="*/ 779 h 1091"/>
                <a:gd name="T80" fmla="*/ 1278 w 2723"/>
                <a:gd name="T81" fmla="*/ 791 h 1091"/>
                <a:gd name="T82" fmla="*/ 1404 w 2723"/>
                <a:gd name="T83" fmla="*/ 845 h 1091"/>
                <a:gd name="T84" fmla="*/ 1416 w 2723"/>
                <a:gd name="T85" fmla="*/ 887 h 1091"/>
                <a:gd name="T86" fmla="*/ 1361 w 2723"/>
                <a:gd name="T87" fmla="*/ 923 h 1091"/>
                <a:gd name="T88" fmla="*/ 1385 w 2723"/>
                <a:gd name="T89" fmla="*/ 1007 h 1091"/>
                <a:gd name="T90" fmla="*/ 1494 w 2723"/>
                <a:gd name="T91" fmla="*/ 1085 h 1091"/>
                <a:gd name="T92" fmla="*/ 1697 w 2723"/>
                <a:gd name="T93" fmla="*/ 1043 h 1091"/>
                <a:gd name="T94" fmla="*/ 1812 w 2723"/>
                <a:gd name="T95" fmla="*/ 989 h 1091"/>
                <a:gd name="T96" fmla="*/ 1973 w 2723"/>
                <a:gd name="T97" fmla="*/ 917 h 1091"/>
                <a:gd name="T98" fmla="*/ 2201 w 2723"/>
                <a:gd name="T99" fmla="*/ 899 h 1091"/>
                <a:gd name="T100" fmla="*/ 2364 w 2723"/>
                <a:gd name="T101" fmla="*/ 863 h 1091"/>
                <a:gd name="T102" fmla="*/ 2400 w 2723"/>
                <a:gd name="T103" fmla="*/ 743 h 1091"/>
                <a:gd name="T104" fmla="*/ 2471 w 2723"/>
                <a:gd name="T105" fmla="*/ 701 h 1091"/>
                <a:gd name="T106" fmla="*/ 2621 w 2723"/>
                <a:gd name="T107" fmla="*/ 504 h 1091"/>
                <a:gd name="T108" fmla="*/ 2693 w 2723"/>
                <a:gd name="T109" fmla="*/ 374 h 1091"/>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2723" h="1091">
                  <a:moveTo>
                    <a:pt x="2723" y="299"/>
                  </a:moveTo>
                  <a:lnTo>
                    <a:pt x="2715" y="240"/>
                  </a:lnTo>
                  <a:lnTo>
                    <a:pt x="2656" y="195"/>
                  </a:lnTo>
                  <a:lnTo>
                    <a:pt x="2370" y="72"/>
                  </a:lnTo>
                  <a:lnTo>
                    <a:pt x="2303" y="54"/>
                  </a:lnTo>
                  <a:lnTo>
                    <a:pt x="2585" y="186"/>
                  </a:lnTo>
                  <a:lnTo>
                    <a:pt x="2591" y="192"/>
                  </a:lnTo>
                  <a:lnTo>
                    <a:pt x="2597" y="198"/>
                  </a:lnTo>
                  <a:lnTo>
                    <a:pt x="2621" y="228"/>
                  </a:lnTo>
                  <a:lnTo>
                    <a:pt x="2639" y="258"/>
                  </a:lnTo>
                  <a:lnTo>
                    <a:pt x="2646" y="270"/>
                  </a:lnTo>
                  <a:lnTo>
                    <a:pt x="2639" y="276"/>
                  </a:lnTo>
                  <a:lnTo>
                    <a:pt x="2603" y="282"/>
                  </a:lnTo>
                  <a:lnTo>
                    <a:pt x="2555" y="282"/>
                  </a:lnTo>
                  <a:lnTo>
                    <a:pt x="2507" y="276"/>
                  </a:lnTo>
                  <a:lnTo>
                    <a:pt x="2453" y="264"/>
                  </a:lnTo>
                  <a:lnTo>
                    <a:pt x="2394" y="246"/>
                  </a:lnTo>
                  <a:lnTo>
                    <a:pt x="2340" y="222"/>
                  </a:lnTo>
                  <a:lnTo>
                    <a:pt x="2321" y="216"/>
                  </a:lnTo>
                  <a:lnTo>
                    <a:pt x="2297" y="204"/>
                  </a:lnTo>
                  <a:lnTo>
                    <a:pt x="2171" y="126"/>
                  </a:lnTo>
                  <a:lnTo>
                    <a:pt x="2165" y="120"/>
                  </a:lnTo>
                  <a:lnTo>
                    <a:pt x="2154" y="102"/>
                  </a:lnTo>
                  <a:lnTo>
                    <a:pt x="2112" y="66"/>
                  </a:lnTo>
                  <a:lnTo>
                    <a:pt x="2064" y="24"/>
                  </a:lnTo>
                  <a:lnTo>
                    <a:pt x="2046" y="6"/>
                  </a:lnTo>
                  <a:lnTo>
                    <a:pt x="2034" y="0"/>
                  </a:lnTo>
                  <a:lnTo>
                    <a:pt x="2088" y="72"/>
                  </a:lnTo>
                  <a:lnTo>
                    <a:pt x="2106" y="108"/>
                  </a:lnTo>
                  <a:lnTo>
                    <a:pt x="2106" y="114"/>
                  </a:lnTo>
                  <a:lnTo>
                    <a:pt x="2112" y="114"/>
                  </a:lnTo>
                  <a:lnTo>
                    <a:pt x="2406" y="516"/>
                  </a:lnTo>
                  <a:lnTo>
                    <a:pt x="2412" y="534"/>
                  </a:lnTo>
                  <a:lnTo>
                    <a:pt x="2412" y="552"/>
                  </a:lnTo>
                  <a:lnTo>
                    <a:pt x="2394" y="576"/>
                  </a:lnTo>
                  <a:lnTo>
                    <a:pt x="2364" y="588"/>
                  </a:lnTo>
                  <a:lnTo>
                    <a:pt x="2321" y="588"/>
                  </a:lnTo>
                  <a:lnTo>
                    <a:pt x="2279" y="564"/>
                  </a:lnTo>
                  <a:lnTo>
                    <a:pt x="2237" y="534"/>
                  </a:lnTo>
                  <a:lnTo>
                    <a:pt x="2201" y="504"/>
                  </a:lnTo>
                  <a:lnTo>
                    <a:pt x="2195" y="498"/>
                  </a:lnTo>
                  <a:lnTo>
                    <a:pt x="2189" y="492"/>
                  </a:lnTo>
                  <a:lnTo>
                    <a:pt x="2171" y="462"/>
                  </a:lnTo>
                  <a:lnTo>
                    <a:pt x="2142" y="420"/>
                  </a:lnTo>
                  <a:lnTo>
                    <a:pt x="2100" y="378"/>
                  </a:lnTo>
                  <a:lnTo>
                    <a:pt x="2058" y="330"/>
                  </a:lnTo>
                  <a:lnTo>
                    <a:pt x="2040" y="318"/>
                  </a:lnTo>
                  <a:lnTo>
                    <a:pt x="2028" y="300"/>
                  </a:lnTo>
                  <a:lnTo>
                    <a:pt x="2009" y="264"/>
                  </a:lnTo>
                  <a:lnTo>
                    <a:pt x="1991" y="234"/>
                  </a:lnTo>
                  <a:lnTo>
                    <a:pt x="1985" y="210"/>
                  </a:lnTo>
                  <a:lnTo>
                    <a:pt x="1973" y="192"/>
                  </a:lnTo>
                  <a:lnTo>
                    <a:pt x="1967" y="180"/>
                  </a:lnTo>
                  <a:lnTo>
                    <a:pt x="1949" y="174"/>
                  </a:lnTo>
                  <a:lnTo>
                    <a:pt x="1907" y="156"/>
                  </a:lnTo>
                  <a:lnTo>
                    <a:pt x="1860" y="138"/>
                  </a:lnTo>
                  <a:lnTo>
                    <a:pt x="1836" y="132"/>
                  </a:lnTo>
                  <a:lnTo>
                    <a:pt x="1824" y="132"/>
                  </a:lnTo>
                  <a:lnTo>
                    <a:pt x="1806" y="132"/>
                  </a:lnTo>
                  <a:lnTo>
                    <a:pt x="1800" y="138"/>
                  </a:lnTo>
                  <a:lnTo>
                    <a:pt x="1794" y="144"/>
                  </a:lnTo>
                  <a:lnTo>
                    <a:pt x="1842" y="156"/>
                  </a:lnTo>
                  <a:lnTo>
                    <a:pt x="1872" y="180"/>
                  </a:lnTo>
                  <a:lnTo>
                    <a:pt x="1889" y="204"/>
                  </a:lnTo>
                  <a:lnTo>
                    <a:pt x="1895" y="222"/>
                  </a:lnTo>
                  <a:lnTo>
                    <a:pt x="1889" y="240"/>
                  </a:lnTo>
                  <a:lnTo>
                    <a:pt x="1901" y="270"/>
                  </a:lnTo>
                  <a:lnTo>
                    <a:pt x="1919" y="318"/>
                  </a:lnTo>
                  <a:lnTo>
                    <a:pt x="1943" y="366"/>
                  </a:lnTo>
                  <a:lnTo>
                    <a:pt x="1991" y="480"/>
                  </a:lnTo>
                  <a:lnTo>
                    <a:pt x="2021" y="534"/>
                  </a:lnTo>
                  <a:lnTo>
                    <a:pt x="2040" y="582"/>
                  </a:lnTo>
                  <a:lnTo>
                    <a:pt x="2064" y="630"/>
                  </a:lnTo>
                  <a:lnTo>
                    <a:pt x="2076" y="666"/>
                  </a:lnTo>
                  <a:lnTo>
                    <a:pt x="2082" y="683"/>
                  </a:lnTo>
                  <a:lnTo>
                    <a:pt x="2070" y="695"/>
                  </a:lnTo>
                  <a:lnTo>
                    <a:pt x="2052" y="695"/>
                  </a:lnTo>
                  <a:lnTo>
                    <a:pt x="2021" y="695"/>
                  </a:lnTo>
                  <a:lnTo>
                    <a:pt x="1997" y="695"/>
                  </a:lnTo>
                  <a:lnTo>
                    <a:pt x="1973" y="689"/>
                  </a:lnTo>
                  <a:lnTo>
                    <a:pt x="1955" y="683"/>
                  </a:lnTo>
                  <a:lnTo>
                    <a:pt x="1949" y="683"/>
                  </a:lnTo>
                  <a:lnTo>
                    <a:pt x="1949" y="677"/>
                  </a:lnTo>
                  <a:lnTo>
                    <a:pt x="1943" y="672"/>
                  </a:lnTo>
                  <a:lnTo>
                    <a:pt x="1913" y="636"/>
                  </a:lnTo>
                  <a:lnTo>
                    <a:pt x="1806" y="324"/>
                  </a:lnTo>
                  <a:lnTo>
                    <a:pt x="1776" y="330"/>
                  </a:lnTo>
                  <a:lnTo>
                    <a:pt x="1746" y="330"/>
                  </a:lnTo>
                  <a:lnTo>
                    <a:pt x="1703" y="312"/>
                  </a:lnTo>
                  <a:lnTo>
                    <a:pt x="1673" y="288"/>
                  </a:lnTo>
                  <a:lnTo>
                    <a:pt x="1667" y="276"/>
                  </a:lnTo>
                  <a:lnTo>
                    <a:pt x="1655" y="270"/>
                  </a:lnTo>
                  <a:lnTo>
                    <a:pt x="1637" y="276"/>
                  </a:lnTo>
                  <a:lnTo>
                    <a:pt x="1631" y="288"/>
                  </a:lnTo>
                  <a:lnTo>
                    <a:pt x="1625" y="306"/>
                  </a:lnTo>
                  <a:lnTo>
                    <a:pt x="1625" y="312"/>
                  </a:lnTo>
                  <a:lnTo>
                    <a:pt x="1643" y="318"/>
                  </a:lnTo>
                  <a:lnTo>
                    <a:pt x="1655" y="336"/>
                  </a:lnTo>
                  <a:lnTo>
                    <a:pt x="1667" y="366"/>
                  </a:lnTo>
                  <a:lnTo>
                    <a:pt x="1673" y="402"/>
                  </a:lnTo>
                  <a:lnTo>
                    <a:pt x="1673" y="408"/>
                  </a:lnTo>
                  <a:lnTo>
                    <a:pt x="1673" y="414"/>
                  </a:lnTo>
                  <a:lnTo>
                    <a:pt x="1716" y="761"/>
                  </a:lnTo>
                  <a:lnTo>
                    <a:pt x="1716" y="773"/>
                  </a:lnTo>
                  <a:lnTo>
                    <a:pt x="1716" y="779"/>
                  </a:lnTo>
                  <a:lnTo>
                    <a:pt x="1709" y="773"/>
                  </a:lnTo>
                  <a:lnTo>
                    <a:pt x="1703" y="755"/>
                  </a:lnTo>
                  <a:lnTo>
                    <a:pt x="1697" y="749"/>
                  </a:lnTo>
                  <a:lnTo>
                    <a:pt x="1691" y="737"/>
                  </a:lnTo>
                  <a:lnTo>
                    <a:pt x="1679" y="713"/>
                  </a:lnTo>
                  <a:lnTo>
                    <a:pt x="1661" y="672"/>
                  </a:lnTo>
                  <a:lnTo>
                    <a:pt x="1643" y="630"/>
                  </a:lnTo>
                  <a:lnTo>
                    <a:pt x="1613" y="582"/>
                  </a:lnTo>
                  <a:lnTo>
                    <a:pt x="1589" y="540"/>
                  </a:lnTo>
                  <a:lnTo>
                    <a:pt x="1560" y="510"/>
                  </a:lnTo>
                  <a:lnTo>
                    <a:pt x="1536" y="492"/>
                  </a:lnTo>
                  <a:lnTo>
                    <a:pt x="1494" y="480"/>
                  </a:lnTo>
                  <a:lnTo>
                    <a:pt x="1446" y="480"/>
                  </a:lnTo>
                  <a:lnTo>
                    <a:pt x="1397" y="486"/>
                  </a:lnTo>
                  <a:lnTo>
                    <a:pt x="1349" y="498"/>
                  </a:lnTo>
                  <a:lnTo>
                    <a:pt x="1248" y="528"/>
                  </a:lnTo>
                  <a:lnTo>
                    <a:pt x="1158" y="570"/>
                  </a:lnTo>
                  <a:lnTo>
                    <a:pt x="1104" y="600"/>
                  </a:lnTo>
                  <a:lnTo>
                    <a:pt x="1037" y="624"/>
                  </a:lnTo>
                  <a:lnTo>
                    <a:pt x="996" y="630"/>
                  </a:lnTo>
                  <a:lnTo>
                    <a:pt x="948" y="630"/>
                  </a:lnTo>
                  <a:lnTo>
                    <a:pt x="900" y="618"/>
                  </a:lnTo>
                  <a:lnTo>
                    <a:pt x="840" y="588"/>
                  </a:lnTo>
                  <a:lnTo>
                    <a:pt x="714" y="534"/>
                  </a:lnTo>
                  <a:lnTo>
                    <a:pt x="582" y="474"/>
                  </a:lnTo>
                  <a:lnTo>
                    <a:pt x="443" y="408"/>
                  </a:lnTo>
                  <a:lnTo>
                    <a:pt x="318" y="348"/>
                  </a:lnTo>
                  <a:lnTo>
                    <a:pt x="198" y="288"/>
                  </a:lnTo>
                  <a:lnTo>
                    <a:pt x="149" y="264"/>
                  </a:lnTo>
                  <a:lnTo>
                    <a:pt x="102" y="240"/>
                  </a:lnTo>
                  <a:lnTo>
                    <a:pt x="0" y="187"/>
                  </a:lnTo>
                  <a:lnTo>
                    <a:pt x="0" y="460"/>
                  </a:lnTo>
                  <a:lnTo>
                    <a:pt x="36" y="474"/>
                  </a:lnTo>
                  <a:lnTo>
                    <a:pt x="149" y="516"/>
                  </a:lnTo>
                  <a:lnTo>
                    <a:pt x="216" y="540"/>
                  </a:lnTo>
                  <a:lnTo>
                    <a:pt x="288" y="570"/>
                  </a:lnTo>
                  <a:lnTo>
                    <a:pt x="348" y="594"/>
                  </a:lnTo>
                  <a:lnTo>
                    <a:pt x="396" y="618"/>
                  </a:lnTo>
                  <a:lnTo>
                    <a:pt x="432" y="636"/>
                  </a:lnTo>
                  <a:lnTo>
                    <a:pt x="461" y="654"/>
                  </a:lnTo>
                  <a:lnTo>
                    <a:pt x="504" y="672"/>
                  </a:lnTo>
                  <a:lnTo>
                    <a:pt x="588" y="707"/>
                  </a:lnTo>
                  <a:lnTo>
                    <a:pt x="684" y="743"/>
                  </a:lnTo>
                  <a:lnTo>
                    <a:pt x="725" y="755"/>
                  </a:lnTo>
                  <a:lnTo>
                    <a:pt x="761" y="767"/>
                  </a:lnTo>
                  <a:lnTo>
                    <a:pt x="828" y="779"/>
                  </a:lnTo>
                  <a:lnTo>
                    <a:pt x="894" y="785"/>
                  </a:lnTo>
                  <a:lnTo>
                    <a:pt x="966" y="791"/>
                  </a:lnTo>
                  <a:lnTo>
                    <a:pt x="1031" y="791"/>
                  </a:lnTo>
                  <a:lnTo>
                    <a:pt x="1092" y="785"/>
                  </a:lnTo>
                  <a:lnTo>
                    <a:pt x="1146" y="785"/>
                  </a:lnTo>
                  <a:lnTo>
                    <a:pt x="1176" y="779"/>
                  </a:lnTo>
                  <a:lnTo>
                    <a:pt x="1188" y="779"/>
                  </a:lnTo>
                  <a:lnTo>
                    <a:pt x="1236" y="785"/>
                  </a:lnTo>
                  <a:lnTo>
                    <a:pt x="1278" y="791"/>
                  </a:lnTo>
                  <a:lnTo>
                    <a:pt x="1307" y="803"/>
                  </a:lnTo>
                  <a:lnTo>
                    <a:pt x="1337" y="809"/>
                  </a:lnTo>
                  <a:lnTo>
                    <a:pt x="1379" y="827"/>
                  </a:lnTo>
                  <a:lnTo>
                    <a:pt x="1404" y="845"/>
                  </a:lnTo>
                  <a:lnTo>
                    <a:pt x="1416" y="863"/>
                  </a:lnTo>
                  <a:lnTo>
                    <a:pt x="1416" y="875"/>
                  </a:lnTo>
                  <a:lnTo>
                    <a:pt x="1416" y="881"/>
                  </a:lnTo>
                  <a:lnTo>
                    <a:pt x="1416" y="887"/>
                  </a:lnTo>
                  <a:lnTo>
                    <a:pt x="1410" y="887"/>
                  </a:lnTo>
                  <a:lnTo>
                    <a:pt x="1397" y="893"/>
                  </a:lnTo>
                  <a:lnTo>
                    <a:pt x="1379" y="905"/>
                  </a:lnTo>
                  <a:lnTo>
                    <a:pt x="1361" y="923"/>
                  </a:lnTo>
                  <a:lnTo>
                    <a:pt x="1355" y="941"/>
                  </a:lnTo>
                  <a:lnTo>
                    <a:pt x="1361" y="971"/>
                  </a:lnTo>
                  <a:lnTo>
                    <a:pt x="1367" y="989"/>
                  </a:lnTo>
                  <a:lnTo>
                    <a:pt x="1385" y="1007"/>
                  </a:lnTo>
                  <a:lnTo>
                    <a:pt x="1404" y="1025"/>
                  </a:lnTo>
                  <a:lnTo>
                    <a:pt x="1434" y="1049"/>
                  </a:lnTo>
                  <a:lnTo>
                    <a:pt x="1464" y="1067"/>
                  </a:lnTo>
                  <a:lnTo>
                    <a:pt x="1494" y="1085"/>
                  </a:lnTo>
                  <a:lnTo>
                    <a:pt x="1554" y="1091"/>
                  </a:lnTo>
                  <a:lnTo>
                    <a:pt x="1607" y="1085"/>
                  </a:lnTo>
                  <a:lnTo>
                    <a:pt x="1661" y="1067"/>
                  </a:lnTo>
                  <a:lnTo>
                    <a:pt x="1697" y="1043"/>
                  </a:lnTo>
                  <a:lnTo>
                    <a:pt x="1734" y="1019"/>
                  </a:lnTo>
                  <a:lnTo>
                    <a:pt x="1752" y="995"/>
                  </a:lnTo>
                  <a:lnTo>
                    <a:pt x="1758" y="989"/>
                  </a:lnTo>
                  <a:lnTo>
                    <a:pt x="1812" y="989"/>
                  </a:lnTo>
                  <a:lnTo>
                    <a:pt x="1860" y="983"/>
                  </a:lnTo>
                  <a:lnTo>
                    <a:pt x="1907" y="965"/>
                  </a:lnTo>
                  <a:lnTo>
                    <a:pt x="1943" y="941"/>
                  </a:lnTo>
                  <a:lnTo>
                    <a:pt x="1973" y="917"/>
                  </a:lnTo>
                  <a:lnTo>
                    <a:pt x="2003" y="899"/>
                  </a:lnTo>
                  <a:lnTo>
                    <a:pt x="2015" y="881"/>
                  </a:lnTo>
                  <a:lnTo>
                    <a:pt x="2021" y="875"/>
                  </a:lnTo>
                  <a:lnTo>
                    <a:pt x="2201" y="899"/>
                  </a:lnTo>
                  <a:lnTo>
                    <a:pt x="2243" y="905"/>
                  </a:lnTo>
                  <a:lnTo>
                    <a:pt x="2273" y="899"/>
                  </a:lnTo>
                  <a:lnTo>
                    <a:pt x="2327" y="887"/>
                  </a:lnTo>
                  <a:lnTo>
                    <a:pt x="2364" y="863"/>
                  </a:lnTo>
                  <a:lnTo>
                    <a:pt x="2388" y="827"/>
                  </a:lnTo>
                  <a:lnTo>
                    <a:pt x="2400" y="797"/>
                  </a:lnTo>
                  <a:lnTo>
                    <a:pt x="2400" y="767"/>
                  </a:lnTo>
                  <a:lnTo>
                    <a:pt x="2400" y="743"/>
                  </a:lnTo>
                  <a:lnTo>
                    <a:pt x="2400" y="737"/>
                  </a:lnTo>
                  <a:lnTo>
                    <a:pt x="2418" y="737"/>
                  </a:lnTo>
                  <a:lnTo>
                    <a:pt x="2436" y="731"/>
                  </a:lnTo>
                  <a:lnTo>
                    <a:pt x="2471" y="701"/>
                  </a:lnTo>
                  <a:lnTo>
                    <a:pt x="2513" y="660"/>
                  </a:lnTo>
                  <a:lnTo>
                    <a:pt x="2555" y="606"/>
                  </a:lnTo>
                  <a:lnTo>
                    <a:pt x="2591" y="552"/>
                  </a:lnTo>
                  <a:lnTo>
                    <a:pt x="2621" y="504"/>
                  </a:lnTo>
                  <a:lnTo>
                    <a:pt x="2639" y="468"/>
                  </a:lnTo>
                  <a:lnTo>
                    <a:pt x="2646" y="462"/>
                  </a:lnTo>
                  <a:lnTo>
                    <a:pt x="2646" y="456"/>
                  </a:lnTo>
                  <a:lnTo>
                    <a:pt x="2693" y="374"/>
                  </a:lnTo>
                  <a:lnTo>
                    <a:pt x="2723" y="299"/>
                  </a:lnTo>
                  <a:close/>
                </a:path>
              </a:pathLst>
            </a:custGeom>
            <a:solidFill>
              <a:schemeClr val="bg1"/>
            </a:solidFill>
            <a:ln w="25400">
              <a:solidFill>
                <a:schemeClr val="tx1"/>
              </a:solidFill>
              <a:round/>
              <a:headEnd/>
              <a:tailEnd/>
            </a:ln>
          </p:spPr>
          <p:txBody>
            <a:bodyPr/>
            <a:lstStyle/>
            <a:p>
              <a:endParaRPr lang="ja-JP" altLang="en-US"/>
            </a:p>
          </p:txBody>
        </p:sp>
      </p:grpSp>
      <p:sp>
        <p:nvSpPr>
          <p:cNvPr id="16" name="Text Box 16"/>
          <p:cNvSpPr txBox="1">
            <a:spLocks noChangeArrowheads="1"/>
          </p:cNvSpPr>
          <p:nvPr userDrawn="1"/>
        </p:nvSpPr>
        <p:spPr bwMode="auto">
          <a:xfrm>
            <a:off x="822325" y="6489700"/>
            <a:ext cx="7653338" cy="304800"/>
          </a:xfrm>
          <a:prstGeom prst="rect">
            <a:avLst/>
          </a:prstGeom>
          <a:noFill/>
          <a:ln>
            <a:noFill/>
          </a:ln>
          <a:effectLst/>
          <a:extLst/>
        </p:spPr>
        <p:txBody>
          <a:bodyPr wrap="none">
            <a:spAutoFit/>
          </a:bodyPr>
          <a:lstStyle>
            <a:lvl1pPr>
              <a:defRPr kumimoji="1" sz="2400">
                <a:solidFill>
                  <a:schemeClr val="tx1"/>
                </a:solidFill>
                <a:latin typeface="Times New Roman" pitchFamily="18" charset="0"/>
              </a:defRPr>
            </a:lvl1pPr>
            <a:lvl2pPr marL="742950" indent="-285750">
              <a:defRPr kumimoji="1" sz="2400">
                <a:solidFill>
                  <a:schemeClr val="tx1"/>
                </a:solidFill>
                <a:latin typeface="Times New Roman" pitchFamily="18" charset="0"/>
              </a:defRPr>
            </a:lvl2pPr>
            <a:lvl3pPr marL="1143000" indent="-228600">
              <a:defRPr kumimoji="1" sz="2400">
                <a:solidFill>
                  <a:schemeClr val="tx1"/>
                </a:solidFill>
                <a:latin typeface="Times New Roman" pitchFamily="18" charset="0"/>
              </a:defRPr>
            </a:lvl3pPr>
            <a:lvl4pPr marL="1600200" indent="-228600">
              <a:defRPr kumimoji="1" sz="2400">
                <a:solidFill>
                  <a:schemeClr val="tx1"/>
                </a:solidFill>
                <a:latin typeface="Times New Roman" pitchFamily="18" charset="0"/>
              </a:defRPr>
            </a:lvl4pPr>
            <a:lvl5pPr marL="2057400" indent="-228600">
              <a:defRPr kumimoji="1" sz="2400">
                <a:solidFill>
                  <a:schemeClr val="tx1"/>
                </a:solidFill>
                <a:latin typeface="Times New Roman" pitchFamily="18" charset="0"/>
              </a:defRPr>
            </a:lvl5pPr>
            <a:lvl6pPr marL="2514600" indent="-228600" eaLnBrk="0" fontAlgn="base" hangingPunct="0">
              <a:spcBef>
                <a:spcPct val="0"/>
              </a:spcBef>
              <a:spcAft>
                <a:spcPct val="0"/>
              </a:spcAft>
              <a:defRPr kumimoji="1" sz="2400">
                <a:solidFill>
                  <a:schemeClr val="tx1"/>
                </a:solidFill>
                <a:latin typeface="Times New Roman" pitchFamily="18" charset="0"/>
              </a:defRPr>
            </a:lvl6pPr>
            <a:lvl7pPr marL="2971800" indent="-228600" eaLnBrk="0" fontAlgn="base" hangingPunct="0">
              <a:spcBef>
                <a:spcPct val="0"/>
              </a:spcBef>
              <a:spcAft>
                <a:spcPct val="0"/>
              </a:spcAft>
              <a:defRPr kumimoji="1" sz="2400">
                <a:solidFill>
                  <a:schemeClr val="tx1"/>
                </a:solidFill>
                <a:latin typeface="Times New Roman" pitchFamily="18" charset="0"/>
              </a:defRPr>
            </a:lvl7pPr>
            <a:lvl8pPr marL="3429000" indent="-228600" eaLnBrk="0" fontAlgn="base" hangingPunct="0">
              <a:spcBef>
                <a:spcPct val="0"/>
              </a:spcBef>
              <a:spcAft>
                <a:spcPct val="0"/>
              </a:spcAft>
              <a:defRPr kumimoji="1" sz="2400">
                <a:solidFill>
                  <a:schemeClr val="tx1"/>
                </a:solidFill>
                <a:latin typeface="Times New Roman" pitchFamily="18" charset="0"/>
              </a:defRPr>
            </a:lvl8pPr>
            <a:lvl9pPr marL="3886200" indent="-228600" eaLnBrk="0" fontAlgn="base" hangingPunct="0">
              <a:spcBef>
                <a:spcPct val="0"/>
              </a:spcBef>
              <a:spcAft>
                <a:spcPct val="0"/>
              </a:spcAft>
              <a:defRPr kumimoji="1" sz="2400">
                <a:solidFill>
                  <a:schemeClr val="tx1"/>
                </a:solidFill>
                <a:latin typeface="Times New Roman" pitchFamily="18" charset="0"/>
              </a:defRPr>
            </a:lvl9pPr>
          </a:lstStyle>
          <a:p>
            <a:pPr eaLnBrk="1" hangingPunct="1">
              <a:defRPr/>
            </a:pPr>
            <a:r>
              <a:rPr kumimoji="0" lang="en-US" altLang="ja-JP" sz="1400" smtClean="0">
                <a:solidFill>
                  <a:schemeClr val="bg2"/>
                </a:solidFill>
                <a:latin typeface="Arial" pitchFamily="34" charset="0"/>
                <a:ea typeface="ＭＳ Ｐゴシック" pitchFamily="50" charset="-128"/>
                <a:cs typeface="Arial" pitchFamily="34" charset="0"/>
              </a:rPr>
              <a:t>Chiến lược phát triển Doanh nghiệp vừa và nhỏ Việt Nam – Viet SME strategy for development</a:t>
            </a:r>
          </a:p>
        </p:txBody>
      </p:sp>
    </p:spTree>
    <p:extLst>
      <p:ext uri="{BB962C8B-B14F-4D97-AF65-F5344CB8AC3E}">
        <p14:creationId xmlns:p14="http://schemas.microsoft.com/office/powerpoint/2010/main" val="2313357910"/>
      </p:ext>
    </p:extLst>
  </p:cSld>
  <p:clrMapOvr>
    <a:overrideClrMapping bg1="dk2" tx1="lt1" bg2="dk1" tx2="lt2" accent1="accent1" accent2="accent2" accent3="accent3" accent4="accent4" accent5="accent5" accent6="accent6" hlink="hlink" folHlink="folHlink"/>
  </p:clrMapOvr>
</p:sldLayout>
</file>

<file path=ppt/slideLayouts/slideLayout24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221221014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2100" y="77788"/>
            <a:ext cx="2070100" cy="6221412"/>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31800" y="77788"/>
            <a:ext cx="6057900" cy="6221412"/>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1338526919"/>
      </p:ext>
    </p:extLst>
  </p:cSld>
  <p:clrMapOvr>
    <a:masterClrMapping/>
  </p:clrMapOvr>
</p:sldLayout>
</file>

<file path=ppt/slideLayouts/slideLayout25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Tree>
    <p:extLst>
      <p:ext uri="{BB962C8B-B14F-4D97-AF65-F5344CB8AC3E}">
        <p14:creationId xmlns:p14="http://schemas.microsoft.com/office/powerpoint/2010/main" val="1654373022"/>
      </p:ext>
    </p:extLst>
  </p:cSld>
  <p:clrMapOvr>
    <a:masterClrMapping/>
  </p:clrMapOvr>
</p:sldLayout>
</file>

<file path=ppt/slideLayouts/slideLayout25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318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2151484178"/>
      </p:ext>
    </p:extLst>
  </p:cSld>
  <p:clrMapOvr>
    <a:masterClrMapping/>
  </p:clrMapOvr>
</p:sldLayout>
</file>

<file path=ppt/slideLayouts/slideLayout25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773728692"/>
      </p:ext>
    </p:extLst>
  </p:cSld>
  <p:clrMapOvr>
    <a:masterClrMapping/>
  </p:clrMapOvr>
</p:sldLayout>
</file>

<file path=ppt/slideLayouts/slideLayout2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Tree>
    <p:extLst>
      <p:ext uri="{BB962C8B-B14F-4D97-AF65-F5344CB8AC3E}">
        <p14:creationId xmlns:p14="http://schemas.microsoft.com/office/powerpoint/2010/main" val="1469994909"/>
      </p:ext>
    </p:extLst>
  </p:cSld>
  <p:clrMapOvr>
    <a:masterClrMapping/>
  </p:clrMapOvr>
</p:sldLayout>
</file>

<file path=ppt/slideLayouts/slideLayout25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9783712"/>
      </p:ext>
    </p:extLst>
  </p:cSld>
  <p:clrMapOvr>
    <a:masterClrMapping/>
  </p:clrMapOvr>
</p:sldLayout>
</file>

<file path=ppt/slideLayouts/slideLayout25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4231245117"/>
      </p:ext>
    </p:extLst>
  </p:cSld>
  <p:clrMapOvr>
    <a:masterClrMapping/>
  </p:clrMapOvr>
</p:sldLayout>
</file>

<file path=ppt/slideLayouts/slideLayout25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2635746549"/>
      </p:ext>
    </p:extLst>
  </p:cSld>
  <p:clrMapOvr>
    <a:masterClrMapping/>
  </p:clrMapOvr>
</p:sldLayout>
</file>

<file path=ppt/slideLayouts/slideLayout25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2623864946"/>
      </p:ext>
    </p:extLst>
  </p:cSld>
  <p:clrMapOvr>
    <a:masterClrMapping/>
  </p:clrMapOvr>
</p:sldLayout>
</file>

<file path=ppt/slideLayouts/slideLayout25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2100" y="77788"/>
            <a:ext cx="2070100" cy="6221412"/>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31800" y="77788"/>
            <a:ext cx="6057900" cy="6221412"/>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23688111"/>
      </p:ext>
    </p:extLst>
  </p:cSld>
  <p:clrMapOvr>
    <a:masterClrMapping/>
  </p:clrMapOvr>
</p:sldLayout>
</file>

<file path=ppt/slideLayouts/slideLayout25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ltLang="ja-JP"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ltLang="ja-JP" smtClean="0"/>
              <a:t>Click to edit Master subtitle style</a:t>
            </a:r>
            <a:endParaRPr lang="en-US"/>
          </a:p>
        </p:txBody>
      </p:sp>
      <p:sp>
        <p:nvSpPr>
          <p:cNvPr id="4" name="Footer Placeholder 4"/>
          <p:cNvSpPr>
            <a:spLocks noGrp="1" noChangeArrowheads="1"/>
          </p:cNvSpPr>
          <p:nvPr>
            <p:ph type="ftr" sz="quarter" idx="10"/>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110481591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5" descr="Logo SE A4 Blan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27763" y="5734050"/>
            <a:ext cx="2576512" cy="941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8898" name="Rectangle 2"/>
          <p:cNvSpPr>
            <a:spLocks noGrp="1" noChangeArrowheads="1"/>
          </p:cNvSpPr>
          <p:nvPr>
            <p:ph type="ctrTitle"/>
          </p:nvPr>
        </p:nvSpPr>
        <p:spPr>
          <a:xfrm>
            <a:off x="431800" y="77788"/>
            <a:ext cx="8280400" cy="1550987"/>
          </a:xfrm>
        </p:spPr>
        <p:txBody>
          <a:bodyPr/>
          <a:lstStyle>
            <a:lvl1pPr>
              <a:defRPr sz="4800"/>
            </a:lvl1pPr>
          </a:lstStyle>
          <a:p>
            <a:pPr lvl="0"/>
            <a:r>
              <a:rPr lang="en-US" altLang="zh-TW" noProof="0" smtClean="0"/>
              <a:t>Click to edit Master title style</a:t>
            </a:r>
            <a:endParaRPr lang="en-GB" altLang="zh-TW" noProof="0" smtClean="0"/>
          </a:p>
        </p:txBody>
      </p:sp>
      <p:sp>
        <p:nvSpPr>
          <p:cNvPr id="208899" name="Rectangle 3"/>
          <p:cNvSpPr>
            <a:spLocks noGrp="1" noChangeArrowheads="1"/>
          </p:cNvSpPr>
          <p:nvPr>
            <p:ph type="subTitle" idx="1"/>
          </p:nvPr>
        </p:nvSpPr>
        <p:spPr>
          <a:xfrm>
            <a:off x="431800" y="1773238"/>
            <a:ext cx="4968875" cy="1655762"/>
          </a:xfrm>
          <a:extLst/>
        </p:spPr>
        <p:txBody>
          <a:bodyPr tIns="45720" rIns="54000" bIns="45720"/>
          <a:lstStyle>
            <a:lvl1pPr marL="0" indent="0">
              <a:buFont typeface="Arial" charset="0"/>
              <a:buNone/>
              <a:defRPr>
                <a:solidFill>
                  <a:schemeClr val="tx1"/>
                </a:solidFill>
              </a:defRPr>
            </a:lvl1pPr>
          </a:lstStyle>
          <a:p>
            <a:pPr lvl="0"/>
            <a:r>
              <a:rPr lang="en-US" altLang="zh-TW" noProof="0" smtClean="0"/>
              <a:t>Click to edit Master subtitle style</a:t>
            </a:r>
            <a:endParaRPr lang="en-GB" altLang="zh-TW" noProof="0" smtClean="0"/>
          </a:p>
        </p:txBody>
      </p:sp>
      <p:sp>
        <p:nvSpPr>
          <p:cNvPr id="5" name="Footer Placeholder 4"/>
          <p:cNvSpPr>
            <a:spLocks noGrp="1" noChangeArrowheads="1"/>
          </p:cNvSpPr>
          <p:nvPr>
            <p:ph type="ftr" sz="quarter" idx="10"/>
          </p:nvPr>
        </p:nvSpPr>
        <p:spPr bwMode="auto">
          <a:xfrm>
            <a:off x="6372225" y="5229225"/>
            <a:ext cx="2270125" cy="1368425"/>
          </a:xfrm>
          <a:prstGeom prst="rect">
            <a:avLst/>
          </a:prstGeom>
          <a:extLst/>
        </p:spPr>
        <p:txBody>
          <a:bodyPr vert="horz" wrap="square" lIns="91440" tIns="45720" rIns="91440" bIns="45720" numCol="1" anchor="t" anchorCtr="0" compatLnSpc="1">
            <a:prstTxWarp prst="textNoShape">
              <a:avLst/>
            </a:prstTxWarp>
          </a:bodyPr>
          <a:lstStyle>
            <a:lvl1pPr>
              <a:defRPr kumimoji="0" sz="9600" smtClean="0">
                <a:ea typeface="ＭＳ Ｐゴシック" pitchFamily="50" charset="-128"/>
                <a:cs typeface="Arial" pitchFamily="34" charset="0"/>
              </a:defRPr>
            </a:lvl1pPr>
          </a:lstStyle>
          <a:p>
            <a:pPr>
              <a:defRPr/>
            </a:pPr>
            <a:endParaRPr lang="fr-FR" altLang="ja-JP"/>
          </a:p>
        </p:txBody>
      </p:sp>
    </p:spTree>
    <p:extLst>
      <p:ext uri="{BB962C8B-B14F-4D97-AF65-F5344CB8AC3E}">
        <p14:creationId xmlns:p14="http://schemas.microsoft.com/office/powerpoint/2010/main" val="2337328140"/>
      </p:ext>
    </p:extLst>
  </p:cSld>
  <p:clrMapOvr>
    <a:overrideClrMapping bg1="dk2" tx1="lt1" bg2="dk1" tx2="lt2" accent1="accent1" accent2="accent2" accent3="accent3" accent4="accent4" accent5="accent5" accent6="accent6" hlink="hlink" folHlink="folHlink"/>
  </p:clrMapOvr>
</p:sldLayout>
</file>

<file path=ppt/slideLayouts/slideLayout26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Footer Placeholder 4"/>
          <p:cNvSpPr>
            <a:spLocks noGrp="1" noChangeArrowheads="1"/>
          </p:cNvSpPr>
          <p:nvPr>
            <p:ph type="ftr" sz="quarter" idx="10"/>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3711279769"/>
      </p:ext>
    </p:extLst>
  </p:cSld>
  <p:clrMapOvr>
    <a:masterClrMapping/>
  </p:clrMapOvr>
</p:sldLayout>
</file>

<file path=ppt/slideLayouts/slideLayout26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
        <p:nvSpPr>
          <p:cNvPr id="4" name="Footer Placeholder 4"/>
          <p:cNvSpPr>
            <a:spLocks noGrp="1" noChangeArrowheads="1"/>
          </p:cNvSpPr>
          <p:nvPr>
            <p:ph type="ftr" sz="quarter" idx="10"/>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3206331942"/>
      </p:ext>
    </p:extLst>
  </p:cSld>
  <p:clrMapOvr>
    <a:masterClrMapping/>
  </p:clrMapOvr>
</p:sldLayout>
</file>

<file path=ppt/slideLayouts/slideLayout26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318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Footer Placeholder 4"/>
          <p:cNvSpPr>
            <a:spLocks noGrp="1" noChangeArrowheads="1"/>
          </p:cNvSpPr>
          <p:nvPr>
            <p:ph type="ftr" sz="quarter" idx="10"/>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4164940566"/>
      </p:ext>
    </p:extLst>
  </p:cSld>
  <p:clrMapOvr>
    <a:masterClrMapping/>
  </p:clrMapOvr>
</p:sldLayout>
</file>

<file path=ppt/slideLayouts/slideLayout26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7" name="Footer Placeholder 4"/>
          <p:cNvSpPr>
            <a:spLocks noGrp="1" noChangeArrowheads="1"/>
          </p:cNvSpPr>
          <p:nvPr>
            <p:ph type="ftr" sz="quarter" idx="10"/>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1484298967"/>
      </p:ext>
    </p:extLst>
  </p:cSld>
  <p:clrMapOvr>
    <a:masterClrMapping/>
  </p:clrMapOvr>
</p:sldLayout>
</file>

<file path=ppt/slideLayouts/slideLayout26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Footer Placeholder 4"/>
          <p:cNvSpPr>
            <a:spLocks noGrp="1" noChangeArrowheads="1"/>
          </p:cNvSpPr>
          <p:nvPr>
            <p:ph type="ftr" sz="quarter" idx="10"/>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2766823191"/>
      </p:ext>
    </p:extLst>
  </p:cSld>
  <p:clrMapOvr>
    <a:masterClrMapping/>
  </p:clrMapOvr>
</p:sldLayout>
</file>

<file path=ppt/slideLayouts/slideLayout26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4"/>
          <p:cNvSpPr>
            <a:spLocks noGrp="1" noChangeArrowheads="1"/>
          </p:cNvSpPr>
          <p:nvPr>
            <p:ph type="ftr" sz="quarter" idx="10"/>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2874538550"/>
      </p:ext>
    </p:extLst>
  </p:cSld>
  <p:clrMapOvr>
    <a:masterClrMapping/>
  </p:clrMapOvr>
</p:sldLayout>
</file>

<file path=ppt/slideLayouts/slideLayout26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
        <p:nvSpPr>
          <p:cNvPr id="5" name="Footer Placeholder 4"/>
          <p:cNvSpPr>
            <a:spLocks noGrp="1" noChangeArrowheads="1"/>
          </p:cNvSpPr>
          <p:nvPr>
            <p:ph type="ftr" sz="quarter" idx="10"/>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4071106708"/>
      </p:ext>
    </p:extLst>
  </p:cSld>
  <p:clrMapOvr>
    <a:masterClrMapping/>
  </p:clrMapOvr>
</p:sldLayout>
</file>

<file path=ppt/slideLayouts/slideLayout26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
        <p:nvSpPr>
          <p:cNvPr id="5" name="Footer Placeholder 4"/>
          <p:cNvSpPr>
            <a:spLocks noGrp="1" noChangeArrowheads="1"/>
          </p:cNvSpPr>
          <p:nvPr>
            <p:ph type="ftr" sz="quarter" idx="10"/>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4273826578"/>
      </p:ext>
    </p:extLst>
  </p:cSld>
  <p:clrMapOvr>
    <a:masterClrMapping/>
  </p:clrMapOvr>
</p:sldLayout>
</file>

<file path=ppt/slideLayouts/slideLayout26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Footer Placeholder 4"/>
          <p:cNvSpPr>
            <a:spLocks noGrp="1" noChangeArrowheads="1"/>
          </p:cNvSpPr>
          <p:nvPr>
            <p:ph type="ftr" sz="quarter" idx="10"/>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3152494406"/>
      </p:ext>
    </p:extLst>
  </p:cSld>
  <p:clrMapOvr>
    <a:masterClrMapping/>
  </p:clrMapOvr>
</p:sldLayout>
</file>

<file path=ppt/slideLayouts/slideLayout26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2100" y="77788"/>
            <a:ext cx="2070100" cy="6221412"/>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31800" y="77788"/>
            <a:ext cx="6057900" cy="6221412"/>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Footer Placeholder 4"/>
          <p:cNvSpPr>
            <a:spLocks noGrp="1" noChangeArrowheads="1"/>
          </p:cNvSpPr>
          <p:nvPr>
            <p:ph type="ftr" sz="quarter" idx="10"/>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314389541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1594714128"/>
      </p:ext>
    </p:extLst>
  </p:cSld>
  <p:clrMapOvr>
    <a:masterClrMapping/>
  </p:clrMapOvr>
</p:sldLayout>
</file>

<file path=ppt/slideLayouts/slideLayout27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ltLang="ja-JP"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ltLang="ja-JP" smtClean="0"/>
              <a:t>Click to edit Master subtitle style</a:t>
            </a:r>
            <a:endParaRPr lang="en-US"/>
          </a:p>
        </p:txBody>
      </p:sp>
    </p:spTree>
    <p:extLst>
      <p:ext uri="{BB962C8B-B14F-4D97-AF65-F5344CB8AC3E}">
        <p14:creationId xmlns:p14="http://schemas.microsoft.com/office/powerpoint/2010/main" val="2704810844"/>
      </p:ext>
    </p:extLst>
  </p:cSld>
  <p:clrMapOvr>
    <a:masterClrMapping/>
  </p:clrMapOvr>
</p:sldLayout>
</file>

<file path=ppt/slideLayouts/slideLayout27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3496155072"/>
      </p:ext>
    </p:extLst>
  </p:cSld>
  <p:clrMapOvr>
    <a:masterClrMapping/>
  </p:clrMapOvr>
</p:sldLayout>
</file>

<file path=ppt/slideLayouts/slideLayout27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Tree>
    <p:extLst>
      <p:ext uri="{BB962C8B-B14F-4D97-AF65-F5344CB8AC3E}">
        <p14:creationId xmlns:p14="http://schemas.microsoft.com/office/powerpoint/2010/main" val="453904369"/>
      </p:ext>
    </p:extLst>
  </p:cSld>
  <p:clrMapOvr>
    <a:masterClrMapping/>
  </p:clrMapOvr>
</p:sldLayout>
</file>

<file path=ppt/slideLayouts/slideLayout27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318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275684931"/>
      </p:ext>
    </p:extLst>
  </p:cSld>
  <p:clrMapOvr>
    <a:masterClrMapping/>
  </p:clrMapOvr>
</p:sldLayout>
</file>

<file path=ppt/slideLayouts/slideLayout27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3463247484"/>
      </p:ext>
    </p:extLst>
  </p:cSld>
  <p:clrMapOvr>
    <a:masterClrMapping/>
  </p:clrMapOvr>
</p:sldLayout>
</file>

<file path=ppt/slideLayouts/slideLayout27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Tree>
    <p:extLst>
      <p:ext uri="{BB962C8B-B14F-4D97-AF65-F5344CB8AC3E}">
        <p14:creationId xmlns:p14="http://schemas.microsoft.com/office/powerpoint/2010/main" val="157798589"/>
      </p:ext>
    </p:extLst>
  </p:cSld>
  <p:clrMapOvr>
    <a:masterClrMapping/>
  </p:clrMapOvr>
</p:sldLayout>
</file>

<file path=ppt/slideLayouts/slideLayout27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92532016"/>
      </p:ext>
    </p:extLst>
  </p:cSld>
  <p:clrMapOvr>
    <a:masterClrMapping/>
  </p:clrMapOvr>
</p:sldLayout>
</file>

<file path=ppt/slideLayouts/slideLayout27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1357580899"/>
      </p:ext>
    </p:extLst>
  </p:cSld>
  <p:clrMapOvr>
    <a:masterClrMapping/>
  </p:clrMapOvr>
</p:sldLayout>
</file>

<file path=ppt/slideLayouts/slideLayout27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447916819"/>
      </p:ext>
    </p:extLst>
  </p:cSld>
  <p:clrMapOvr>
    <a:masterClrMapping/>
  </p:clrMapOvr>
</p:sldLayout>
</file>

<file path=ppt/slideLayouts/slideLayout27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150904135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Tree>
    <p:extLst>
      <p:ext uri="{BB962C8B-B14F-4D97-AF65-F5344CB8AC3E}">
        <p14:creationId xmlns:p14="http://schemas.microsoft.com/office/powerpoint/2010/main" val="1735002760"/>
      </p:ext>
    </p:extLst>
  </p:cSld>
  <p:clrMapOvr>
    <a:masterClrMapping/>
  </p:clrMapOvr>
</p:sldLayout>
</file>

<file path=ppt/slideLayouts/slideLayout28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2100" y="77788"/>
            <a:ext cx="2070100" cy="6221412"/>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31800" y="77788"/>
            <a:ext cx="6057900" cy="6221412"/>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2129048475"/>
      </p:ext>
    </p:extLst>
  </p:cSld>
  <p:clrMapOvr>
    <a:masterClrMapping/>
  </p:clrMapOvr>
</p:sldLayout>
</file>

<file path=ppt/slideLayouts/slideLayout28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2" name="Picture 2" descr="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9144000" cy="6875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3"/>
          <p:cNvSpPr>
            <a:spLocks noChangeArrowheads="1"/>
          </p:cNvSpPr>
          <p:nvPr userDrawn="1"/>
        </p:nvSpPr>
        <p:spPr bwMode="auto">
          <a:xfrm>
            <a:off x="0" y="6400800"/>
            <a:ext cx="9144000" cy="304800"/>
          </a:xfrm>
          <a:prstGeom prst="rect">
            <a:avLst/>
          </a:prstGeom>
          <a:solidFill>
            <a:schemeClr val="bg1">
              <a:alpha val="39999"/>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itchFamily="18" charset="0"/>
              </a:defRPr>
            </a:lvl1pPr>
            <a:lvl2pPr marL="742950" indent="-285750">
              <a:defRPr kumimoji="1" sz="2400">
                <a:solidFill>
                  <a:schemeClr val="tx1"/>
                </a:solidFill>
                <a:latin typeface="Times New Roman" pitchFamily="18" charset="0"/>
              </a:defRPr>
            </a:lvl2pPr>
            <a:lvl3pPr marL="1143000" indent="-228600">
              <a:defRPr kumimoji="1" sz="2400">
                <a:solidFill>
                  <a:schemeClr val="tx1"/>
                </a:solidFill>
                <a:latin typeface="Times New Roman" pitchFamily="18" charset="0"/>
              </a:defRPr>
            </a:lvl3pPr>
            <a:lvl4pPr marL="1600200" indent="-228600">
              <a:defRPr kumimoji="1" sz="2400">
                <a:solidFill>
                  <a:schemeClr val="tx1"/>
                </a:solidFill>
                <a:latin typeface="Times New Roman" pitchFamily="18" charset="0"/>
              </a:defRPr>
            </a:lvl4pPr>
            <a:lvl5pPr marL="2057400" indent="-228600">
              <a:defRPr kumimoji="1" sz="2400">
                <a:solidFill>
                  <a:schemeClr val="tx1"/>
                </a:solidFill>
                <a:latin typeface="Times New Roman" pitchFamily="18" charset="0"/>
              </a:defRPr>
            </a:lvl5pPr>
            <a:lvl6pPr marL="2514600" indent="-228600" eaLnBrk="0" fontAlgn="base" hangingPunct="0">
              <a:spcBef>
                <a:spcPct val="0"/>
              </a:spcBef>
              <a:spcAft>
                <a:spcPct val="0"/>
              </a:spcAft>
              <a:defRPr kumimoji="1" sz="2400">
                <a:solidFill>
                  <a:schemeClr val="tx1"/>
                </a:solidFill>
                <a:latin typeface="Times New Roman" pitchFamily="18" charset="0"/>
              </a:defRPr>
            </a:lvl6pPr>
            <a:lvl7pPr marL="2971800" indent="-228600" eaLnBrk="0" fontAlgn="base" hangingPunct="0">
              <a:spcBef>
                <a:spcPct val="0"/>
              </a:spcBef>
              <a:spcAft>
                <a:spcPct val="0"/>
              </a:spcAft>
              <a:defRPr kumimoji="1" sz="2400">
                <a:solidFill>
                  <a:schemeClr val="tx1"/>
                </a:solidFill>
                <a:latin typeface="Times New Roman" pitchFamily="18" charset="0"/>
              </a:defRPr>
            </a:lvl7pPr>
            <a:lvl8pPr marL="3429000" indent="-228600" eaLnBrk="0" fontAlgn="base" hangingPunct="0">
              <a:spcBef>
                <a:spcPct val="0"/>
              </a:spcBef>
              <a:spcAft>
                <a:spcPct val="0"/>
              </a:spcAft>
              <a:defRPr kumimoji="1" sz="2400">
                <a:solidFill>
                  <a:schemeClr val="tx1"/>
                </a:solidFill>
                <a:latin typeface="Times New Roman" pitchFamily="18" charset="0"/>
              </a:defRPr>
            </a:lvl8pPr>
            <a:lvl9pPr marL="3886200" indent="-228600" eaLnBrk="0" fontAlgn="base" hangingPunct="0">
              <a:spcBef>
                <a:spcPct val="0"/>
              </a:spcBef>
              <a:spcAft>
                <a:spcPct val="0"/>
              </a:spcAft>
              <a:defRPr kumimoji="1" sz="2400">
                <a:solidFill>
                  <a:schemeClr val="tx1"/>
                </a:solidFill>
                <a:latin typeface="Times New Roman" pitchFamily="18" charset="0"/>
              </a:defRPr>
            </a:lvl9pPr>
          </a:lstStyle>
          <a:p>
            <a:pPr eaLnBrk="1" hangingPunct="1">
              <a:defRPr/>
            </a:pPr>
            <a:endParaRPr kumimoji="0" lang="en-US" altLang="ja-JP" smtClean="0">
              <a:solidFill>
                <a:schemeClr val="bg2"/>
              </a:solidFill>
              <a:latin typeface="Arial" pitchFamily="34" charset="0"/>
              <a:ea typeface="ＭＳ Ｐゴシック" pitchFamily="50" charset="-128"/>
              <a:cs typeface="Arial" pitchFamily="34" charset="0"/>
            </a:endParaRPr>
          </a:p>
        </p:txBody>
      </p:sp>
      <p:sp>
        <p:nvSpPr>
          <p:cNvPr id="4" name="Rectangle 4"/>
          <p:cNvSpPr>
            <a:spLocks noChangeArrowheads="1"/>
          </p:cNvSpPr>
          <p:nvPr userDrawn="1"/>
        </p:nvSpPr>
        <p:spPr bwMode="auto">
          <a:xfrm>
            <a:off x="1752600" y="6248400"/>
            <a:ext cx="5410200" cy="47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bg2"/>
                </a:solidFill>
                <a:latin typeface="Arial" pitchFamily="34" charset="0"/>
                <a:cs typeface="Arial" pitchFamily="34" charset="0"/>
              </a:defRPr>
            </a:lvl1pPr>
            <a:lvl2pPr marL="742950" indent="-285750" eaLnBrk="0" hangingPunct="0">
              <a:defRPr>
                <a:solidFill>
                  <a:schemeClr val="bg2"/>
                </a:solidFill>
                <a:latin typeface="Arial" pitchFamily="34" charset="0"/>
                <a:cs typeface="Arial" pitchFamily="34" charset="0"/>
              </a:defRPr>
            </a:lvl2pPr>
            <a:lvl3pPr marL="1143000" indent="-228600" eaLnBrk="0" hangingPunct="0">
              <a:defRPr>
                <a:solidFill>
                  <a:schemeClr val="bg2"/>
                </a:solidFill>
                <a:latin typeface="Arial" pitchFamily="34" charset="0"/>
                <a:cs typeface="Arial" pitchFamily="34" charset="0"/>
              </a:defRPr>
            </a:lvl3pPr>
            <a:lvl4pPr marL="1600200" indent="-228600" eaLnBrk="0" hangingPunct="0">
              <a:defRPr>
                <a:solidFill>
                  <a:schemeClr val="bg2"/>
                </a:solidFill>
                <a:latin typeface="Arial" pitchFamily="34" charset="0"/>
                <a:cs typeface="Arial" pitchFamily="34" charset="0"/>
              </a:defRPr>
            </a:lvl4pPr>
            <a:lvl5pPr marL="2057400" indent="-228600" eaLnBrk="0" hangingPunct="0">
              <a:defRPr>
                <a:solidFill>
                  <a:schemeClr val="bg2"/>
                </a:solidFill>
                <a:latin typeface="Arial" pitchFamily="34" charset="0"/>
                <a:cs typeface="Arial" pitchFamily="34" charset="0"/>
              </a:defRPr>
            </a:lvl5pPr>
            <a:lvl6pPr marL="2514600" indent="-228600" eaLnBrk="0" fontAlgn="base" hangingPunct="0">
              <a:spcBef>
                <a:spcPct val="0"/>
              </a:spcBef>
              <a:spcAft>
                <a:spcPct val="0"/>
              </a:spcAft>
              <a:defRPr>
                <a:solidFill>
                  <a:schemeClr val="bg2"/>
                </a:solidFill>
                <a:latin typeface="Arial" pitchFamily="34" charset="0"/>
                <a:cs typeface="Arial" pitchFamily="34" charset="0"/>
              </a:defRPr>
            </a:lvl6pPr>
            <a:lvl7pPr marL="2971800" indent="-228600" eaLnBrk="0" fontAlgn="base" hangingPunct="0">
              <a:spcBef>
                <a:spcPct val="0"/>
              </a:spcBef>
              <a:spcAft>
                <a:spcPct val="0"/>
              </a:spcAft>
              <a:defRPr>
                <a:solidFill>
                  <a:schemeClr val="bg2"/>
                </a:solidFill>
                <a:latin typeface="Arial" pitchFamily="34" charset="0"/>
                <a:cs typeface="Arial" pitchFamily="34" charset="0"/>
              </a:defRPr>
            </a:lvl7pPr>
            <a:lvl8pPr marL="3429000" indent="-228600" eaLnBrk="0" fontAlgn="base" hangingPunct="0">
              <a:spcBef>
                <a:spcPct val="0"/>
              </a:spcBef>
              <a:spcAft>
                <a:spcPct val="0"/>
              </a:spcAft>
              <a:defRPr>
                <a:solidFill>
                  <a:schemeClr val="bg2"/>
                </a:solidFill>
                <a:latin typeface="Arial" pitchFamily="34" charset="0"/>
                <a:cs typeface="Arial" pitchFamily="34" charset="0"/>
              </a:defRPr>
            </a:lvl8pPr>
            <a:lvl9pPr marL="3886200" indent="-228600" eaLnBrk="0" fontAlgn="base" hangingPunct="0">
              <a:spcBef>
                <a:spcPct val="0"/>
              </a:spcBef>
              <a:spcAft>
                <a:spcPct val="0"/>
              </a:spcAft>
              <a:defRPr>
                <a:solidFill>
                  <a:schemeClr val="bg2"/>
                </a:solidFill>
                <a:latin typeface="Arial" pitchFamily="34" charset="0"/>
                <a:cs typeface="Arial" pitchFamily="34" charset="0"/>
              </a:defRPr>
            </a:lvl9pPr>
          </a:lstStyle>
          <a:p>
            <a:pPr algn="ctr" eaLnBrk="1" hangingPunct="1">
              <a:defRPr/>
            </a:pPr>
            <a:r>
              <a:rPr kumimoji="0" lang="en-US" altLang="ja-JP" b="1" smtClean="0">
                <a:solidFill>
                  <a:srgbClr val="006600"/>
                </a:solidFill>
              </a:rPr>
              <a:t>Vietnam Ministry of Science and Technology</a:t>
            </a:r>
          </a:p>
        </p:txBody>
      </p:sp>
      <p:graphicFrame>
        <p:nvGraphicFramePr>
          <p:cNvPr id="5" name="Object 5"/>
          <p:cNvGraphicFramePr>
            <a:graphicFrameLocks noChangeAspect="1"/>
          </p:cNvGraphicFramePr>
          <p:nvPr userDrawn="1"/>
        </p:nvGraphicFramePr>
        <p:xfrm>
          <a:off x="1271588" y="1227138"/>
          <a:ext cx="6600825" cy="4400550"/>
        </p:xfrm>
        <a:graphic>
          <a:graphicData uri="http://schemas.openxmlformats.org/presentationml/2006/ole">
            <mc:AlternateContent xmlns:mc="http://schemas.openxmlformats.org/markup-compatibility/2006">
              <mc:Choice xmlns:v="urn:schemas-microsoft-com:vml" Requires="v">
                <p:oleObj spid="_x0000_s143365" name="Chart" r:id="rId4" imgW="6600749" imgH="4400702" progId="MSGraph.Chart.8">
                  <p:embed followColorScheme="full"/>
                </p:oleObj>
              </mc:Choice>
              <mc:Fallback>
                <p:oleObj name="Chart" r:id="rId4" imgW="6600749" imgH="4400702" progId="MSGraph.Chart.8">
                  <p:embed followColorScheme="full"/>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71588" y="1227138"/>
                        <a:ext cx="6600825" cy="4400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900685584"/>
      </p:ext>
    </p:extLst>
  </p:cSld>
  <p:clrMapOvr>
    <a:masterClrMapping/>
  </p:clrMapOvr>
</p:sldLayout>
</file>

<file path=ppt/slideLayouts/slideLayout28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ltLang="ja-JP" smtClean="0"/>
              <a:t>Click to edit Master title style</a:t>
            </a:r>
            <a:endParaRPr lang="en-US"/>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Rectangle 3"/>
          <p:cNvSpPr>
            <a:spLocks noGrp="1" noChangeArrowheads="1"/>
          </p:cNvSpPr>
          <p:nvPr>
            <p:ph type="ftr" sz="quarter" idx="10"/>
          </p:nvPr>
        </p:nvSpPr>
        <p:spPr>
          <a:ln/>
        </p:spPr>
        <p:txBody>
          <a:bodyPr/>
          <a:lstStyle>
            <a:lvl1pPr>
              <a:defRPr/>
            </a:lvl1pPr>
          </a:lstStyle>
          <a:p>
            <a:pPr>
              <a:defRPr/>
            </a:pPr>
            <a:endParaRPr lang="en-US" altLang="ja-JP"/>
          </a:p>
        </p:txBody>
      </p:sp>
      <p:sp>
        <p:nvSpPr>
          <p:cNvPr id="5" name="Rectangle 4"/>
          <p:cNvSpPr>
            <a:spLocks noGrp="1" noChangeArrowheads="1"/>
          </p:cNvSpPr>
          <p:nvPr>
            <p:ph type="sldNum" sz="quarter" idx="11"/>
          </p:nvPr>
        </p:nvSpPr>
        <p:spPr>
          <a:ln/>
        </p:spPr>
        <p:txBody>
          <a:bodyPr/>
          <a:lstStyle>
            <a:lvl1pPr>
              <a:defRPr/>
            </a:lvl1pPr>
          </a:lstStyle>
          <a:p>
            <a:pPr>
              <a:defRPr/>
            </a:pPr>
            <a:fld id="{8410D515-B768-44FE-9B2B-2FBF6A6B7E23}" type="slidenum">
              <a:rPr lang="en-US" altLang="ja-JP"/>
              <a:pPr>
                <a:defRPr/>
              </a:pPr>
              <a:t>‹#›</a:t>
            </a:fld>
            <a:endParaRPr lang="en-US" altLang="ja-JP"/>
          </a:p>
        </p:txBody>
      </p:sp>
    </p:spTree>
    <p:extLst>
      <p:ext uri="{BB962C8B-B14F-4D97-AF65-F5344CB8AC3E}">
        <p14:creationId xmlns:p14="http://schemas.microsoft.com/office/powerpoint/2010/main" val="2407341871"/>
      </p:ext>
    </p:extLst>
  </p:cSld>
  <p:clrMapOvr>
    <a:masterClrMapping/>
  </p:clrMapOvr>
</p:sldLayout>
</file>

<file path=ppt/slideLayouts/slideLayout28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
        <p:nvSpPr>
          <p:cNvPr id="4" name="Rectangle 3"/>
          <p:cNvSpPr>
            <a:spLocks noGrp="1" noChangeArrowheads="1"/>
          </p:cNvSpPr>
          <p:nvPr>
            <p:ph type="ftr" sz="quarter" idx="10"/>
          </p:nvPr>
        </p:nvSpPr>
        <p:spPr>
          <a:ln/>
        </p:spPr>
        <p:txBody>
          <a:bodyPr/>
          <a:lstStyle>
            <a:lvl1pPr>
              <a:defRPr/>
            </a:lvl1pPr>
          </a:lstStyle>
          <a:p>
            <a:pPr>
              <a:defRPr/>
            </a:pPr>
            <a:endParaRPr lang="en-US" altLang="ja-JP"/>
          </a:p>
        </p:txBody>
      </p:sp>
      <p:sp>
        <p:nvSpPr>
          <p:cNvPr id="5" name="Rectangle 4"/>
          <p:cNvSpPr>
            <a:spLocks noGrp="1" noChangeArrowheads="1"/>
          </p:cNvSpPr>
          <p:nvPr>
            <p:ph type="sldNum" sz="quarter" idx="11"/>
          </p:nvPr>
        </p:nvSpPr>
        <p:spPr>
          <a:ln/>
        </p:spPr>
        <p:txBody>
          <a:bodyPr/>
          <a:lstStyle>
            <a:lvl1pPr>
              <a:defRPr/>
            </a:lvl1pPr>
          </a:lstStyle>
          <a:p>
            <a:pPr>
              <a:defRPr/>
            </a:pPr>
            <a:fld id="{262B509F-0F37-4ABA-9C7D-DC7688FA3D38}" type="slidenum">
              <a:rPr lang="en-US" altLang="ja-JP"/>
              <a:pPr>
                <a:defRPr/>
              </a:pPr>
              <a:t>‹#›</a:t>
            </a:fld>
            <a:endParaRPr lang="en-US" altLang="ja-JP"/>
          </a:p>
        </p:txBody>
      </p:sp>
    </p:spTree>
    <p:extLst>
      <p:ext uri="{BB962C8B-B14F-4D97-AF65-F5344CB8AC3E}">
        <p14:creationId xmlns:p14="http://schemas.microsoft.com/office/powerpoint/2010/main" val="480132248"/>
      </p:ext>
    </p:extLst>
  </p:cSld>
  <p:clrMapOvr>
    <a:masterClrMapping/>
  </p:clrMapOvr>
</p:sldLayout>
</file>

<file path=ppt/slideLayouts/slideLayout28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Rectangle 3"/>
          <p:cNvSpPr>
            <a:spLocks noGrp="1" noChangeArrowheads="1"/>
          </p:cNvSpPr>
          <p:nvPr>
            <p:ph type="ftr" sz="quarter" idx="10"/>
          </p:nvPr>
        </p:nvSpPr>
        <p:spPr>
          <a:ln/>
        </p:spPr>
        <p:txBody>
          <a:bodyPr/>
          <a:lstStyle>
            <a:lvl1pPr>
              <a:defRPr/>
            </a:lvl1pPr>
          </a:lstStyle>
          <a:p>
            <a:pPr>
              <a:defRPr/>
            </a:pPr>
            <a:endParaRPr lang="en-US" altLang="ja-JP"/>
          </a:p>
        </p:txBody>
      </p:sp>
      <p:sp>
        <p:nvSpPr>
          <p:cNvPr id="6" name="Rectangle 4"/>
          <p:cNvSpPr>
            <a:spLocks noGrp="1" noChangeArrowheads="1"/>
          </p:cNvSpPr>
          <p:nvPr>
            <p:ph type="sldNum" sz="quarter" idx="11"/>
          </p:nvPr>
        </p:nvSpPr>
        <p:spPr>
          <a:ln/>
        </p:spPr>
        <p:txBody>
          <a:bodyPr/>
          <a:lstStyle>
            <a:lvl1pPr>
              <a:defRPr/>
            </a:lvl1pPr>
          </a:lstStyle>
          <a:p>
            <a:pPr>
              <a:defRPr/>
            </a:pPr>
            <a:fld id="{BA05DD16-A886-4F15-AC42-90F7B5F09F2C}" type="slidenum">
              <a:rPr lang="en-US" altLang="ja-JP"/>
              <a:pPr>
                <a:defRPr/>
              </a:pPr>
              <a:t>‹#›</a:t>
            </a:fld>
            <a:endParaRPr lang="en-US" altLang="ja-JP"/>
          </a:p>
        </p:txBody>
      </p:sp>
    </p:spTree>
    <p:extLst>
      <p:ext uri="{BB962C8B-B14F-4D97-AF65-F5344CB8AC3E}">
        <p14:creationId xmlns:p14="http://schemas.microsoft.com/office/powerpoint/2010/main" val="4042592378"/>
      </p:ext>
    </p:extLst>
  </p:cSld>
  <p:clrMapOvr>
    <a:masterClrMapping/>
  </p:clrMapOvr>
</p:sldLayout>
</file>

<file path=ppt/slideLayouts/slideLayout28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7" name="Rectangle 3"/>
          <p:cNvSpPr>
            <a:spLocks noGrp="1" noChangeArrowheads="1"/>
          </p:cNvSpPr>
          <p:nvPr>
            <p:ph type="ftr" sz="quarter" idx="10"/>
          </p:nvPr>
        </p:nvSpPr>
        <p:spPr>
          <a:ln/>
        </p:spPr>
        <p:txBody>
          <a:bodyPr/>
          <a:lstStyle>
            <a:lvl1pPr>
              <a:defRPr/>
            </a:lvl1pPr>
          </a:lstStyle>
          <a:p>
            <a:pPr>
              <a:defRPr/>
            </a:pPr>
            <a:endParaRPr lang="en-US" altLang="ja-JP"/>
          </a:p>
        </p:txBody>
      </p:sp>
      <p:sp>
        <p:nvSpPr>
          <p:cNvPr id="8" name="Rectangle 4"/>
          <p:cNvSpPr>
            <a:spLocks noGrp="1" noChangeArrowheads="1"/>
          </p:cNvSpPr>
          <p:nvPr>
            <p:ph type="sldNum" sz="quarter" idx="11"/>
          </p:nvPr>
        </p:nvSpPr>
        <p:spPr>
          <a:ln/>
        </p:spPr>
        <p:txBody>
          <a:bodyPr/>
          <a:lstStyle>
            <a:lvl1pPr>
              <a:defRPr/>
            </a:lvl1pPr>
          </a:lstStyle>
          <a:p>
            <a:pPr>
              <a:defRPr/>
            </a:pPr>
            <a:fld id="{D69D02AB-93EF-4964-9B1F-2498C3C6AB61}" type="slidenum">
              <a:rPr lang="en-US" altLang="ja-JP"/>
              <a:pPr>
                <a:defRPr/>
              </a:pPr>
              <a:t>‹#›</a:t>
            </a:fld>
            <a:endParaRPr lang="en-US" altLang="ja-JP"/>
          </a:p>
        </p:txBody>
      </p:sp>
    </p:spTree>
    <p:extLst>
      <p:ext uri="{BB962C8B-B14F-4D97-AF65-F5344CB8AC3E}">
        <p14:creationId xmlns:p14="http://schemas.microsoft.com/office/powerpoint/2010/main" val="3974662579"/>
      </p:ext>
    </p:extLst>
  </p:cSld>
  <p:clrMapOvr>
    <a:masterClrMapping/>
  </p:clrMapOvr>
</p:sldLayout>
</file>

<file path=ppt/slideLayouts/slideLayout28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ltLang="ja-JP" smtClean="0"/>
              <a:t>Click to edit Master title style</a:t>
            </a:r>
            <a:endParaRPr lang="en-US"/>
          </a:p>
        </p:txBody>
      </p:sp>
      <p:sp>
        <p:nvSpPr>
          <p:cNvPr id="3" name="Rectangle 3"/>
          <p:cNvSpPr>
            <a:spLocks noGrp="1" noChangeArrowheads="1"/>
          </p:cNvSpPr>
          <p:nvPr>
            <p:ph type="ftr" sz="quarter" idx="10"/>
          </p:nvPr>
        </p:nvSpPr>
        <p:spPr>
          <a:ln/>
        </p:spPr>
        <p:txBody>
          <a:bodyPr/>
          <a:lstStyle>
            <a:lvl1pPr>
              <a:defRPr/>
            </a:lvl1pPr>
          </a:lstStyle>
          <a:p>
            <a:pPr>
              <a:defRPr/>
            </a:pPr>
            <a:endParaRPr lang="en-US" altLang="ja-JP"/>
          </a:p>
        </p:txBody>
      </p:sp>
      <p:sp>
        <p:nvSpPr>
          <p:cNvPr id="4" name="Rectangle 4"/>
          <p:cNvSpPr>
            <a:spLocks noGrp="1" noChangeArrowheads="1"/>
          </p:cNvSpPr>
          <p:nvPr>
            <p:ph type="sldNum" sz="quarter" idx="11"/>
          </p:nvPr>
        </p:nvSpPr>
        <p:spPr>
          <a:ln/>
        </p:spPr>
        <p:txBody>
          <a:bodyPr/>
          <a:lstStyle>
            <a:lvl1pPr>
              <a:defRPr/>
            </a:lvl1pPr>
          </a:lstStyle>
          <a:p>
            <a:pPr>
              <a:defRPr/>
            </a:pPr>
            <a:fld id="{042E6157-4DD8-469C-8A34-66A697E640F0}" type="slidenum">
              <a:rPr lang="en-US" altLang="ja-JP"/>
              <a:pPr>
                <a:defRPr/>
              </a:pPr>
              <a:t>‹#›</a:t>
            </a:fld>
            <a:endParaRPr lang="en-US" altLang="ja-JP"/>
          </a:p>
        </p:txBody>
      </p:sp>
    </p:spTree>
    <p:extLst>
      <p:ext uri="{BB962C8B-B14F-4D97-AF65-F5344CB8AC3E}">
        <p14:creationId xmlns:p14="http://schemas.microsoft.com/office/powerpoint/2010/main" val="2688223408"/>
      </p:ext>
    </p:extLst>
  </p:cSld>
  <p:clrMapOvr>
    <a:masterClrMapping/>
  </p:clrMapOvr>
</p:sldLayout>
</file>

<file path=ppt/slideLayouts/slideLayout28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
          <p:cNvSpPr>
            <a:spLocks noGrp="1" noChangeArrowheads="1"/>
          </p:cNvSpPr>
          <p:nvPr>
            <p:ph type="ftr" sz="quarter" idx="10"/>
          </p:nvPr>
        </p:nvSpPr>
        <p:spPr>
          <a:ln/>
        </p:spPr>
        <p:txBody>
          <a:bodyPr/>
          <a:lstStyle>
            <a:lvl1pPr>
              <a:defRPr/>
            </a:lvl1pPr>
          </a:lstStyle>
          <a:p>
            <a:pPr>
              <a:defRPr/>
            </a:pPr>
            <a:endParaRPr lang="en-US" altLang="ja-JP"/>
          </a:p>
        </p:txBody>
      </p:sp>
      <p:sp>
        <p:nvSpPr>
          <p:cNvPr id="3" name="Rectangle 4"/>
          <p:cNvSpPr>
            <a:spLocks noGrp="1" noChangeArrowheads="1"/>
          </p:cNvSpPr>
          <p:nvPr>
            <p:ph type="sldNum" sz="quarter" idx="11"/>
          </p:nvPr>
        </p:nvSpPr>
        <p:spPr>
          <a:ln/>
        </p:spPr>
        <p:txBody>
          <a:bodyPr/>
          <a:lstStyle>
            <a:lvl1pPr>
              <a:defRPr/>
            </a:lvl1pPr>
          </a:lstStyle>
          <a:p>
            <a:pPr>
              <a:defRPr/>
            </a:pPr>
            <a:fld id="{247E4B59-D9B5-4621-B393-2ACE6EF4DE94}" type="slidenum">
              <a:rPr lang="en-US" altLang="ja-JP"/>
              <a:pPr>
                <a:defRPr/>
              </a:pPr>
              <a:t>‹#›</a:t>
            </a:fld>
            <a:endParaRPr lang="en-US" altLang="ja-JP"/>
          </a:p>
        </p:txBody>
      </p:sp>
    </p:spTree>
    <p:extLst>
      <p:ext uri="{BB962C8B-B14F-4D97-AF65-F5344CB8AC3E}">
        <p14:creationId xmlns:p14="http://schemas.microsoft.com/office/powerpoint/2010/main" val="3172051480"/>
      </p:ext>
    </p:extLst>
  </p:cSld>
  <p:clrMapOvr>
    <a:masterClrMapping/>
  </p:clrMapOvr>
</p:sldLayout>
</file>

<file path=ppt/slideLayouts/slideLayout28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
        <p:nvSpPr>
          <p:cNvPr id="5" name="Rectangle 3"/>
          <p:cNvSpPr>
            <a:spLocks noGrp="1" noChangeArrowheads="1"/>
          </p:cNvSpPr>
          <p:nvPr>
            <p:ph type="ftr" sz="quarter" idx="10"/>
          </p:nvPr>
        </p:nvSpPr>
        <p:spPr>
          <a:ln/>
        </p:spPr>
        <p:txBody>
          <a:bodyPr/>
          <a:lstStyle>
            <a:lvl1pPr>
              <a:defRPr/>
            </a:lvl1pPr>
          </a:lstStyle>
          <a:p>
            <a:pPr>
              <a:defRPr/>
            </a:pPr>
            <a:endParaRPr lang="en-US" altLang="ja-JP"/>
          </a:p>
        </p:txBody>
      </p:sp>
      <p:sp>
        <p:nvSpPr>
          <p:cNvPr id="6" name="Rectangle 4"/>
          <p:cNvSpPr>
            <a:spLocks noGrp="1" noChangeArrowheads="1"/>
          </p:cNvSpPr>
          <p:nvPr>
            <p:ph type="sldNum" sz="quarter" idx="11"/>
          </p:nvPr>
        </p:nvSpPr>
        <p:spPr>
          <a:ln/>
        </p:spPr>
        <p:txBody>
          <a:bodyPr/>
          <a:lstStyle>
            <a:lvl1pPr>
              <a:defRPr/>
            </a:lvl1pPr>
          </a:lstStyle>
          <a:p>
            <a:pPr>
              <a:defRPr/>
            </a:pPr>
            <a:fld id="{0D3F9938-0AF8-4552-B308-F4B5B048061E}" type="slidenum">
              <a:rPr lang="en-US" altLang="ja-JP"/>
              <a:pPr>
                <a:defRPr/>
              </a:pPr>
              <a:t>‹#›</a:t>
            </a:fld>
            <a:endParaRPr lang="en-US" altLang="ja-JP"/>
          </a:p>
        </p:txBody>
      </p:sp>
    </p:spTree>
    <p:extLst>
      <p:ext uri="{BB962C8B-B14F-4D97-AF65-F5344CB8AC3E}">
        <p14:creationId xmlns:p14="http://schemas.microsoft.com/office/powerpoint/2010/main" val="2077683658"/>
      </p:ext>
    </p:extLst>
  </p:cSld>
  <p:clrMapOvr>
    <a:masterClrMapping/>
  </p:clrMapOvr>
</p:sldLayout>
</file>

<file path=ppt/slideLayouts/slideLayout28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
        <p:nvSpPr>
          <p:cNvPr id="5" name="Rectangle 3"/>
          <p:cNvSpPr>
            <a:spLocks noGrp="1" noChangeArrowheads="1"/>
          </p:cNvSpPr>
          <p:nvPr>
            <p:ph type="ftr" sz="quarter" idx="10"/>
          </p:nvPr>
        </p:nvSpPr>
        <p:spPr>
          <a:ln/>
        </p:spPr>
        <p:txBody>
          <a:bodyPr/>
          <a:lstStyle>
            <a:lvl1pPr>
              <a:defRPr/>
            </a:lvl1pPr>
          </a:lstStyle>
          <a:p>
            <a:pPr>
              <a:defRPr/>
            </a:pPr>
            <a:endParaRPr lang="en-US" altLang="ja-JP"/>
          </a:p>
        </p:txBody>
      </p:sp>
      <p:sp>
        <p:nvSpPr>
          <p:cNvPr id="6" name="Rectangle 4"/>
          <p:cNvSpPr>
            <a:spLocks noGrp="1" noChangeArrowheads="1"/>
          </p:cNvSpPr>
          <p:nvPr>
            <p:ph type="sldNum" sz="quarter" idx="11"/>
          </p:nvPr>
        </p:nvSpPr>
        <p:spPr>
          <a:ln/>
        </p:spPr>
        <p:txBody>
          <a:bodyPr/>
          <a:lstStyle>
            <a:lvl1pPr>
              <a:defRPr/>
            </a:lvl1pPr>
          </a:lstStyle>
          <a:p>
            <a:pPr>
              <a:defRPr/>
            </a:pPr>
            <a:fld id="{5E9D4696-2B22-454A-AF0A-A5A22F5E43EB}" type="slidenum">
              <a:rPr lang="en-US" altLang="ja-JP"/>
              <a:pPr>
                <a:defRPr/>
              </a:pPr>
              <a:t>‹#›</a:t>
            </a:fld>
            <a:endParaRPr lang="en-US" altLang="ja-JP"/>
          </a:p>
        </p:txBody>
      </p:sp>
    </p:spTree>
    <p:extLst>
      <p:ext uri="{BB962C8B-B14F-4D97-AF65-F5344CB8AC3E}">
        <p14:creationId xmlns:p14="http://schemas.microsoft.com/office/powerpoint/2010/main" val="23808047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318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2728391523"/>
      </p:ext>
    </p:extLst>
  </p:cSld>
  <p:clrMapOvr>
    <a:masterClrMapping/>
  </p:clrMapOvr>
</p:sldLayout>
</file>

<file path=ppt/slideLayouts/slideLayout29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Rectangle 3"/>
          <p:cNvSpPr>
            <a:spLocks noGrp="1" noChangeArrowheads="1"/>
          </p:cNvSpPr>
          <p:nvPr>
            <p:ph type="ftr" sz="quarter" idx="10"/>
          </p:nvPr>
        </p:nvSpPr>
        <p:spPr>
          <a:ln/>
        </p:spPr>
        <p:txBody>
          <a:bodyPr/>
          <a:lstStyle>
            <a:lvl1pPr>
              <a:defRPr/>
            </a:lvl1pPr>
          </a:lstStyle>
          <a:p>
            <a:pPr>
              <a:defRPr/>
            </a:pPr>
            <a:endParaRPr lang="en-US" altLang="ja-JP"/>
          </a:p>
        </p:txBody>
      </p:sp>
      <p:sp>
        <p:nvSpPr>
          <p:cNvPr id="5" name="Rectangle 4"/>
          <p:cNvSpPr>
            <a:spLocks noGrp="1" noChangeArrowheads="1"/>
          </p:cNvSpPr>
          <p:nvPr>
            <p:ph type="sldNum" sz="quarter" idx="11"/>
          </p:nvPr>
        </p:nvSpPr>
        <p:spPr>
          <a:ln/>
        </p:spPr>
        <p:txBody>
          <a:bodyPr/>
          <a:lstStyle>
            <a:lvl1pPr>
              <a:defRPr/>
            </a:lvl1pPr>
          </a:lstStyle>
          <a:p>
            <a:pPr>
              <a:defRPr/>
            </a:pPr>
            <a:fld id="{8A7F0794-D6FD-4F05-865C-8E441F04A429}" type="slidenum">
              <a:rPr lang="en-US" altLang="ja-JP"/>
              <a:pPr>
                <a:defRPr/>
              </a:pPr>
              <a:t>‹#›</a:t>
            </a:fld>
            <a:endParaRPr lang="en-US" altLang="ja-JP"/>
          </a:p>
        </p:txBody>
      </p:sp>
    </p:spTree>
    <p:extLst>
      <p:ext uri="{BB962C8B-B14F-4D97-AF65-F5344CB8AC3E}">
        <p14:creationId xmlns:p14="http://schemas.microsoft.com/office/powerpoint/2010/main" val="42447289"/>
      </p:ext>
    </p:extLst>
  </p:cSld>
  <p:clrMapOvr>
    <a:masterClrMapping/>
  </p:clrMapOvr>
</p:sldLayout>
</file>

<file path=ppt/slideLayouts/slideLayout29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Rectangle 3"/>
          <p:cNvSpPr>
            <a:spLocks noGrp="1" noChangeArrowheads="1"/>
          </p:cNvSpPr>
          <p:nvPr>
            <p:ph type="ftr" sz="quarter" idx="10"/>
          </p:nvPr>
        </p:nvSpPr>
        <p:spPr>
          <a:ln/>
        </p:spPr>
        <p:txBody>
          <a:bodyPr/>
          <a:lstStyle>
            <a:lvl1pPr>
              <a:defRPr/>
            </a:lvl1pPr>
          </a:lstStyle>
          <a:p>
            <a:pPr>
              <a:defRPr/>
            </a:pPr>
            <a:endParaRPr lang="en-US" altLang="ja-JP"/>
          </a:p>
        </p:txBody>
      </p:sp>
      <p:sp>
        <p:nvSpPr>
          <p:cNvPr id="5" name="Rectangle 4"/>
          <p:cNvSpPr>
            <a:spLocks noGrp="1" noChangeArrowheads="1"/>
          </p:cNvSpPr>
          <p:nvPr>
            <p:ph type="sldNum" sz="quarter" idx="11"/>
          </p:nvPr>
        </p:nvSpPr>
        <p:spPr>
          <a:ln/>
        </p:spPr>
        <p:txBody>
          <a:bodyPr/>
          <a:lstStyle>
            <a:lvl1pPr>
              <a:defRPr/>
            </a:lvl1pPr>
          </a:lstStyle>
          <a:p>
            <a:pPr>
              <a:defRPr/>
            </a:pPr>
            <a:fld id="{C615EAB3-6EB4-47A3-8772-C2C580C50FDF}" type="slidenum">
              <a:rPr lang="en-US" altLang="ja-JP"/>
              <a:pPr>
                <a:defRPr/>
              </a:pPr>
              <a:t>‹#›</a:t>
            </a:fld>
            <a:endParaRPr lang="en-US" altLang="ja-JP"/>
          </a:p>
        </p:txBody>
      </p:sp>
    </p:spTree>
    <p:extLst>
      <p:ext uri="{BB962C8B-B14F-4D97-AF65-F5344CB8AC3E}">
        <p14:creationId xmlns:p14="http://schemas.microsoft.com/office/powerpoint/2010/main" val="1291005681"/>
      </p:ext>
    </p:extLst>
  </p:cSld>
  <p:clrMapOvr>
    <a:masterClrMapping/>
  </p:clrMapOvr>
</p:sldLayout>
</file>

<file path=ppt/slideLayouts/slideLayout29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Rectangle 2"/>
          <p:cNvSpPr>
            <a:spLocks noGrp="1" noChangeArrowheads="1"/>
          </p:cNvSpPr>
          <p:nvPr>
            <p:ph type="sldNum" sz="quarter" idx="10"/>
          </p:nvPr>
        </p:nvSpPr>
        <p:spPr>
          <a:xfrm>
            <a:off x="7162800" y="6553200"/>
            <a:ext cx="1943100" cy="304800"/>
          </a:xfrm>
        </p:spPr>
        <p:txBody>
          <a:bodyPr anchor="t" anchorCtr="0"/>
          <a:lstStyle>
            <a:lvl1pPr algn="r">
              <a:defRPr sz="1000">
                <a:solidFill>
                  <a:schemeClr val="tx1"/>
                </a:solidFill>
              </a:defRPr>
            </a:lvl1pPr>
          </a:lstStyle>
          <a:p>
            <a:pPr>
              <a:defRPr/>
            </a:pPr>
            <a:fld id="{13065692-9A2B-403D-BEB6-9CDC5E7DCAA2}" type="slidenum">
              <a:rPr lang="en-US" altLang="ja-JP"/>
              <a:pPr>
                <a:defRPr/>
              </a:pPr>
              <a:t>‹#›</a:t>
            </a:fld>
            <a:endParaRPr lang="en-US" altLang="ja-JP"/>
          </a:p>
        </p:txBody>
      </p:sp>
    </p:spTree>
    <p:extLst>
      <p:ext uri="{BB962C8B-B14F-4D97-AF65-F5344CB8AC3E}">
        <p14:creationId xmlns:p14="http://schemas.microsoft.com/office/powerpoint/2010/main" val="2683298850"/>
      </p:ext>
    </p:extLst>
  </p:cSld>
  <p:clrMapOvr>
    <a:masterClrMapping/>
  </p:clrMapOvr>
</p:sldLayout>
</file>

<file path=ppt/slideLayouts/slideLayout29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ja-JP"/>
          </a:p>
        </p:txBody>
      </p:sp>
      <p:sp>
        <p:nvSpPr>
          <p:cNvPr id="6" name="Rectangle 13"/>
          <p:cNvSpPr>
            <a:spLocks noGrp="1" noChangeArrowheads="1"/>
          </p:cNvSpPr>
          <p:nvPr>
            <p:ph type="sldNum" sz="quarter" idx="12"/>
          </p:nvPr>
        </p:nvSpPr>
        <p:spPr>
          <a:ln/>
        </p:spPr>
        <p:txBody>
          <a:bodyPr/>
          <a:lstStyle>
            <a:lvl1pPr>
              <a:defRPr/>
            </a:lvl1pPr>
          </a:lstStyle>
          <a:p>
            <a:pPr>
              <a:defRPr/>
            </a:pPr>
            <a:fld id="{905ECD0F-31A4-4129-A593-72920D3FDAA8}" type="slidenum">
              <a:rPr lang="en-US" altLang="ja-JP"/>
              <a:pPr>
                <a:defRPr/>
              </a:pPr>
              <a:t>‹#›</a:t>
            </a:fld>
            <a:endParaRPr lang="en-US" altLang="ja-JP"/>
          </a:p>
        </p:txBody>
      </p:sp>
    </p:spTree>
    <p:extLst>
      <p:ext uri="{BB962C8B-B14F-4D97-AF65-F5344CB8AC3E}">
        <p14:creationId xmlns:p14="http://schemas.microsoft.com/office/powerpoint/2010/main" val="1937233290"/>
      </p:ext>
    </p:extLst>
  </p:cSld>
  <p:clrMapOvr>
    <a:masterClrMapping/>
  </p:clrMapOvr>
</p:sldLayout>
</file>

<file path=ppt/slideLayouts/slideLayout29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ja-JP"/>
          </a:p>
        </p:txBody>
      </p:sp>
      <p:sp>
        <p:nvSpPr>
          <p:cNvPr id="6" name="Rectangle 13"/>
          <p:cNvSpPr>
            <a:spLocks noGrp="1" noChangeArrowheads="1"/>
          </p:cNvSpPr>
          <p:nvPr>
            <p:ph type="sldNum" sz="quarter" idx="12"/>
          </p:nvPr>
        </p:nvSpPr>
        <p:spPr>
          <a:ln/>
        </p:spPr>
        <p:txBody>
          <a:bodyPr/>
          <a:lstStyle>
            <a:lvl1pPr>
              <a:defRPr/>
            </a:lvl1pPr>
          </a:lstStyle>
          <a:p>
            <a:pPr>
              <a:defRPr/>
            </a:pPr>
            <a:fld id="{4516404E-7F62-4B58-8B7B-4963AF902048}" type="slidenum">
              <a:rPr lang="en-US" altLang="ja-JP"/>
              <a:pPr>
                <a:defRPr/>
              </a:pPr>
              <a:t>‹#›</a:t>
            </a:fld>
            <a:endParaRPr lang="en-US" altLang="ja-JP"/>
          </a:p>
        </p:txBody>
      </p:sp>
    </p:spTree>
    <p:extLst>
      <p:ext uri="{BB962C8B-B14F-4D97-AF65-F5344CB8AC3E}">
        <p14:creationId xmlns:p14="http://schemas.microsoft.com/office/powerpoint/2010/main" val="1807161791"/>
      </p:ext>
    </p:extLst>
  </p:cSld>
  <p:clrMapOvr>
    <a:masterClrMapping/>
  </p:clrMapOvr>
</p:sldLayout>
</file>

<file path=ppt/slideLayouts/slideLayout29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838200" y="2362200"/>
            <a:ext cx="3770313" cy="3724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760913" y="2362200"/>
            <a:ext cx="3770312" cy="3724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ja-JP"/>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ja-JP"/>
          </a:p>
        </p:txBody>
      </p:sp>
      <p:sp>
        <p:nvSpPr>
          <p:cNvPr id="7" name="Rectangle 13"/>
          <p:cNvSpPr>
            <a:spLocks noGrp="1" noChangeArrowheads="1"/>
          </p:cNvSpPr>
          <p:nvPr>
            <p:ph type="sldNum" sz="quarter" idx="12"/>
          </p:nvPr>
        </p:nvSpPr>
        <p:spPr>
          <a:ln/>
        </p:spPr>
        <p:txBody>
          <a:bodyPr/>
          <a:lstStyle>
            <a:lvl1pPr>
              <a:defRPr/>
            </a:lvl1pPr>
          </a:lstStyle>
          <a:p>
            <a:pPr>
              <a:defRPr/>
            </a:pPr>
            <a:fld id="{17B5AA19-7570-4E7E-BE69-F6928A375F94}" type="slidenum">
              <a:rPr lang="en-US" altLang="ja-JP"/>
              <a:pPr>
                <a:defRPr/>
              </a:pPr>
              <a:t>‹#›</a:t>
            </a:fld>
            <a:endParaRPr lang="en-US" altLang="ja-JP"/>
          </a:p>
        </p:txBody>
      </p:sp>
    </p:spTree>
    <p:extLst>
      <p:ext uri="{BB962C8B-B14F-4D97-AF65-F5344CB8AC3E}">
        <p14:creationId xmlns:p14="http://schemas.microsoft.com/office/powerpoint/2010/main" val="697151762"/>
      </p:ext>
    </p:extLst>
  </p:cSld>
  <p:clrMapOvr>
    <a:masterClrMapping/>
  </p:clrMapOvr>
</p:sldLayout>
</file>

<file path=ppt/slideLayouts/slideLayout29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7" name="Rectangle 11"/>
          <p:cNvSpPr>
            <a:spLocks noGrp="1" noChangeArrowheads="1"/>
          </p:cNvSpPr>
          <p:nvPr>
            <p:ph type="dt" sz="half" idx="10"/>
          </p:nvPr>
        </p:nvSpPr>
        <p:spPr>
          <a:ln/>
        </p:spPr>
        <p:txBody>
          <a:bodyPr/>
          <a:lstStyle>
            <a:lvl1pPr>
              <a:defRPr/>
            </a:lvl1pPr>
          </a:lstStyle>
          <a:p>
            <a:pPr>
              <a:defRPr/>
            </a:pPr>
            <a:endParaRPr lang="en-US" altLang="ja-JP"/>
          </a:p>
        </p:txBody>
      </p:sp>
      <p:sp>
        <p:nvSpPr>
          <p:cNvPr id="8" name="Rectangle 12"/>
          <p:cNvSpPr>
            <a:spLocks noGrp="1" noChangeArrowheads="1"/>
          </p:cNvSpPr>
          <p:nvPr>
            <p:ph type="ftr" sz="quarter" idx="11"/>
          </p:nvPr>
        </p:nvSpPr>
        <p:spPr>
          <a:ln/>
        </p:spPr>
        <p:txBody>
          <a:bodyPr/>
          <a:lstStyle>
            <a:lvl1pPr>
              <a:defRPr/>
            </a:lvl1pPr>
          </a:lstStyle>
          <a:p>
            <a:pPr>
              <a:defRPr/>
            </a:pPr>
            <a:endParaRPr lang="en-US" altLang="ja-JP"/>
          </a:p>
        </p:txBody>
      </p:sp>
      <p:sp>
        <p:nvSpPr>
          <p:cNvPr id="9" name="Rectangle 13"/>
          <p:cNvSpPr>
            <a:spLocks noGrp="1" noChangeArrowheads="1"/>
          </p:cNvSpPr>
          <p:nvPr>
            <p:ph type="sldNum" sz="quarter" idx="12"/>
          </p:nvPr>
        </p:nvSpPr>
        <p:spPr>
          <a:ln/>
        </p:spPr>
        <p:txBody>
          <a:bodyPr/>
          <a:lstStyle>
            <a:lvl1pPr>
              <a:defRPr/>
            </a:lvl1pPr>
          </a:lstStyle>
          <a:p>
            <a:pPr>
              <a:defRPr/>
            </a:pPr>
            <a:fld id="{48E869E7-AEB9-4A24-91D7-9C0AA3F9693D}" type="slidenum">
              <a:rPr lang="en-US" altLang="ja-JP"/>
              <a:pPr>
                <a:defRPr/>
              </a:pPr>
              <a:t>‹#›</a:t>
            </a:fld>
            <a:endParaRPr lang="en-US" altLang="ja-JP"/>
          </a:p>
        </p:txBody>
      </p:sp>
    </p:spTree>
    <p:extLst>
      <p:ext uri="{BB962C8B-B14F-4D97-AF65-F5344CB8AC3E}">
        <p14:creationId xmlns:p14="http://schemas.microsoft.com/office/powerpoint/2010/main" val="902705226"/>
      </p:ext>
    </p:extLst>
  </p:cSld>
  <p:clrMapOvr>
    <a:masterClrMapping/>
  </p:clrMapOvr>
</p:sldLayout>
</file>

<file path=ppt/slideLayouts/slideLayout29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Rectangle 11"/>
          <p:cNvSpPr>
            <a:spLocks noGrp="1" noChangeArrowheads="1"/>
          </p:cNvSpPr>
          <p:nvPr>
            <p:ph type="dt" sz="half" idx="10"/>
          </p:nvPr>
        </p:nvSpPr>
        <p:spPr>
          <a:ln/>
        </p:spPr>
        <p:txBody>
          <a:bodyPr/>
          <a:lstStyle>
            <a:lvl1pPr>
              <a:defRPr/>
            </a:lvl1pPr>
          </a:lstStyle>
          <a:p>
            <a:pPr>
              <a:defRPr/>
            </a:pPr>
            <a:endParaRPr lang="en-US" altLang="ja-JP"/>
          </a:p>
        </p:txBody>
      </p:sp>
      <p:sp>
        <p:nvSpPr>
          <p:cNvPr id="4" name="Rectangle 12"/>
          <p:cNvSpPr>
            <a:spLocks noGrp="1" noChangeArrowheads="1"/>
          </p:cNvSpPr>
          <p:nvPr>
            <p:ph type="ftr" sz="quarter" idx="11"/>
          </p:nvPr>
        </p:nvSpPr>
        <p:spPr>
          <a:ln/>
        </p:spPr>
        <p:txBody>
          <a:bodyPr/>
          <a:lstStyle>
            <a:lvl1pPr>
              <a:defRPr/>
            </a:lvl1pPr>
          </a:lstStyle>
          <a:p>
            <a:pPr>
              <a:defRPr/>
            </a:pPr>
            <a:endParaRPr lang="en-US" altLang="ja-JP"/>
          </a:p>
        </p:txBody>
      </p:sp>
      <p:sp>
        <p:nvSpPr>
          <p:cNvPr id="5" name="Rectangle 13"/>
          <p:cNvSpPr>
            <a:spLocks noGrp="1" noChangeArrowheads="1"/>
          </p:cNvSpPr>
          <p:nvPr>
            <p:ph type="sldNum" sz="quarter" idx="12"/>
          </p:nvPr>
        </p:nvSpPr>
        <p:spPr>
          <a:ln/>
        </p:spPr>
        <p:txBody>
          <a:bodyPr/>
          <a:lstStyle>
            <a:lvl1pPr>
              <a:defRPr/>
            </a:lvl1pPr>
          </a:lstStyle>
          <a:p>
            <a:pPr>
              <a:defRPr/>
            </a:pPr>
            <a:fld id="{DD6A7ED1-2919-457B-8D78-F312F170BF4E}" type="slidenum">
              <a:rPr lang="en-US" altLang="ja-JP"/>
              <a:pPr>
                <a:defRPr/>
              </a:pPr>
              <a:t>‹#›</a:t>
            </a:fld>
            <a:endParaRPr lang="en-US" altLang="ja-JP"/>
          </a:p>
        </p:txBody>
      </p:sp>
    </p:spTree>
    <p:extLst>
      <p:ext uri="{BB962C8B-B14F-4D97-AF65-F5344CB8AC3E}">
        <p14:creationId xmlns:p14="http://schemas.microsoft.com/office/powerpoint/2010/main" val="913436575"/>
      </p:ext>
    </p:extLst>
  </p:cSld>
  <p:clrMapOvr>
    <a:masterClrMapping/>
  </p:clrMapOvr>
</p:sldLayout>
</file>

<file path=ppt/slideLayouts/slideLayout29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pPr>
              <a:defRPr/>
            </a:pPr>
            <a:endParaRPr lang="en-US" altLang="ja-JP"/>
          </a:p>
        </p:txBody>
      </p:sp>
      <p:sp>
        <p:nvSpPr>
          <p:cNvPr id="3" name="Rectangle 12"/>
          <p:cNvSpPr>
            <a:spLocks noGrp="1" noChangeArrowheads="1"/>
          </p:cNvSpPr>
          <p:nvPr>
            <p:ph type="ftr" sz="quarter" idx="11"/>
          </p:nvPr>
        </p:nvSpPr>
        <p:spPr>
          <a:ln/>
        </p:spPr>
        <p:txBody>
          <a:bodyPr/>
          <a:lstStyle>
            <a:lvl1pPr>
              <a:defRPr/>
            </a:lvl1pPr>
          </a:lstStyle>
          <a:p>
            <a:pPr>
              <a:defRPr/>
            </a:pPr>
            <a:endParaRPr lang="en-US" altLang="ja-JP"/>
          </a:p>
        </p:txBody>
      </p:sp>
      <p:sp>
        <p:nvSpPr>
          <p:cNvPr id="4" name="Rectangle 13"/>
          <p:cNvSpPr>
            <a:spLocks noGrp="1" noChangeArrowheads="1"/>
          </p:cNvSpPr>
          <p:nvPr>
            <p:ph type="sldNum" sz="quarter" idx="12"/>
          </p:nvPr>
        </p:nvSpPr>
        <p:spPr>
          <a:ln/>
        </p:spPr>
        <p:txBody>
          <a:bodyPr/>
          <a:lstStyle>
            <a:lvl1pPr>
              <a:defRPr/>
            </a:lvl1pPr>
          </a:lstStyle>
          <a:p>
            <a:pPr>
              <a:defRPr/>
            </a:pPr>
            <a:fld id="{09D54E6B-5F25-4ECC-892E-715EDC22B1A9}" type="slidenum">
              <a:rPr lang="en-US" altLang="ja-JP"/>
              <a:pPr>
                <a:defRPr/>
              </a:pPr>
              <a:t>‹#›</a:t>
            </a:fld>
            <a:endParaRPr lang="en-US" altLang="ja-JP"/>
          </a:p>
        </p:txBody>
      </p:sp>
    </p:spTree>
    <p:extLst>
      <p:ext uri="{BB962C8B-B14F-4D97-AF65-F5344CB8AC3E}">
        <p14:creationId xmlns:p14="http://schemas.microsoft.com/office/powerpoint/2010/main" val="3526963358"/>
      </p:ext>
    </p:extLst>
  </p:cSld>
  <p:clrMapOvr>
    <a:masterClrMapping/>
  </p:clrMapOvr>
</p:sldLayout>
</file>

<file path=ppt/slideLayouts/slideLayout29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ja-JP"/>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ja-JP"/>
          </a:p>
        </p:txBody>
      </p:sp>
      <p:sp>
        <p:nvSpPr>
          <p:cNvPr id="7" name="Rectangle 13"/>
          <p:cNvSpPr>
            <a:spLocks noGrp="1" noChangeArrowheads="1"/>
          </p:cNvSpPr>
          <p:nvPr>
            <p:ph type="sldNum" sz="quarter" idx="12"/>
          </p:nvPr>
        </p:nvSpPr>
        <p:spPr>
          <a:ln/>
        </p:spPr>
        <p:txBody>
          <a:bodyPr/>
          <a:lstStyle>
            <a:lvl1pPr>
              <a:defRPr/>
            </a:lvl1pPr>
          </a:lstStyle>
          <a:p>
            <a:pPr>
              <a:defRPr/>
            </a:pPr>
            <a:fld id="{10EE3416-4048-41CE-B929-1ED268892EBB}" type="slidenum">
              <a:rPr lang="en-US" altLang="ja-JP"/>
              <a:pPr>
                <a:defRPr/>
              </a:pPr>
              <a:t>‹#›</a:t>
            </a:fld>
            <a:endParaRPr lang="en-US" altLang="ja-JP"/>
          </a:p>
        </p:txBody>
      </p:sp>
    </p:spTree>
    <p:extLst>
      <p:ext uri="{BB962C8B-B14F-4D97-AF65-F5344CB8AC3E}">
        <p14:creationId xmlns:p14="http://schemas.microsoft.com/office/powerpoint/2010/main" val="29403348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Tree>
    <p:extLst>
      <p:ext uri="{BB962C8B-B14F-4D97-AF65-F5344CB8AC3E}">
        <p14:creationId xmlns:p14="http://schemas.microsoft.com/office/powerpoint/2010/main" val="138766163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3087995925"/>
      </p:ext>
    </p:extLst>
  </p:cSld>
  <p:clrMapOvr>
    <a:masterClrMapping/>
  </p:clrMapOvr>
</p:sldLayout>
</file>

<file path=ppt/slideLayouts/slideLayout30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ja-JP"/>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ja-JP"/>
          </a:p>
        </p:txBody>
      </p:sp>
      <p:sp>
        <p:nvSpPr>
          <p:cNvPr id="7" name="Rectangle 13"/>
          <p:cNvSpPr>
            <a:spLocks noGrp="1" noChangeArrowheads="1"/>
          </p:cNvSpPr>
          <p:nvPr>
            <p:ph type="sldNum" sz="quarter" idx="12"/>
          </p:nvPr>
        </p:nvSpPr>
        <p:spPr>
          <a:ln/>
        </p:spPr>
        <p:txBody>
          <a:bodyPr/>
          <a:lstStyle>
            <a:lvl1pPr>
              <a:defRPr/>
            </a:lvl1pPr>
          </a:lstStyle>
          <a:p>
            <a:pPr>
              <a:defRPr/>
            </a:pPr>
            <a:fld id="{8FA747B4-5153-41D5-8EAE-F39805A4F966}" type="slidenum">
              <a:rPr lang="en-US" altLang="ja-JP"/>
              <a:pPr>
                <a:defRPr/>
              </a:pPr>
              <a:t>‹#›</a:t>
            </a:fld>
            <a:endParaRPr lang="en-US" altLang="ja-JP"/>
          </a:p>
        </p:txBody>
      </p:sp>
    </p:spTree>
    <p:extLst>
      <p:ext uri="{BB962C8B-B14F-4D97-AF65-F5344CB8AC3E}">
        <p14:creationId xmlns:p14="http://schemas.microsoft.com/office/powerpoint/2010/main" val="4032227020"/>
      </p:ext>
    </p:extLst>
  </p:cSld>
  <p:clrMapOvr>
    <a:masterClrMapping/>
  </p:clrMapOvr>
</p:sldLayout>
</file>

<file path=ppt/slideLayouts/slideLayout30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ja-JP"/>
          </a:p>
        </p:txBody>
      </p:sp>
      <p:sp>
        <p:nvSpPr>
          <p:cNvPr id="6" name="Rectangle 13"/>
          <p:cNvSpPr>
            <a:spLocks noGrp="1" noChangeArrowheads="1"/>
          </p:cNvSpPr>
          <p:nvPr>
            <p:ph type="sldNum" sz="quarter" idx="12"/>
          </p:nvPr>
        </p:nvSpPr>
        <p:spPr>
          <a:ln/>
        </p:spPr>
        <p:txBody>
          <a:bodyPr/>
          <a:lstStyle>
            <a:lvl1pPr>
              <a:defRPr/>
            </a:lvl1pPr>
          </a:lstStyle>
          <a:p>
            <a:pPr>
              <a:defRPr/>
            </a:pPr>
            <a:fld id="{9DDDA1C0-0BCB-48C6-9865-E6669CC10255}" type="slidenum">
              <a:rPr lang="en-US" altLang="ja-JP"/>
              <a:pPr>
                <a:defRPr/>
              </a:pPr>
              <a:t>‹#›</a:t>
            </a:fld>
            <a:endParaRPr lang="en-US" altLang="ja-JP"/>
          </a:p>
        </p:txBody>
      </p:sp>
    </p:spTree>
    <p:extLst>
      <p:ext uri="{BB962C8B-B14F-4D97-AF65-F5344CB8AC3E}">
        <p14:creationId xmlns:p14="http://schemas.microsoft.com/office/powerpoint/2010/main" val="3506734863"/>
      </p:ext>
    </p:extLst>
  </p:cSld>
  <p:clrMapOvr>
    <a:masterClrMapping/>
  </p:clrMapOvr>
</p:sldLayout>
</file>

<file path=ppt/slideLayouts/slideLayout30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05600" y="762000"/>
            <a:ext cx="1981200" cy="5324475"/>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762000" y="762000"/>
            <a:ext cx="5791200" cy="5324475"/>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ja-JP"/>
          </a:p>
        </p:txBody>
      </p:sp>
      <p:sp>
        <p:nvSpPr>
          <p:cNvPr id="6" name="Rectangle 13"/>
          <p:cNvSpPr>
            <a:spLocks noGrp="1" noChangeArrowheads="1"/>
          </p:cNvSpPr>
          <p:nvPr>
            <p:ph type="sldNum" sz="quarter" idx="12"/>
          </p:nvPr>
        </p:nvSpPr>
        <p:spPr>
          <a:ln/>
        </p:spPr>
        <p:txBody>
          <a:bodyPr/>
          <a:lstStyle>
            <a:lvl1pPr>
              <a:defRPr/>
            </a:lvl1pPr>
          </a:lstStyle>
          <a:p>
            <a:pPr>
              <a:defRPr/>
            </a:pPr>
            <a:fld id="{F0F3F5F4-0C2F-412A-A4C4-074F4F205DA4}" type="slidenum">
              <a:rPr lang="en-US" altLang="ja-JP"/>
              <a:pPr>
                <a:defRPr/>
              </a:pPr>
              <a:t>‹#›</a:t>
            </a:fld>
            <a:endParaRPr lang="en-US" altLang="ja-JP"/>
          </a:p>
        </p:txBody>
      </p:sp>
    </p:spTree>
    <p:extLst>
      <p:ext uri="{BB962C8B-B14F-4D97-AF65-F5344CB8AC3E}">
        <p14:creationId xmlns:p14="http://schemas.microsoft.com/office/powerpoint/2010/main" val="4265012123"/>
      </p:ext>
    </p:extLst>
  </p:cSld>
  <p:clrMapOvr>
    <a:masterClrMapping/>
  </p:clrMapOvr>
</p:sldLayout>
</file>

<file path=ppt/slideLayouts/slideLayout30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ltLang="ja-JP"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ltLang="ja-JP" smtClean="0"/>
              <a:t>Click to edit Master subtitle style</a:t>
            </a:r>
            <a:endParaRPr lang="en-US"/>
          </a:p>
        </p:txBody>
      </p:sp>
    </p:spTree>
    <p:extLst>
      <p:ext uri="{BB962C8B-B14F-4D97-AF65-F5344CB8AC3E}">
        <p14:creationId xmlns:p14="http://schemas.microsoft.com/office/powerpoint/2010/main" val="2279943539"/>
      </p:ext>
    </p:extLst>
  </p:cSld>
  <p:clrMapOvr>
    <a:masterClrMapping/>
  </p:clrMapOvr>
</p:sldLayout>
</file>

<file path=ppt/slideLayouts/slideLayout30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2404637787"/>
      </p:ext>
    </p:extLst>
  </p:cSld>
  <p:clrMapOvr>
    <a:masterClrMapping/>
  </p:clrMapOvr>
</p:sldLayout>
</file>

<file path=ppt/slideLayouts/slideLayout30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Tree>
    <p:extLst>
      <p:ext uri="{BB962C8B-B14F-4D97-AF65-F5344CB8AC3E}">
        <p14:creationId xmlns:p14="http://schemas.microsoft.com/office/powerpoint/2010/main" val="2212274329"/>
      </p:ext>
    </p:extLst>
  </p:cSld>
  <p:clrMapOvr>
    <a:masterClrMapping/>
  </p:clrMapOvr>
</p:sldLayout>
</file>

<file path=ppt/slideLayouts/slideLayout30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318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4095110572"/>
      </p:ext>
    </p:extLst>
  </p:cSld>
  <p:clrMapOvr>
    <a:masterClrMapping/>
  </p:clrMapOvr>
</p:sldLayout>
</file>

<file path=ppt/slideLayouts/slideLayout30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4114041345"/>
      </p:ext>
    </p:extLst>
  </p:cSld>
  <p:clrMapOvr>
    <a:masterClrMapping/>
  </p:clrMapOvr>
</p:sldLayout>
</file>

<file path=ppt/slideLayouts/slideLayout30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Tree>
    <p:extLst>
      <p:ext uri="{BB962C8B-B14F-4D97-AF65-F5344CB8AC3E}">
        <p14:creationId xmlns:p14="http://schemas.microsoft.com/office/powerpoint/2010/main" val="1218326121"/>
      </p:ext>
    </p:extLst>
  </p:cSld>
  <p:clrMapOvr>
    <a:masterClrMapping/>
  </p:clrMapOvr>
</p:sldLayout>
</file>

<file path=ppt/slideLayouts/slideLayout30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0094640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Tree>
    <p:extLst>
      <p:ext uri="{BB962C8B-B14F-4D97-AF65-F5344CB8AC3E}">
        <p14:creationId xmlns:p14="http://schemas.microsoft.com/office/powerpoint/2010/main" val="1998591898"/>
      </p:ext>
    </p:extLst>
  </p:cSld>
  <p:clrMapOvr>
    <a:masterClrMapping/>
  </p:clrMapOvr>
</p:sldLayout>
</file>

<file path=ppt/slideLayouts/slideLayout3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548246934"/>
      </p:ext>
    </p:extLst>
  </p:cSld>
  <p:clrMapOvr>
    <a:masterClrMapping/>
  </p:clrMapOvr>
</p:sldLayout>
</file>

<file path=ppt/slideLayouts/slideLayout3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1318093771"/>
      </p:ext>
    </p:extLst>
  </p:cSld>
  <p:clrMapOvr>
    <a:masterClrMapping/>
  </p:clrMapOvr>
</p:sldLayout>
</file>

<file path=ppt/slideLayouts/slideLayout3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3222895113"/>
      </p:ext>
    </p:extLst>
  </p:cSld>
  <p:clrMapOvr>
    <a:masterClrMapping/>
  </p:clrMapOvr>
</p:sldLayout>
</file>

<file path=ppt/slideLayouts/slideLayout3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2100" y="77788"/>
            <a:ext cx="2070100" cy="6221412"/>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31800" y="77788"/>
            <a:ext cx="6057900" cy="6221412"/>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131869266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83435365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154260277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259188507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296103488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2100" y="77788"/>
            <a:ext cx="2070100" cy="6221412"/>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31800" y="77788"/>
            <a:ext cx="6057900" cy="6221412"/>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334899954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5" descr="Logo SE A4 Blan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27763" y="5734050"/>
            <a:ext cx="2576512" cy="941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4978" name="Rectangle 2"/>
          <p:cNvSpPr>
            <a:spLocks noGrp="1" noChangeArrowheads="1"/>
          </p:cNvSpPr>
          <p:nvPr>
            <p:ph type="ctrTitle"/>
          </p:nvPr>
        </p:nvSpPr>
        <p:spPr>
          <a:xfrm>
            <a:off x="431800" y="77788"/>
            <a:ext cx="8280400" cy="1550987"/>
          </a:xfrm>
        </p:spPr>
        <p:txBody>
          <a:bodyPr/>
          <a:lstStyle>
            <a:lvl1pPr>
              <a:defRPr sz="4800"/>
            </a:lvl1pPr>
          </a:lstStyle>
          <a:p>
            <a:pPr lvl="0"/>
            <a:r>
              <a:rPr lang="en-US" altLang="zh-TW" noProof="0" smtClean="0"/>
              <a:t>Click to edit Master title style</a:t>
            </a:r>
            <a:endParaRPr lang="en-GB" altLang="zh-TW" noProof="0" smtClean="0"/>
          </a:p>
        </p:txBody>
      </p:sp>
      <p:sp>
        <p:nvSpPr>
          <p:cNvPr id="254979" name="Rectangle 3"/>
          <p:cNvSpPr>
            <a:spLocks noGrp="1" noChangeArrowheads="1"/>
          </p:cNvSpPr>
          <p:nvPr>
            <p:ph type="subTitle" idx="1"/>
          </p:nvPr>
        </p:nvSpPr>
        <p:spPr>
          <a:xfrm>
            <a:off x="431800" y="1773238"/>
            <a:ext cx="4968875" cy="1655762"/>
          </a:xfrm>
          <a:extLst/>
        </p:spPr>
        <p:txBody>
          <a:bodyPr tIns="45720" rIns="54000" bIns="45720"/>
          <a:lstStyle>
            <a:lvl1pPr marL="0" indent="0">
              <a:buFont typeface="Arial" charset="0"/>
              <a:buNone/>
              <a:defRPr>
                <a:solidFill>
                  <a:schemeClr val="tx1"/>
                </a:solidFill>
              </a:defRPr>
            </a:lvl1pPr>
          </a:lstStyle>
          <a:p>
            <a:pPr lvl="0"/>
            <a:r>
              <a:rPr lang="en-US" altLang="zh-TW" noProof="0" smtClean="0"/>
              <a:t>Click to edit Master subtitle style</a:t>
            </a:r>
            <a:endParaRPr lang="en-GB" altLang="zh-TW" noProof="0" smtClean="0"/>
          </a:p>
        </p:txBody>
      </p:sp>
      <p:sp>
        <p:nvSpPr>
          <p:cNvPr id="5" name="Footer Placeholder 4"/>
          <p:cNvSpPr>
            <a:spLocks noGrp="1" noChangeArrowheads="1"/>
          </p:cNvSpPr>
          <p:nvPr>
            <p:ph type="ftr" sz="quarter" idx="10"/>
          </p:nvPr>
        </p:nvSpPr>
        <p:spPr bwMode="auto">
          <a:xfrm>
            <a:off x="6372225" y="5229225"/>
            <a:ext cx="2270125" cy="1368425"/>
          </a:xfrm>
          <a:prstGeom prst="rect">
            <a:avLst/>
          </a:prstGeom>
          <a:extLst/>
        </p:spPr>
        <p:txBody>
          <a:bodyPr vert="horz" wrap="square" lIns="91440" tIns="45720" rIns="91440" bIns="45720" numCol="1" anchor="t" anchorCtr="0" compatLnSpc="1">
            <a:prstTxWarp prst="textNoShape">
              <a:avLst/>
            </a:prstTxWarp>
          </a:bodyPr>
          <a:lstStyle>
            <a:lvl1pPr>
              <a:defRPr kumimoji="0" sz="9600" smtClean="0">
                <a:ea typeface="ＭＳ Ｐゴシック" pitchFamily="50" charset="-128"/>
                <a:cs typeface="Arial" pitchFamily="34" charset="0"/>
              </a:defRPr>
            </a:lvl1pPr>
          </a:lstStyle>
          <a:p>
            <a:pPr>
              <a:defRPr/>
            </a:pPr>
            <a:endParaRPr lang="fr-FR" altLang="ja-JP"/>
          </a:p>
        </p:txBody>
      </p:sp>
    </p:spTree>
    <p:extLst>
      <p:ext uri="{BB962C8B-B14F-4D97-AF65-F5344CB8AC3E}">
        <p14:creationId xmlns:p14="http://schemas.microsoft.com/office/powerpoint/2010/main" val="3608633687"/>
      </p:ext>
    </p:extLst>
  </p:cSld>
  <p:clrMapOvr>
    <a:overrideClrMapping bg1="dk2" tx1="lt1" bg2="dk1" tx2="lt2" accent1="accent1" accent2="accent2" accent3="accent3" accent4="accent4" accent5="accent5" accent6="accent6" hlink="hlink" folHlink="folHlink"/>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139857983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Tree>
    <p:extLst>
      <p:ext uri="{BB962C8B-B14F-4D97-AF65-F5344CB8AC3E}">
        <p14:creationId xmlns:p14="http://schemas.microsoft.com/office/powerpoint/2010/main" val="17702598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318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203955176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318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3554987916"/>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2326637135"/>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Tree>
    <p:extLst>
      <p:ext uri="{BB962C8B-B14F-4D97-AF65-F5344CB8AC3E}">
        <p14:creationId xmlns:p14="http://schemas.microsoft.com/office/powerpoint/2010/main" val="174043973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2607348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151082060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3382877145"/>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1864813262"/>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2100" y="77788"/>
            <a:ext cx="2070100" cy="6221412"/>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31800" y="77788"/>
            <a:ext cx="6057900" cy="6221412"/>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424102221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5" descr="Logo SE A4 Blan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27763" y="5734050"/>
            <a:ext cx="2576512" cy="941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9554" name="Rectangle 2"/>
          <p:cNvSpPr>
            <a:spLocks noGrp="1" noChangeArrowheads="1"/>
          </p:cNvSpPr>
          <p:nvPr>
            <p:ph type="ctrTitle"/>
          </p:nvPr>
        </p:nvSpPr>
        <p:spPr>
          <a:xfrm>
            <a:off x="431800" y="77788"/>
            <a:ext cx="8280400" cy="1550987"/>
          </a:xfrm>
        </p:spPr>
        <p:txBody>
          <a:bodyPr/>
          <a:lstStyle>
            <a:lvl1pPr>
              <a:defRPr sz="4800"/>
            </a:lvl1pPr>
          </a:lstStyle>
          <a:p>
            <a:pPr lvl="0"/>
            <a:r>
              <a:rPr lang="en-US" altLang="zh-TW" noProof="0" smtClean="0"/>
              <a:t>Click to edit Master title style</a:t>
            </a:r>
            <a:endParaRPr lang="en-GB" altLang="zh-TW" noProof="0" smtClean="0"/>
          </a:p>
        </p:txBody>
      </p:sp>
      <p:sp>
        <p:nvSpPr>
          <p:cNvPr id="279555" name="Rectangle 3"/>
          <p:cNvSpPr>
            <a:spLocks noGrp="1" noChangeArrowheads="1"/>
          </p:cNvSpPr>
          <p:nvPr>
            <p:ph type="subTitle" idx="1"/>
          </p:nvPr>
        </p:nvSpPr>
        <p:spPr>
          <a:xfrm>
            <a:off x="431800" y="1773238"/>
            <a:ext cx="4968875" cy="1655762"/>
          </a:xfrm>
          <a:extLst/>
        </p:spPr>
        <p:txBody>
          <a:bodyPr tIns="45720" rIns="54000" bIns="45720"/>
          <a:lstStyle>
            <a:lvl1pPr marL="0" indent="0">
              <a:buFont typeface="Arial" charset="0"/>
              <a:buNone/>
              <a:defRPr>
                <a:solidFill>
                  <a:schemeClr val="tx1"/>
                </a:solidFill>
              </a:defRPr>
            </a:lvl1pPr>
          </a:lstStyle>
          <a:p>
            <a:pPr lvl="0"/>
            <a:r>
              <a:rPr lang="en-US" altLang="zh-TW" noProof="0" smtClean="0"/>
              <a:t>Click to edit Master subtitle style</a:t>
            </a:r>
            <a:endParaRPr lang="en-GB" altLang="zh-TW" noProof="0" smtClean="0"/>
          </a:p>
        </p:txBody>
      </p:sp>
      <p:sp>
        <p:nvSpPr>
          <p:cNvPr id="5" name="Footer Placeholder 4"/>
          <p:cNvSpPr>
            <a:spLocks noGrp="1" noChangeArrowheads="1"/>
          </p:cNvSpPr>
          <p:nvPr>
            <p:ph type="ftr" sz="quarter" idx="10"/>
          </p:nvPr>
        </p:nvSpPr>
        <p:spPr bwMode="auto">
          <a:xfrm>
            <a:off x="6372225" y="5229225"/>
            <a:ext cx="2270125" cy="1368425"/>
          </a:xfrm>
          <a:prstGeom prst="rect">
            <a:avLst/>
          </a:prstGeom>
          <a:extLst/>
        </p:spPr>
        <p:txBody>
          <a:bodyPr vert="horz" wrap="square" lIns="91440" tIns="45720" rIns="91440" bIns="45720" numCol="1" anchor="t" anchorCtr="0" compatLnSpc="1">
            <a:prstTxWarp prst="textNoShape">
              <a:avLst/>
            </a:prstTxWarp>
          </a:bodyPr>
          <a:lstStyle>
            <a:lvl1pPr>
              <a:defRPr kumimoji="0" sz="9600" smtClean="0">
                <a:ea typeface="ＭＳ Ｐゴシック" pitchFamily="50" charset="-128"/>
                <a:cs typeface="Arial" pitchFamily="34" charset="0"/>
              </a:defRPr>
            </a:lvl1pPr>
          </a:lstStyle>
          <a:p>
            <a:pPr>
              <a:defRPr/>
            </a:pPr>
            <a:endParaRPr lang="fr-FR" altLang="ja-JP"/>
          </a:p>
        </p:txBody>
      </p:sp>
    </p:spTree>
    <p:extLst>
      <p:ext uri="{BB962C8B-B14F-4D97-AF65-F5344CB8AC3E}">
        <p14:creationId xmlns:p14="http://schemas.microsoft.com/office/powerpoint/2010/main" val="2763714939"/>
      </p:ext>
    </p:extLst>
  </p:cSld>
  <p:clrMapOvr>
    <a:overrideClrMapping bg1="dk2" tx1="lt1" bg2="dk1" tx2="lt2" accent1="accent1" accent2="accent2" accent3="accent3" accent4="accent4" accent5="accent5" accent6="accent6" hlink="hlink" folHlink="folHlink"/>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40537084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410272946"/>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Tree>
    <p:extLst>
      <p:ext uri="{BB962C8B-B14F-4D97-AF65-F5344CB8AC3E}">
        <p14:creationId xmlns:p14="http://schemas.microsoft.com/office/powerpoint/2010/main" val="519035106"/>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318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827088056"/>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937590384"/>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Tree>
    <p:extLst>
      <p:ext uri="{BB962C8B-B14F-4D97-AF65-F5344CB8AC3E}">
        <p14:creationId xmlns:p14="http://schemas.microsoft.com/office/powerpoint/2010/main" val="2890620789"/>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32130754"/>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668551144"/>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158291531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3286461949"/>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2100" y="77788"/>
            <a:ext cx="2070100" cy="6221412"/>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31800" y="77788"/>
            <a:ext cx="6057900" cy="6221412"/>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3597699685"/>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ltLang="ja-JP"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ltLang="ja-JP"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6"/>
          <p:cNvSpPr>
            <a:spLocks noGrp="1" noChangeArrowheads="1"/>
          </p:cNvSpPr>
          <p:nvPr>
            <p:ph type="sldNum" sz="quarter" idx="11"/>
          </p:nvPr>
        </p:nvSpPr>
        <p:spPr>
          <a:ln/>
        </p:spPr>
        <p:txBody>
          <a:bodyPr/>
          <a:lstStyle>
            <a:lvl1pPr>
              <a:defRPr/>
            </a:lvl1pPr>
          </a:lstStyle>
          <a:p>
            <a:pPr>
              <a:defRPr/>
            </a:pPr>
            <a:fld id="{01AB404C-0E5A-4755-9E83-E73984C2EC68}" type="slidenum">
              <a:rPr lang="en-US" altLang="ja-JP"/>
              <a:pPr>
                <a:defRPr/>
              </a:pPr>
              <a:t>‹#›</a:t>
            </a:fld>
            <a:endParaRPr lang="en-US" altLang="ja-JP" dirty="0"/>
          </a:p>
        </p:txBody>
      </p:sp>
    </p:spTree>
    <p:extLst>
      <p:ext uri="{BB962C8B-B14F-4D97-AF65-F5344CB8AC3E}">
        <p14:creationId xmlns:p14="http://schemas.microsoft.com/office/powerpoint/2010/main" val="421968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Tree>
    <p:extLst>
      <p:ext uri="{BB962C8B-B14F-4D97-AF65-F5344CB8AC3E}">
        <p14:creationId xmlns:p14="http://schemas.microsoft.com/office/powerpoint/2010/main" val="1430439267"/>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6"/>
          <p:cNvSpPr>
            <a:spLocks noGrp="1" noChangeArrowheads="1"/>
          </p:cNvSpPr>
          <p:nvPr>
            <p:ph type="sldNum" sz="quarter" idx="11"/>
          </p:nvPr>
        </p:nvSpPr>
        <p:spPr>
          <a:ln/>
        </p:spPr>
        <p:txBody>
          <a:bodyPr/>
          <a:lstStyle>
            <a:lvl1pPr>
              <a:defRPr/>
            </a:lvl1pPr>
          </a:lstStyle>
          <a:p>
            <a:pPr>
              <a:defRPr/>
            </a:pPr>
            <a:fld id="{321DA735-C6E9-45BF-8419-4E676CCC9DBB}" type="slidenum">
              <a:rPr lang="en-US" altLang="ja-JP"/>
              <a:pPr>
                <a:defRPr/>
              </a:pPr>
              <a:t>‹#›</a:t>
            </a:fld>
            <a:endParaRPr lang="en-US" altLang="ja-JP" dirty="0"/>
          </a:p>
        </p:txBody>
      </p:sp>
    </p:spTree>
    <p:extLst>
      <p:ext uri="{BB962C8B-B14F-4D97-AF65-F5344CB8AC3E}">
        <p14:creationId xmlns:p14="http://schemas.microsoft.com/office/powerpoint/2010/main" val="1966340414"/>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6"/>
          <p:cNvSpPr>
            <a:spLocks noGrp="1" noChangeArrowheads="1"/>
          </p:cNvSpPr>
          <p:nvPr>
            <p:ph type="sldNum" sz="quarter" idx="11"/>
          </p:nvPr>
        </p:nvSpPr>
        <p:spPr>
          <a:ln/>
        </p:spPr>
        <p:txBody>
          <a:bodyPr/>
          <a:lstStyle>
            <a:lvl1pPr>
              <a:defRPr/>
            </a:lvl1pPr>
          </a:lstStyle>
          <a:p>
            <a:pPr>
              <a:defRPr/>
            </a:pPr>
            <a:fld id="{4E5EFA6D-B979-46FC-9676-F785C4F42969}" type="slidenum">
              <a:rPr lang="en-US" altLang="ja-JP"/>
              <a:pPr>
                <a:defRPr/>
              </a:pPr>
              <a:t>‹#›</a:t>
            </a:fld>
            <a:endParaRPr lang="en-US" altLang="ja-JP" dirty="0"/>
          </a:p>
        </p:txBody>
      </p:sp>
    </p:spTree>
    <p:extLst>
      <p:ext uri="{BB962C8B-B14F-4D97-AF65-F5344CB8AC3E}">
        <p14:creationId xmlns:p14="http://schemas.microsoft.com/office/powerpoint/2010/main" val="3800268984"/>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6" name="Rectangle 6"/>
          <p:cNvSpPr>
            <a:spLocks noGrp="1" noChangeArrowheads="1"/>
          </p:cNvSpPr>
          <p:nvPr>
            <p:ph type="sldNum" sz="quarter" idx="11"/>
          </p:nvPr>
        </p:nvSpPr>
        <p:spPr>
          <a:ln/>
        </p:spPr>
        <p:txBody>
          <a:bodyPr/>
          <a:lstStyle>
            <a:lvl1pPr>
              <a:defRPr/>
            </a:lvl1pPr>
          </a:lstStyle>
          <a:p>
            <a:pPr>
              <a:defRPr/>
            </a:pPr>
            <a:fld id="{58F6FD86-A4E3-4F07-9395-2F0775AA3DD1}" type="slidenum">
              <a:rPr lang="en-US" altLang="ja-JP"/>
              <a:pPr>
                <a:defRPr/>
              </a:pPr>
              <a:t>‹#›</a:t>
            </a:fld>
            <a:endParaRPr lang="en-US" altLang="ja-JP" dirty="0"/>
          </a:p>
        </p:txBody>
      </p:sp>
    </p:spTree>
    <p:extLst>
      <p:ext uri="{BB962C8B-B14F-4D97-AF65-F5344CB8AC3E}">
        <p14:creationId xmlns:p14="http://schemas.microsoft.com/office/powerpoint/2010/main" val="630875070"/>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8" name="Rectangle 6"/>
          <p:cNvSpPr>
            <a:spLocks noGrp="1" noChangeArrowheads="1"/>
          </p:cNvSpPr>
          <p:nvPr>
            <p:ph type="sldNum" sz="quarter" idx="11"/>
          </p:nvPr>
        </p:nvSpPr>
        <p:spPr>
          <a:ln/>
        </p:spPr>
        <p:txBody>
          <a:bodyPr/>
          <a:lstStyle>
            <a:lvl1pPr>
              <a:defRPr/>
            </a:lvl1pPr>
          </a:lstStyle>
          <a:p>
            <a:pPr>
              <a:defRPr/>
            </a:pPr>
            <a:fld id="{86C74444-A35B-4740-BF2B-B495408EE6DB}" type="slidenum">
              <a:rPr lang="en-US" altLang="ja-JP"/>
              <a:pPr>
                <a:defRPr/>
              </a:pPr>
              <a:t>‹#›</a:t>
            </a:fld>
            <a:endParaRPr lang="en-US" altLang="ja-JP" dirty="0"/>
          </a:p>
        </p:txBody>
      </p:sp>
    </p:spTree>
    <p:extLst>
      <p:ext uri="{BB962C8B-B14F-4D97-AF65-F5344CB8AC3E}">
        <p14:creationId xmlns:p14="http://schemas.microsoft.com/office/powerpoint/2010/main" val="1787056420"/>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4" name="Rectangle 6"/>
          <p:cNvSpPr>
            <a:spLocks noGrp="1" noChangeArrowheads="1"/>
          </p:cNvSpPr>
          <p:nvPr>
            <p:ph type="sldNum" sz="quarter" idx="11"/>
          </p:nvPr>
        </p:nvSpPr>
        <p:spPr>
          <a:ln/>
        </p:spPr>
        <p:txBody>
          <a:bodyPr/>
          <a:lstStyle>
            <a:lvl1pPr>
              <a:defRPr/>
            </a:lvl1pPr>
          </a:lstStyle>
          <a:p>
            <a:pPr>
              <a:defRPr/>
            </a:pPr>
            <a:fld id="{3B61493D-F95B-416D-9EFD-256D04FC92F1}" type="slidenum">
              <a:rPr lang="en-US" altLang="ja-JP"/>
              <a:pPr>
                <a:defRPr/>
              </a:pPr>
              <a:t>‹#›</a:t>
            </a:fld>
            <a:endParaRPr lang="en-US" altLang="ja-JP" dirty="0"/>
          </a:p>
        </p:txBody>
      </p:sp>
    </p:spTree>
    <p:extLst>
      <p:ext uri="{BB962C8B-B14F-4D97-AF65-F5344CB8AC3E}">
        <p14:creationId xmlns:p14="http://schemas.microsoft.com/office/powerpoint/2010/main" val="450568931"/>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3" name="Rectangle 6"/>
          <p:cNvSpPr>
            <a:spLocks noGrp="1" noChangeArrowheads="1"/>
          </p:cNvSpPr>
          <p:nvPr>
            <p:ph type="sldNum" sz="quarter" idx="11"/>
          </p:nvPr>
        </p:nvSpPr>
        <p:spPr>
          <a:ln/>
        </p:spPr>
        <p:txBody>
          <a:bodyPr/>
          <a:lstStyle>
            <a:lvl1pPr>
              <a:defRPr/>
            </a:lvl1pPr>
          </a:lstStyle>
          <a:p>
            <a:pPr>
              <a:defRPr/>
            </a:pPr>
            <a:fld id="{B454B679-3648-4FF1-A5F4-33B828743A3F}" type="slidenum">
              <a:rPr lang="en-US" altLang="ja-JP"/>
              <a:pPr>
                <a:defRPr/>
              </a:pPr>
              <a:t>‹#›</a:t>
            </a:fld>
            <a:endParaRPr lang="en-US" altLang="ja-JP" dirty="0"/>
          </a:p>
        </p:txBody>
      </p:sp>
    </p:spTree>
    <p:extLst>
      <p:ext uri="{BB962C8B-B14F-4D97-AF65-F5344CB8AC3E}">
        <p14:creationId xmlns:p14="http://schemas.microsoft.com/office/powerpoint/2010/main" val="604080462"/>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6" name="Rectangle 6"/>
          <p:cNvSpPr>
            <a:spLocks noGrp="1" noChangeArrowheads="1"/>
          </p:cNvSpPr>
          <p:nvPr>
            <p:ph type="sldNum" sz="quarter" idx="11"/>
          </p:nvPr>
        </p:nvSpPr>
        <p:spPr>
          <a:ln/>
        </p:spPr>
        <p:txBody>
          <a:bodyPr/>
          <a:lstStyle>
            <a:lvl1pPr>
              <a:defRPr/>
            </a:lvl1pPr>
          </a:lstStyle>
          <a:p>
            <a:pPr>
              <a:defRPr/>
            </a:pPr>
            <a:fld id="{B1DF0984-9F8E-4C43-8B6F-B2D2DDC25F22}" type="slidenum">
              <a:rPr lang="en-US" altLang="ja-JP"/>
              <a:pPr>
                <a:defRPr/>
              </a:pPr>
              <a:t>‹#›</a:t>
            </a:fld>
            <a:endParaRPr lang="en-US" altLang="ja-JP" dirty="0"/>
          </a:p>
        </p:txBody>
      </p:sp>
    </p:spTree>
    <p:extLst>
      <p:ext uri="{BB962C8B-B14F-4D97-AF65-F5344CB8AC3E}">
        <p14:creationId xmlns:p14="http://schemas.microsoft.com/office/powerpoint/2010/main" val="447701706"/>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6" name="Rectangle 6"/>
          <p:cNvSpPr>
            <a:spLocks noGrp="1" noChangeArrowheads="1"/>
          </p:cNvSpPr>
          <p:nvPr>
            <p:ph type="sldNum" sz="quarter" idx="11"/>
          </p:nvPr>
        </p:nvSpPr>
        <p:spPr>
          <a:ln/>
        </p:spPr>
        <p:txBody>
          <a:bodyPr/>
          <a:lstStyle>
            <a:lvl1pPr>
              <a:defRPr/>
            </a:lvl1pPr>
          </a:lstStyle>
          <a:p>
            <a:pPr>
              <a:defRPr/>
            </a:pPr>
            <a:fld id="{5250C5BD-5699-4AB4-80CF-8A6784875A24}" type="slidenum">
              <a:rPr lang="en-US" altLang="ja-JP"/>
              <a:pPr>
                <a:defRPr/>
              </a:pPr>
              <a:t>‹#›</a:t>
            </a:fld>
            <a:endParaRPr lang="en-US" altLang="ja-JP" dirty="0"/>
          </a:p>
        </p:txBody>
      </p:sp>
    </p:spTree>
    <p:extLst>
      <p:ext uri="{BB962C8B-B14F-4D97-AF65-F5344CB8AC3E}">
        <p14:creationId xmlns:p14="http://schemas.microsoft.com/office/powerpoint/2010/main" val="3764835329"/>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6"/>
          <p:cNvSpPr>
            <a:spLocks noGrp="1" noChangeArrowheads="1"/>
          </p:cNvSpPr>
          <p:nvPr>
            <p:ph type="sldNum" sz="quarter" idx="11"/>
          </p:nvPr>
        </p:nvSpPr>
        <p:spPr>
          <a:ln/>
        </p:spPr>
        <p:txBody>
          <a:bodyPr/>
          <a:lstStyle>
            <a:lvl1pPr>
              <a:defRPr/>
            </a:lvl1pPr>
          </a:lstStyle>
          <a:p>
            <a:pPr>
              <a:defRPr/>
            </a:pPr>
            <a:fld id="{37732A0F-B695-4EDC-9605-D83CAC7C8394}" type="slidenum">
              <a:rPr lang="en-US" altLang="ja-JP"/>
              <a:pPr>
                <a:defRPr/>
              </a:pPr>
              <a:t>‹#›</a:t>
            </a:fld>
            <a:endParaRPr lang="en-US" altLang="ja-JP" dirty="0"/>
          </a:p>
        </p:txBody>
      </p:sp>
    </p:spTree>
    <p:extLst>
      <p:ext uri="{BB962C8B-B14F-4D97-AF65-F5344CB8AC3E}">
        <p14:creationId xmlns:p14="http://schemas.microsoft.com/office/powerpoint/2010/main" val="553360973"/>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2400"/>
            <a:ext cx="2057400" cy="5973763"/>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57200" y="152400"/>
            <a:ext cx="6019800" cy="5973763"/>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6"/>
          <p:cNvSpPr>
            <a:spLocks noGrp="1" noChangeArrowheads="1"/>
          </p:cNvSpPr>
          <p:nvPr>
            <p:ph type="sldNum" sz="quarter" idx="11"/>
          </p:nvPr>
        </p:nvSpPr>
        <p:spPr>
          <a:ln/>
        </p:spPr>
        <p:txBody>
          <a:bodyPr/>
          <a:lstStyle>
            <a:lvl1pPr>
              <a:defRPr/>
            </a:lvl1pPr>
          </a:lstStyle>
          <a:p>
            <a:pPr>
              <a:defRPr/>
            </a:pPr>
            <a:fld id="{26725A00-088D-4C56-94AC-276B488D9CCD}" type="slidenum">
              <a:rPr lang="en-US" altLang="ja-JP"/>
              <a:pPr>
                <a:defRPr/>
              </a:pPr>
              <a:t>‹#›</a:t>
            </a:fld>
            <a:endParaRPr lang="en-US" altLang="ja-JP" dirty="0"/>
          </a:p>
        </p:txBody>
      </p:sp>
    </p:spTree>
    <p:extLst>
      <p:ext uri="{BB962C8B-B14F-4D97-AF65-F5344CB8AC3E}">
        <p14:creationId xmlns:p14="http://schemas.microsoft.com/office/powerpoint/2010/main" val="34214114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04887208"/>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5" name="Title 1"/>
          <p:cNvSpPr>
            <a:spLocks noGrp="1"/>
          </p:cNvSpPr>
          <p:nvPr>
            <p:ph type="title"/>
          </p:nvPr>
        </p:nvSpPr>
        <p:spPr>
          <a:xfrm>
            <a:off x="457200" y="0"/>
            <a:ext cx="8229600" cy="914400"/>
          </a:xfrm>
        </p:spPr>
        <p:txBody>
          <a:bodyPr/>
          <a:lstStyle/>
          <a:p>
            <a:r>
              <a:rPr lang="en-US" altLang="ja-JP" smtClean="0"/>
              <a:t>Click to edit Master title style</a:t>
            </a:r>
            <a:endParaRPr lang="vi-VN" dirty="0"/>
          </a:p>
        </p:txBody>
      </p:sp>
      <p:sp>
        <p:nvSpPr>
          <p:cNvPr id="6" name="Content Placeholder 2"/>
          <p:cNvSpPr>
            <a:spLocks noGrp="1"/>
          </p:cNvSpPr>
          <p:nvPr>
            <p:ph idx="1"/>
          </p:nvPr>
        </p:nvSpPr>
        <p:spPr>
          <a:xfrm>
            <a:off x="457200" y="1219200"/>
            <a:ext cx="8229600" cy="4906963"/>
          </a:xfrm>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vi-VN"/>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7" name="Rectangle 6"/>
          <p:cNvSpPr>
            <a:spLocks noGrp="1" noChangeArrowheads="1"/>
          </p:cNvSpPr>
          <p:nvPr>
            <p:ph type="sldNum" sz="quarter" idx="11"/>
          </p:nvPr>
        </p:nvSpPr>
        <p:spPr>
          <a:ln/>
        </p:spPr>
        <p:txBody>
          <a:bodyPr/>
          <a:lstStyle>
            <a:lvl1pPr>
              <a:defRPr/>
            </a:lvl1pPr>
          </a:lstStyle>
          <a:p>
            <a:pPr>
              <a:defRPr/>
            </a:pPr>
            <a:fld id="{899BCC68-3923-45FA-9BA0-A085E6BB5CDB}" type="slidenum">
              <a:rPr lang="en-US" altLang="ja-JP"/>
              <a:pPr>
                <a:defRPr/>
              </a:pPr>
              <a:t>‹#›</a:t>
            </a:fld>
            <a:endParaRPr lang="en-US" altLang="ja-JP" dirty="0"/>
          </a:p>
        </p:txBody>
      </p:sp>
    </p:spTree>
    <p:extLst>
      <p:ext uri="{BB962C8B-B14F-4D97-AF65-F5344CB8AC3E}">
        <p14:creationId xmlns:p14="http://schemas.microsoft.com/office/powerpoint/2010/main" val="1195488001"/>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04800" y="1143000"/>
            <a:ext cx="41529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10100" y="1143000"/>
            <a:ext cx="41529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6" name="Rectangle 6"/>
          <p:cNvSpPr>
            <a:spLocks noGrp="1" noChangeArrowheads="1"/>
          </p:cNvSpPr>
          <p:nvPr>
            <p:ph type="sldNum" sz="quarter" idx="11"/>
          </p:nvPr>
        </p:nvSpPr>
        <p:spPr>
          <a:ln/>
        </p:spPr>
        <p:txBody>
          <a:bodyPr/>
          <a:lstStyle>
            <a:lvl1pPr>
              <a:defRPr/>
            </a:lvl1pPr>
          </a:lstStyle>
          <a:p>
            <a:pPr>
              <a:defRPr/>
            </a:pPr>
            <a:fld id="{D9C5DEA3-835B-429E-9386-5EE4995BBBD0}" type="slidenum">
              <a:rPr lang="en-US" altLang="ja-JP"/>
              <a:pPr>
                <a:defRPr/>
              </a:pPr>
              <a:t>‹#›</a:t>
            </a:fld>
            <a:endParaRPr lang="en-US" altLang="ja-JP" dirty="0"/>
          </a:p>
        </p:txBody>
      </p:sp>
    </p:spTree>
    <p:extLst>
      <p:ext uri="{BB962C8B-B14F-4D97-AF65-F5344CB8AC3E}">
        <p14:creationId xmlns:p14="http://schemas.microsoft.com/office/powerpoint/2010/main" val="1637867454"/>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ltLang="ja-JP"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ltLang="ja-JP"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6" name="Rectangle 6"/>
          <p:cNvSpPr>
            <a:spLocks noGrp="1" noChangeArrowheads="1"/>
          </p:cNvSpPr>
          <p:nvPr>
            <p:ph type="sldNum" sz="quarter" idx="12"/>
          </p:nvPr>
        </p:nvSpPr>
        <p:spPr>
          <a:ln/>
        </p:spPr>
        <p:txBody>
          <a:bodyPr/>
          <a:lstStyle>
            <a:lvl1pPr>
              <a:defRPr/>
            </a:lvl1pPr>
          </a:lstStyle>
          <a:p>
            <a:pPr>
              <a:defRPr/>
            </a:pPr>
            <a:fld id="{2215EF36-E3E8-4354-9D67-1F1ED670ECDE}" type="slidenum">
              <a:rPr lang="en-US" altLang="ja-JP"/>
              <a:pPr>
                <a:defRPr/>
              </a:pPr>
              <a:t>‹#›</a:t>
            </a:fld>
            <a:endParaRPr lang="en-US" altLang="ja-JP" dirty="0"/>
          </a:p>
        </p:txBody>
      </p:sp>
    </p:spTree>
    <p:extLst>
      <p:ext uri="{BB962C8B-B14F-4D97-AF65-F5344CB8AC3E}">
        <p14:creationId xmlns:p14="http://schemas.microsoft.com/office/powerpoint/2010/main" val="772571025"/>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Rectangle 4"/>
          <p:cNvSpPr>
            <a:spLocks noGrp="1" noChangeArrowheads="1"/>
          </p:cNvSpPr>
          <p:nvPr>
            <p:ph type="dt" sz="half" idx="10"/>
          </p:nvPr>
        </p:nvSpPr>
        <p:spPr/>
        <p:txBody>
          <a:bodyPr/>
          <a:lstStyle>
            <a:lvl1pPr>
              <a:defRPr smtClean="0"/>
            </a:lvl1pPr>
          </a:lstStyle>
          <a:p>
            <a:pPr>
              <a:defRPr/>
            </a:pPr>
            <a:endParaRPr lang="en-US" altLang="ja-JP"/>
          </a:p>
        </p:txBody>
      </p:sp>
      <p:sp>
        <p:nvSpPr>
          <p:cNvPr id="5" name="Rectangle 5"/>
          <p:cNvSpPr>
            <a:spLocks noGrp="1" noChangeArrowheads="1"/>
          </p:cNvSpPr>
          <p:nvPr>
            <p:ph type="ftr" sz="quarter" idx="11"/>
          </p:nvPr>
        </p:nvSpPr>
        <p:spPr/>
        <p:txBody>
          <a:bodyPr/>
          <a:lstStyle>
            <a:lvl1pPr>
              <a:defRPr smtClean="0"/>
            </a:lvl1pPr>
          </a:lstStyle>
          <a:p>
            <a:pPr>
              <a:defRPr/>
            </a:pPr>
            <a:endParaRPr lang="en-US" altLang="ja-JP"/>
          </a:p>
        </p:txBody>
      </p:sp>
      <p:sp>
        <p:nvSpPr>
          <p:cNvPr id="6" name="Rectangle 6"/>
          <p:cNvSpPr>
            <a:spLocks noGrp="1" noChangeArrowheads="1"/>
          </p:cNvSpPr>
          <p:nvPr>
            <p:ph type="sldNum" sz="quarter" idx="12"/>
          </p:nvPr>
        </p:nvSpPr>
        <p:spPr/>
        <p:txBody>
          <a:bodyPr/>
          <a:lstStyle>
            <a:lvl1pPr defTabSz="457200">
              <a:defRPr smtClean="0"/>
            </a:lvl1pPr>
          </a:lstStyle>
          <a:p>
            <a:pPr>
              <a:defRPr/>
            </a:pPr>
            <a:fld id="{02AF136B-D425-4CBD-9470-9B7D4364568D}" type="slidenum">
              <a:rPr lang="en-US" altLang="ja-JP"/>
              <a:pPr>
                <a:defRPr/>
              </a:pPr>
              <a:t>‹#›</a:t>
            </a:fld>
            <a:endParaRPr lang="en-US" altLang="ja-JP"/>
          </a:p>
        </p:txBody>
      </p:sp>
    </p:spTree>
    <p:extLst>
      <p:ext uri="{BB962C8B-B14F-4D97-AF65-F5344CB8AC3E}">
        <p14:creationId xmlns:p14="http://schemas.microsoft.com/office/powerpoint/2010/main" val="4052058464"/>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6" name="Rectangle 6"/>
          <p:cNvSpPr>
            <a:spLocks noGrp="1" noChangeArrowheads="1"/>
          </p:cNvSpPr>
          <p:nvPr>
            <p:ph type="sldNum" sz="quarter" idx="12"/>
          </p:nvPr>
        </p:nvSpPr>
        <p:spPr>
          <a:ln/>
        </p:spPr>
        <p:txBody>
          <a:bodyPr/>
          <a:lstStyle>
            <a:lvl1pPr>
              <a:defRPr/>
            </a:lvl1pPr>
          </a:lstStyle>
          <a:p>
            <a:pPr>
              <a:defRPr/>
            </a:pPr>
            <a:fld id="{05AD923A-09F8-4E3B-8FC3-461638110616}" type="slidenum">
              <a:rPr lang="en-US" altLang="ja-JP"/>
              <a:pPr>
                <a:defRPr/>
              </a:pPr>
              <a:t>‹#›</a:t>
            </a:fld>
            <a:endParaRPr lang="en-US" altLang="ja-JP" dirty="0"/>
          </a:p>
        </p:txBody>
      </p:sp>
    </p:spTree>
    <p:extLst>
      <p:ext uri="{BB962C8B-B14F-4D97-AF65-F5344CB8AC3E}">
        <p14:creationId xmlns:p14="http://schemas.microsoft.com/office/powerpoint/2010/main" val="1574820970"/>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7" name="Rectangle 6"/>
          <p:cNvSpPr>
            <a:spLocks noGrp="1" noChangeArrowheads="1"/>
          </p:cNvSpPr>
          <p:nvPr>
            <p:ph type="sldNum" sz="quarter" idx="12"/>
          </p:nvPr>
        </p:nvSpPr>
        <p:spPr>
          <a:ln/>
        </p:spPr>
        <p:txBody>
          <a:bodyPr/>
          <a:lstStyle>
            <a:lvl1pPr>
              <a:defRPr/>
            </a:lvl1pPr>
          </a:lstStyle>
          <a:p>
            <a:pPr>
              <a:defRPr/>
            </a:pPr>
            <a:fld id="{404CAF63-C45A-4F23-8C9E-4A2CBF18DFAA}" type="slidenum">
              <a:rPr lang="en-US" altLang="ja-JP"/>
              <a:pPr>
                <a:defRPr/>
              </a:pPr>
              <a:t>‹#›</a:t>
            </a:fld>
            <a:endParaRPr lang="en-US" altLang="ja-JP" dirty="0"/>
          </a:p>
        </p:txBody>
      </p:sp>
    </p:spTree>
    <p:extLst>
      <p:ext uri="{BB962C8B-B14F-4D97-AF65-F5344CB8AC3E}">
        <p14:creationId xmlns:p14="http://schemas.microsoft.com/office/powerpoint/2010/main" val="2941682372"/>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9" name="Rectangle 6"/>
          <p:cNvSpPr>
            <a:spLocks noGrp="1" noChangeArrowheads="1"/>
          </p:cNvSpPr>
          <p:nvPr>
            <p:ph type="sldNum" sz="quarter" idx="12"/>
          </p:nvPr>
        </p:nvSpPr>
        <p:spPr>
          <a:ln/>
        </p:spPr>
        <p:txBody>
          <a:bodyPr/>
          <a:lstStyle>
            <a:lvl1pPr>
              <a:defRPr/>
            </a:lvl1pPr>
          </a:lstStyle>
          <a:p>
            <a:pPr>
              <a:defRPr/>
            </a:pPr>
            <a:fld id="{2D8BB430-B3DC-4C6F-B624-087436CDB3C3}" type="slidenum">
              <a:rPr lang="en-US" altLang="ja-JP"/>
              <a:pPr>
                <a:defRPr/>
              </a:pPr>
              <a:t>‹#›</a:t>
            </a:fld>
            <a:endParaRPr lang="en-US" altLang="ja-JP" dirty="0"/>
          </a:p>
        </p:txBody>
      </p:sp>
    </p:spTree>
    <p:extLst>
      <p:ext uri="{BB962C8B-B14F-4D97-AF65-F5344CB8AC3E}">
        <p14:creationId xmlns:p14="http://schemas.microsoft.com/office/powerpoint/2010/main" val="805628356"/>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5" name="Rectangle 6"/>
          <p:cNvSpPr>
            <a:spLocks noGrp="1" noChangeArrowheads="1"/>
          </p:cNvSpPr>
          <p:nvPr>
            <p:ph type="sldNum" sz="quarter" idx="12"/>
          </p:nvPr>
        </p:nvSpPr>
        <p:spPr>
          <a:ln/>
        </p:spPr>
        <p:txBody>
          <a:bodyPr/>
          <a:lstStyle>
            <a:lvl1pPr>
              <a:defRPr/>
            </a:lvl1pPr>
          </a:lstStyle>
          <a:p>
            <a:pPr>
              <a:defRPr/>
            </a:pPr>
            <a:fld id="{0F6AADCD-2DC7-41C8-8CA7-7A0D3BB8E48E}" type="slidenum">
              <a:rPr lang="en-US" altLang="ja-JP"/>
              <a:pPr>
                <a:defRPr/>
              </a:pPr>
              <a:t>‹#›</a:t>
            </a:fld>
            <a:endParaRPr lang="en-US" altLang="ja-JP" dirty="0"/>
          </a:p>
        </p:txBody>
      </p:sp>
    </p:spTree>
    <p:extLst>
      <p:ext uri="{BB962C8B-B14F-4D97-AF65-F5344CB8AC3E}">
        <p14:creationId xmlns:p14="http://schemas.microsoft.com/office/powerpoint/2010/main" val="3984278319"/>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4" name="Rectangle 6"/>
          <p:cNvSpPr>
            <a:spLocks noGrp="1" noChangeArrowheads="1"/>
          </p:cNvSpPr>
          <p:nvPr>
            <p:ph type="sldNum" sz="quarter" idx="12"/>
          </p:nvPr>
        </p:nvSpPr>
        <p:spPr>
          <a:ln/>
        </p:spPr>
        <p:txBody>
          <a:bodyPr/>
          <a:lstStyle>
            <a:lvl1pPr>
              <a:defRPr/>
            </a:lvl1pPr>
          </a:lstStyle>
          <a:p>
            <a:pPr>
              <a:defRPr/>
            </a:pPr>
            <a:fld id="{A3397CE2-B83D-464A-A1CC-A878AAF731D1}" type="slidenum">
              <a:rPr lang="en-US" altLang="ja-JP"/>
              <a:pPr>
                <a:defRPr/>
              </a:pPr>
              <a:t>‹#›</a:t>
            </a:fld>
            <a:endParaRPr lang="en-US" altLang="ja-JP" dirty="0"/>
          </a:p>
        </p:txBody>
      </p:sp>
    </p:spTree>
    <p:extLst>
      <p:ext uri="{BB962C8B-B14F-4D97-AF65-F5344CB8AC3E}">
        <p14:creationId xmlns:p14="http://schemas.microsoft.com/office/powerpoint/2010/main" val="3103175059"/>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7" name="Rectangle 6"/>
          <p:cNvSpPr>
            <a:spLocks noGrp="1" noChangeArrowheads="1"/>
          </p:cNvSpPr>
          <p:nvPr>
            <p:ph type="sldNum" sz="quarter" idx="12"/>
          </p:nvPr>
        </p:nvSpPr>
        <p:spPr>
          <a:ln/>
        </p:spPr>
        <p:txBody>
          <a:bodyPr/>
          <a:lstStyle>
            <a:lvl1pPr>
              <a:defRPr/>
            </a:lvl1pPr>
          </a:lstStyle>
          <a:p>
            <a:pPr>
              <a:defRPr/>
            </a:pPr>
            <a:fld id="{121A6768-FE11-4ED4-B8B6-2E8CD9766B58}" type="slidenum">
              <a:rPr lang="en-US" altLang="ja-JP"/>
              <a:pPr>
                <a:defRPr/>
              </a:pPr>
              <a:t>‹#›</a:t>
            </a:fld>
            <a:endParaRPr lang="en-US" altLang="ja-JP" dirty="0"/>
          </a:p>
        </p:txBody>
      </p:sp>
    </p:spTree>
    <p:extLst>
      <p:ext uri="{BB962C8B-B14F-4D97-AF65-F5344CB8AC3E}">
        <p14:creationId xmlns:p14="http://schemas.microsoft.com/office/powerpoint/2010/main" val="27460709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4144891134"/>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7" name="Rectangle 6"/>
          <p:cNvSpPr>
            <a:spLocks noGrp="1" noChangeArrowheads="1"/>
          </p:cNvSpPr>
          <p:nvPr>
            <p:ph type="sldNum" sz="quarter" idx="12"/>
          </p:nvPr>
        </p:nvSpPr>
        <p:spPr>
          <a:ln/>
        </p:spPr>
        <p:txBody>
          <a:bodyPr/>
          <a:lstStyle>
            <a:lvl1pPr>
              <a:defRPr/>
            </a:lvl1pPr>
          </a:lstStyle>
          <a:p>
            <a:pPr>
              <a:defRPr/>
            </a:pPr>
            <a:fld id="{9768DFB8-FC84-4D6B-91F7-6B9F716A2517}" type="slidenum">
              <a:rPr lang="en-US" altLang="ja-JP"/>
              <a:pPr>
                <a:defRPr/>
              </a:pPr>
              <a:t>‹#›</a:t>
            </a:fld>
            <a:endParaRPr lang="en-US" altLang="ja-JP" dirty="0"/>
          </a:p>
        </p:txBody>
      </p:sp>
    </p:spTree>
    <p:extLst>
      <p:ext uri="{BB962C8B-B14F-4D97-AF65-F5344CB8AC3E}">
        <p14:creationId xmlns:p14="http://schemas.microsoft.com/office/powerpoint/2010/main" val="2501843728"/>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6" name="Rectangle 6"/>
          <p:cNvSpPr>
            <a:spLocks noGrp="1" noChangeArrowheads="1"/>
          </p:cNvSpPr>
          <p:nvPr>
            <p:ph type="sldNum" sz="quarter" idx="12"/>
          </p:nvPr>
        </p:nvSpPr>
        <p:spPr>
          <a:ln/>
        </p:spPr>
        <p:txBody>
          <a:bodyPr/>
          <a:lstStyle>
            <a:lvl1pPr>
              <a:defRPr/>
            </a:lvl1pPr>
          </a:lstStyle>
          <a:p>
            <a:pPr>
              <a:defRPr/>
            </a:pPr>
            <a:fld id="{FA1D5BC1-BEF5-4E0D-8EF4-F062C459C740}" type="slidenum">
              <a:rPr lang="en-US" altLang="ja-JP"/>
              <a:pPr>
                <a:defRPr/>
              </a:pPr>
              <a:t>‹#›</a:t>
            </a:fld>
            <a:endParaRPr lang="en-US" altLang="ja-JP" dirty="0"/>
          </a:p>
        </p:txBody>
      </p:sp>
    </p:spTree>
    <p:extLst>
      <p:ext uri="{BB962C8B-B14F-4D97-AF65-F5344CB8AC3E}">
        <p14:creationId xmlns:p14="http://schemas.microsoft.com/office/powerpoint/2010/main" val="2503601862"/>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2400"/>
            <a:ext cx="2057400" cy="5973763"/>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57200" y="152400"/>
            <a:ext cx="6019800" cy="5973763"/>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6" name="Rectangle 6"/>
          <p:cNvSpPr>
            <a:spLocks noGrp="1" noChangeArrowheads="1"/>
          </p:cNvSpPr>
          <p:nvPr>
            <p:ph type="sldNum" sz="quarter" idx="12"/>
          </p:nvPr>
        </p:nvSpPr>
        <p:spPr>
          <a:ln/>
        </p:spPr>
        <p:txBody>
          <a:bodyPr/>
          <a:lstStyle>
            <a:lvl1pPr>
              <a:defRPr/>
            </a:lvl1pPr>
          </a:lstStyle>
          <a:p>
            <a:pPr>
              <a:defRPr/>
            </a:pPr>
            <a:fld id="{F28B886E-ACAA-4E07-8395-C55958582643}" type="slidenum">
              <a:rPr lang="en-US" altLang="ja-JP"/>
              <a:pPr>
                <a:defRPr/>
              </a:pPr>
              <a:t>‹#›</a:t>
            </a:fld>
            <a:endParaRPr lang="en-US" altLang="ja-JP" dirty="0"/>
          </a:p>
        </p:txBody>
      </p:sp>
    </p:spTree>
    <p:extLst>
      <p:ext uri="{BB962C8B-B14F-4D97-AF65-F5344CB8AC3E}">
        <p14:creationId xmlns:p14="http://schemas.microsoft.com/office/powerpoint/2010/main" val="1095027109"/>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5" name="Title 1"/>
          <p:cNvSpPr>
            <a:spLocks noGrp="1"/>
          </p:cNvSpPr>
          <p:nvPr>
            <p:ph type="title"/>
          </p:nvPr>
        </p:nvSpPr>
        <p:spPr>
          <a:xfrm>
            <a:off x="457200" y="0"/>
            <a:ext cx="8229600" cy="914400"/>
          </a:xfrm>
        </p:spPr>
        <p:txBody>
          <a:bodyPr/>
          <a:lstStyle/>
          <a:p>
            <a:r>
              <a:rPr lang="en-US" altLang="ja-JP" smtClean="0"/>
              <a:t>Click to edit Master title style</a:t>
            </a:r>
            <a:endParaRPr lang="vi-VN" dirty="0"/>
          </a:p>
        </p:txBody>
      </p:sp>
      <p:sp>
        <p:nvSpPr>
          <p:cNvPr id="6" name="Content Placeholder 2"/>
          <p:cNvSpPr>
            <a:spLocks noGrp="1"/>
          </p:cNvSpPr>
          <p:nvPr>
            <p:ph idx="1"/>
          </p:nvPr>
        </p:nvSpPr>
        <p:spPr>
          <a:xfrm>
            <a:off x="457200" y="1219200"/>
            <a:ext cx="8229600" cy="4906963"/>
          </a:xfrm>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vi-VN"/>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7"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8" name="Rectangle 6"/>
          <p:cNvSpPr>
            <a:spLocks noGrp="1" noChangeArrowheads="1"/>
          </p:cNvSpPr>
          <p:nvPr>
            <p:ph type="sldNum" sz="quarter" idx="12"/>
          </p:nvPr>
        </p:nvSpPr>
        <p:spPr>
          <a:ln/>
        </p:spPr>
        <p:txBody>
          <a:bodyPr/>
          <a:lstStyle>
            <a:lvl1pPr>
              <a:defRPr/>
            </a:lvl1pPr>
          </a:lstStyle>
          <a:p>
            <a:pPr>
              <a:defRPr/>
            </a:pPr>
            <a:fld id="{E1C66213-CE32-4946-A722-34CCA6EFEC7C}" type="slidenum">
              <a:rPr lang="en-US" altLang="ja-JP"/>
              <a:pPr>
                <a:defRPr/>
              </a:pPr>
              <a:t>‹#›</a:t>
            </a:fld>
            <a:endParaRPr lang="en-US" altLang="ja-JP" dirty="0"/>
          </a:p>
        </p:txBody>
      </p:sp>
    </p:spTree>
    <p:extLst>
      <p:ext uri="{BB962C8B-B14F-4D97-AF65-F5344CB8AC3E}">
        <p14:creationId xmlns:p14="http://schemas.microsoft.com/office/powerpoint/2010/main" val="694786991"/>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5" name="Title 1"/>
          <p:cNvSpPr>
            <a:spLocks noGrp="1"/>
          </p:cNvSpPr>
          <p:nvPr>
            <p:ph type="title"/>
          </p:nvPr>
        </p:nvSpPr>
        <p:spPr>
          <a:xfrm>
            <a:off x="457200" y="0"/>
            <a:ext cx="8229600" cy="914400"/>
          </a:xfrm>
        </p:spPr>
        <p:txBody>
          <a:bodyPr/>
          <a:lstStyle/>
          <a:p>
            <a:r>
              <a:rPr lang="en-US" smtClean="0"/>
              <a:t>Click to edit Master title style</a:t>
            </a:r>
            <a:endParaRPr lang="vi-VN" dirty="0"/>
          </a:p>
        </p:txBody>
      </p:sp>
      <p:sp>
        <p:nvSpPr>
          <p:cNvPr id="6" name="Content Placeholder 2"/>
          <p:cNvSpPr>
            <a:spLocks noGrp="1"/>
          </p:cNvSpPr>
          <p:nvPr>
            <p:ph idx="1"/>
          </p:nvPr>
        </p:nvSpPr>
        <p:spPr>
          <a:xfrm>
            <a:off x="457200" y="1219200"/>
            <a:ext cx="8229600" cy="4906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7"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8" name="Rectangle 6"/>
          <p:cNvSpPr>
            <a:spLocks noGrp="1" noChangeArrowheads="1"/>
          </p:cNvSpPr>
          <p:nvPr>
            <p:ph type="sldNum" sz="quarter" idx="12"/>
          </p:nvPr>
        </p:nvSpPr>
        <p:spPr>
          <a:ln/>
        </p:spPr>
        <p:txBody>
          <a:bodyPr/>
          <a:lstStyle>
            <a:lvl1pPr>
              <a:defRPr/>
            </a:lvl1pPr>
          </a:lstStyle>
          <a:p>
            <a:pPr>
              <a:defRPr/>
            </a:pPr>
            <a:fld id="{AC3993F5-CB88-40E6-A991-902D813D62AA}" type="slidenum">
              <a:rPr lang="en-US" altLang="ja-JP"/>
              <a:pPr>
                <a:defRPr/>
              </a:pPr>
              <a:t>‹#›</a:t>
            </a:fld>
            <a:endParaRPr lang="en-US" altLang="ja-JP" dirty="0"/>
          </a:p>
        </p:txBody>
      </p:sp>
    </p:spTree>
    <p:extLst>
      <p:ext uri="{BB962C8B-B14F-4D97-AF65-F5344CB8AC3E}">
        <p14:creationId xmlns:p14="http://schemas.microsoft.com/office/powerpoint/2010/main" val="1343941811"/>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04800" y="1143000"/>
            <a:ext cx="41529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10100" y="1143000"/>
            <a:ext cx="41529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7" name="Rectangle 6"/>
          <p:cNvSpPr>
            <a:spLocks noGrp="1" noChangeArrowheads="1"/>
          </p:cNvSpPr>
          <p:nvPr>
            <p:ph type="sldNum" sz="quarter" idx="12"/>
          </p:nvPr>
        </p:nvSpPr>
        <p:spPr>
          <a:ln/>
        </p:spPr>
        <p:txBody>
          <a:bodyPr/>
          <a:lstStyle>
            <a:lvl1pPr>
              <a:defRPr/>
            </a:lvl1pPr>
          </a:lstStyle>
          <a:p>
            <a:pPr>
              <a:defRPr/>
            </a:pPr>
            <a:fld id="{BBA8517D-D9D9-4981-8314-4FB0D15D39A0}" type="slidenum">
              <a:rPr lang="en-US" altLang="ja-JP"/>
              <a:pPr>
                <a:defRPr/>
              </a:pPr>
              <a:t>‹#›</a:t>
            </a:fld>
            <a:endParaRPr lang="en-US" altLang="ja-JP" dirty="0"/>
          </a:p>
        </p:txBody>
      </p:sp>
    </p:spTree>
    <p:extLst>
      <p:ext uri="{BB962C8B-B14F-4D97-AF65-F5344CB8AC3E}">
        <p14:creationId xmlns:p14="http://schemas.microsoft.com/office/powerpoint/2010/main" val="2340929008"/>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 name="Group 2"/>
          <p:cNvGrpSpPr>
            <a:grpSpLocks/>
          </p:cNvGrpSpPr>
          <p:nvPr userDrawn="1"/>
        </p:nvGrpSpPr>
        <p:grpSpPr bwMode="auto">
          <a:xfrm>
            <a:off x="0" y="2235200"/>
            <a:ext cx="9144000" cy="4046538"/>
            <a:chOff x="0" y="1536"/>
            <a:chExt cx="5760" cy="2549"/>
          </a:xfrm>
        </p:grpSpPr>
        <p:sp>
          <p:nvSpPr>
            <p:cNvPr id="3" name="Rectangle 3"/>
            <p:cNvSpPr>
              <a:spLocks noChangeArrowheads="1"/>
            </p:cNvSpPr>
            <p:nvPr userDrawn="1"/>
          </p:nvSpPr>
          <p:spPr bwMode="hidden">
            <a:xfrm rot="-1424751">
              <a:off x="2121" y="2592"/>
              <a:ext cx="3072" cy="384"/>
            </a:xfrm>
            <a:prstGeom prst="rect">
              <a:avLst/>
            </a:prstGeom>
            <a:gradFill rotWithShape="0">
              <a:gsLst>
                <a:gs pos="0">
                  <a:schemeClr val="bg1">
                    <a:gamma/>
                    <a:shade val="94118"/>
                    <a:invGamma/>
                  </a:schemeClr>
                </a:gs>
                <a:gs pos="50000">
                  <a:schemeClr val="bg1"/>
                </a:gs>
                <a:gs pos="100000">
                  <a:schemeClr val="bg1">
                    <a:gamma/>
                    <a:shade val="94118"/>
                    <a:invGamma/>
                  </a:schemeClr>
                </a:gs>
              </a:gsLst>
              <a:lin ang="18900000" scaled="1"/>
            </a:gradFill>
            <a:ln w="25400">
              <a:solidFill>
                <a:schemeClr val="tx1"/>
              </a:solidFill>
              <a:miter lim="800000"/>
              <a:headEnd/>
              <a:tailEnd/>
            </a:ln>
            <a:effectLst/>
            <a:extLst/>
          </p:spPr>
          <p:txBody>
            <a:bodyPr wrap="none" anchor="ctr"/>
            <a:lstStyle>
              <a:lvl1pPr>
                <a:defRPr kumimoji="1" sz="2400">
                  <a:solidFill>
                    <a:schemeClr val="tx1"/>
                  </a:solidFill>
                  <a:latin typeface="Times New Roman" pitchFamily="18" charset="0"/>
                </a:defRPr>
              </a:lvl1pPr>
              <a:lvl2pPr marL="742950" indent="-285750">
                <a:defRPr kumimoji="1" sz="2400">
                  <a:solidFill>
                    <a:schemeClr val="tx1"/>
                  </a:solidFill>
                  <a:latin typeface="Times New Roman" pitchFamily="18" charset="0"/>
                </a:defRPr>
              </a:lvl2pPr>
              <a:lvl3pPr marL="1143000" indent="-228600">
                <a:defRPr kumimoji="1" sz="2400">
                  <a:solidFill>
                    <a:schemeClr val="tx1"/>
                  </a:solidFill>
                  <a:latin typeface="Times New Roman" pitchFamily="18" charset="0"/>
                </a:defRPr>
              </a:lvl3pPr>
              <a:lvl4pPr marL="1600200" indent="-228600">
                <a:defRPr kumimoji="1" sz="2400">
                  <a:solidFill>
                    <a:schemeClr val="tx1"/>
                  </a:solidFill>
                  <a:latin typeface="Times New Roman" pitchFamily="18" charset="0"/>
                </a:defRPr>
              </a:lvl4pPr>
              <a:lvl5pPr marL="2057400" indent="-228600">
                <a:defRPr kumimoji="1" sz="2400">
                  <a:solidFill>
                    <a:schemeClr val="tx1"/>
                  </a:solidFill>
                  <a:latin typeface="Times New Roman" pitchFamily="18" charset="0"/>
                </a:defRPr>
              </a:lvl5pPr>
              <a:lvl6pPr marL="2514600" indent="-228600" eaLnBrk="0" fontAlgn="base" hangingPunct="0">
                <a:spcBef>
                  <a:spcPct val="0"/>
                </a:spcBef>
                <a:spcAft>
                  <a:spcPct val="0"/>
                </a:spcAft>
                <a:defRPr kumimoji="1" sz="2400">
                  <a:solidFill>
                    <a:schemeClr val="tx1"/>
                  </a:solidFill>
                  <a:latin typeface="Times New Roman" pitchFamily="18" charset="0"/>
                </a:defRPr>
              </a:lvl6pPr>
              <a:lvl7pPr marL="2971800" indent="-228600" eaLnBrk="0" fontAlgn="base" hangingPunct="0">
                <a:spcBef>
                  <a:spcPct val="0"/>
                </a:spcBef>
                <a:spcAft>
                  <a:spcPct val="0"/>
                </a:spcAft>
                <a:defRPr kumimoji="1" sz="2400">
                  <a:solidFill>
                    <a:schemeClr val="tx1"/>
                  </a:solidFill>
                  <a:latin typeface="Times New Roman" pitchFamily="18" charset="0"/>
                </a:defRPr>
              </a:lvl7pPr>
              <a:lvl8pPr marL="3429000" indent="-228600" eaLnBrk="0" fontAlgn="base" hangingPunct="0">
                <a:spcBef>
                  <a:spcPct val="0"/>
                </a:spcBef>
                <a:spcAft>
                  <a:spcPct val="0"/>
                </a:spcAft>
                <a:defRPr kumimoji="1" sz="2400">
                  <a:solidFill>
                    <a:schemeClr val="tx1"/>
                  </a:solidFill>
                  <a:latin typeface="Times New Roman" pitchFamily="18" charset="0"/>
                </a:defRPr>
              </a:lvl8pPr>
              <a:lvl9pPr marL="3886200" indent="-228600" eaLnBrk="0" fontAlgn="base" hangingPunct="0">
                <a:spcBef>
                  <a:spcPct val="0"/>
                </a:spcBef>
                <a:spcAft>
                  <a:spcPct val="0"/>
                </a:spcAft>
                <a:defRPr kumimoji="1" sz="2400">
                  <a:solidFill>
                    <a:schemeClr val="tx1"/>
                  </a:solidFill>
                  <a:latin typeface="Times New Roman" pitchFamily="18" charset="0"/>
                </a:defRPr>
              </a:lvl9pPr>
            </a:lstStyle>
            <a:p>
              <a:pPr eaLnBrk="1" hangingPunct="1">
                <a:defRPr/>
              </a:pPr>
              <a:endParaRPr kumimoji="0" lang="en-US" altLang="ja-JP" smtClean="0">
                <a:solidFill>
                  <a:schemeClr val="bg2"/>
                </a:solidFill>
                <a:latin typeface="Arial" pitchFamily="34" charset="0"/>
                <a:ea typeface="ＭＳ Ｐゴシック" pitchFamily="50" charset="-128"/>
                <a:cs typeface="Arial" pitchFamily="34" charset="0"/>
              </a:endParaRPr>
            </a:p>
          </p:txBody>
        </p:sp>
        <p:sp>
          <p:nvSpPr>
            <p:cNvPr id="4" name="Freeform 4"/>
            <p:cNvSpPr>
              <a:spLocks/>
            </p:cNvSpPr>
            <p:nvPr userDrawn="1"/>
          </p:nvSpPr>
          <p:spPr bwMode="hidden">
            <a:xfrm>
              <a:off x="0" y="2664"/>
              <a:ext cx="2688" cy="1224"/>
            </a:xfrm>
            <a:custGeom>
              <a:avLst/>
              <a:gdLst>
                <a:gd name="T0" fmla="*/ 0 w 2688"/>
                <a:gd name="T1" fmla="*/ 0 h 1224"/>
                <a:gd name="T2" fmla="*/ 960 w 2688"/>
                <a:gd name="T3" fmla="*/ 552 h 1224"/>
                <a:gd name="T4" fmla="*/ 1968 w 2688"/>
                <a:gd name="T5" fmla="*/ 264 h 1224"/>
                <a:gd name="T6" fmla="*/ 2028 w 2688"/>
                <a:gd name="T7" fmla="*/ 270 h 1224"/>
                <a:gd name="T8" fmla="*/ 2661 w 2688"/>
                <a:gd name="T9" fmla="*/ 528 h 1224"/>
                <a:gd name="T10" fmla="*/ 2688 w 2688"/>
                <a:gd name="T11" fmla="*/ 648 h 1224"/>
                <a:gd name="T12" fmla="*/ 2304 w 2688"/>
                <a:gd name="T13" fmla="*/ 1080 h 1224"/>
                <a:gd name="T14" fmla="*/ 1584 w 2688"/>
                <a:gd name="T15" fmla="*/ 1224 h 1224"/>
                <a:gd name="T16" fmla="*/ 1296 w 2688"/>
                <a:gd name="T17" fmla="*/ 936 h 1224"/>
                <a:gd name="T18" fmla="*/ 864 w 2688"/>
                <a:gd name="T19" fmla="*/ 1032 h 1224"/>
                <a:gd name="T20" fmla="*/ 0 w 2688"/>
                <a:gd name="T21" fmla="*/ 552 h 1224"/>
                <a:gd name="T22" fmla="*/ 0 w 2688"/>
                <a:gd name="T23" fmla="*/ 0 h 122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688" h="1224">
                  <a:moveTo>
                    <a:pt x="0" y="0"/>
                  </a:moveTo>
                  <a:lnTo>
                    <a:pt x="960" y="552"/>
                  </a:lnTo>
                  <a:lnTo>
                    <a:pt x="1968" y="264"/>
                  </a:lnTo>
                  <a:lnTo>
                    <a:pt x="2028" y="270"/>
                  </a:lnTo>
                  <a:lnTo>
                    <a:pt x="2661" y="528"/>
                  </a:lnTo>
                  <a:lnTo>
                    <a:pt x="2688" y="648"/>
                  </a:lnTo>
                  <a:lnTo>
                    <a:pt x="2304" y="1080"/>
                  </a:lnTo>
                  <a:lnTo>
                    <a:pt x="1584" y="1224"/>
                  </a:lnTo>
                  <a:lnTo>
                    <a:pt x="1296" y="936"/>
                  </a:lnTo>
                  <a:lnTo>
                    <a:pt x="864" y="1032"/>
                  </a:lnTo>
                  <a:lnTo>
                    <a:pt x="0" y="552"/>
                  </a:lnTo>
                  <a:lnTo>
                    <a:pt x="0"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5" name="Freeform 5"/>
            <p:cNvSpPr>
              <a:spLocks/>
            </p:cNvSpPr>
            <p:nvPr userDrawn="1"/>
          </p:nvSpPr>
          <p:spPr bwMode="hidden">
            <a:xfrm>
              <a:off x="3359" y="1536"/>
              <a:ext cx="2401" cy="1232"/>
            </a:xfrm>
            <a:custGeom>
              <a:avLst/>
              <a:gdLst>
                <a:gd name="T0" fmla="*/ 2208 w 2401"/>
                <a:gd name="T1" fmla="*/ 15 h 1232"/>
                <a:gd name="T2" fmla="*/ 2088 w 2401"/>
                <a:gd name="T3" fmla="*/ 57 h 1232"/>
                <a:gd name="T4" fmla="*/ 1951 w 2401"/>
                <a:gd name="T5" fmla="*/ 99 h 1232"/>
                <a:gd name="T6" fmla="*/ 1704 w 2401"/>
                <a:gd name="T7" fmla="*/ 135 h 1232"/>
                <a:gd name="T8" fmla="*/ 1314 w 2401"/>
                <a:gd name="T9" fmla="*/ 177 h 1232"/>
                <a:gd name="T10" fmla="*/ 1176 w 2401"/>
                <a:gd name="T11" fmla="*/ 189 h 1232"/>
                <a:gd name="T12" fmla="*/ 1122 w 2401"/>
                <a:gd name="T13" fmla="*/ 195 h 1232"/>
                <a:gd name="T14" fmla="*/ 1075 w 2401"/>
                <a:gd name="T15" fmla="*/ 231 h 1232"/>
                <a:gd name="T16" fmla="*/ 924 w 2401"/>
                <a:gd name="T17" fmla="*/ 321 h 1232"/>
                <a:gd name="T18" fmla="*/ 840 w 2401"/>
                <a:gd name="T19" fmla="*/ 369 h 1232"/>
                <a:gd name="T20" fmla="*/ 630 w 2401"/>
                <a:gd name="T21" fmla="*/ 458 h 1232"/>
                <a:gd name="T22" fmla="*/ 529 w 2401"/>
                <a:gd name="T23" fmla="*/ 500 h 1232"/>
                <a:gd name="T24" fmla="*/ 487 w 2401"/>
                <a:gd name="T25" fmla="*/ 542 h 1232"/>
                <a:gd name="T26" fmla="*/ 457 w 2401"/>
                <a:gd name="T27" fmla="*/ 590 h 1232"/>
                <a:gd name="T28" fmla="*/ 402 w 2401"/>
                <a:gd name="T29" fmla="*/ 638 h 1232"/>
                <a:gd name="T30" fmla="*/ 330 w 2401"/>
                <a:gd name="T31" fmla="*/ 758 h 1232"/>
                <a:gd name="T32" fmla="*/ 312 w 2401"/>
                <a:gd name="T33" fmla="*/ 788 h 1232"/>
                <a:gd name="T34" fmla="*/ 252 w 2401"/>
                <a:gd name="T35" fmla="*/ 824 h 1232"/>
                <a:gd name="T36" fmla="*/ 84 w 2401"/>
                <a:gd name="T37" fmla="*/ 926 h 1232"/>
                <a:gd name="T38" fmla="*/ 0 w 2401"/>
                <a:gd name="T39" fmla="*/ 992 h 1232"/>
                <a:gd name="T40" fmla="*/ 12 w 2401"/>
                <a:gd name="T41" fmla="*/ 1040 h 1232"/>
                <a:gd name="T42" fmla="*/ 132 w 2401"/>
                <a:gd name="T43" fmla="*/ 1034 h 1232"/>
                <a:gd name="T44" fmla="*/ 336 w 2401"/>
                <a:gd name="T45" fmla="*/ 980 h 1232"/>
                <a:gd name="T46" fmla="*/ 529 w 2401"/>
                <a:gd name="T47" fmla="*/ 896 h 1232"/>
                <a:gd name="T48" fmla="*/ 576 w 2401"/>
                <a:gd name="T49" fmla="*/ 872 h 1232"/>
                <a:gd name="T50" fmla="*/ 714 w 2401"/>
                <a:gd name="T51" fmla="*/ 848 h 1232"/>
                <a:gd name="T52" fmla="*/ 966 w 2401"/>
                <a:gd name="T53" fmla="*/ 794 h 1232"/>
                <a:gd name="T54" fmla="*/ 1212 w 2401"/>
                <a:gd name="T55" fmla="*/ 782 h 1232"/>
                <a:gd name="T56" fmla="*/ 1416 w 2401"/>
                <a:gd name="T57" fmla="*/ 872 h 1232"/>
                <a:gd name="T58" fmla="*/ 1464 w 2401"/>
                <a:gd name="T59" fmla="*/ 932 h 1232"/>
                <a:gd name="T60" fmla="*/ 1440 w 2401"/>
                <a:gd name="T61" fmla="*/ 992 h 1232"/>
                <a:gd name="T62" fmla="*/ 1302 w 2401"/>
                <a:gd name="T63" fmla="*/ 1040 h 1232"/>
                <a:gd name="T64" fmla="*/ 1158 w 2401"/>
                <a:gd name="T65" fmla="*/ 1100 h 1232"/>
                <a:gd name="T66" fmla="*/ 1093 w 2401"/>
                <a:gd name="T67" fmla="*/ 1148 h 1232"/>
                <a:gd name="T68" fmla="*/ 1075 w 2401"/>
                <a:gd name="T69" fmla="*/ 1208 h 1232"/>
                <a:gd name="T70" fmla="*/ 1093 w 2401"/>
                <a:gd name="T71" fmla="*/ 1232 h 1232"/>
                <a:gd name="T72" fmla="*/ 1152 w 2401"/>
                <a:gd name="T73" fmla="*/ 1226 h 1232"/>
                <a:gd name="T74" fmla="*/ 1332 w 2401"/>
                <a:gd name="T75" fmla="*/ 1208 h 1232"/>
                <a:gd name="T76" fmla="*/ 1434 w 2401"/>
                <a:gd name="T77" fmla="*/ 1184 h 1232"/>
                <a:gd name="T78" fmla="*/ 1464 w 2401"/>
                <a:gd name="T79" fmla="*/ 1172 h 1232"/>
                <a:gd name="T80" fmla="*/ 1578 w 2401"/>
                <a:gd name="T81" fmla="*/ 1130 h 1232"/>
                <a:gd name="T82" fmla="*/ 1758 w 2401"/>
                <a:gd name="T83" fmla="*/ 1064 h 1232"/>
                <a:gd name="T84" fmla="*/ 1872 w 2401"/>
                <a:gd name="T85" fmla="*/ 962 h 1232"/>
                <a:gd name="T86" fmla="*/ 1986 w 2401"/>
                <a:gd name="T87" fmla="*/ 800 h 1232"/>
                <a:gd name="T88" fmla="*/ 2166 w 2401"/>
                <a:gd name="T89" fmla="*/ 650 h 1232"/>
                <a:gd name="T90" fmla="*/ 2257 w 2401"/>
                <a:gd name="T91" fmla="*/ 590 h 1232"/>
                <a:gd name="T92" fmla="*/ 2400 w 2401"/>
                <a:gd name="T93" fmla="*/ 57 h 123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2401" h="1232">
                  <a:moveTo>
                    <a:pt x="2310" y="3"/>
                  </a:moveTo>
                  <a:lnTo>
                    <a:pt x="2280" y="3"/>
                  </a:lnTo>
                  <a:lnTo>
                    <a:pt x="2208" y="15"/>
                  </a:lnTo>
                  <a:lnTo>
                    <a:pt x="2136" y="27"/>
                  </a:lnTo>
                  <a:lnTo>
                    <a:pt x="2112" y="39"/>
                  </a:lnTo>
                  <a:lnTo>
                    <a:pt x="2088" y="57"/>
                  </a:lnTo>
                  <a:lnTo>
                    <a:pt x="2082" y="63"/>
                  </a:lnTo>
                  <a:lnTo>
                    <a:pt x="2076" y="69"/>
                  </a:lnTo>
                  <a:lnTo>
                    <a:pt x="1951" y="99"/>
                  </a:lnTo>
                  <a:lnTo>
                    <a:pt x="1896" y="111"/>
                  </a:lnTo>
                  <a:lnTo>
                    <a:pt x="1836" y="117"/>
                  </a:lnTo>
                  <a:lnTo>
                    <a:pt x="1704" y="135"/>
                  </a:lnTo>
                  <a:lnTo>
                    <a:pt x="1572" y="153"/>
                  </a:lnTo>
                  <a:lnTo>
                    <a:pt x="1434" y="165"/>
                  </a:lnTo>
                  <a:lnTo>
                    <a:pt x="1314" y="177"/>
                  </a:lnTo>
                  <a:lnTo>
                    <a:pt x="1260" y="183"/>
                  </a:lnTo>
                  <a:lnTo>
                    <a:pt x="1212" y="189"/>
                  </a:lnTo>
                  <a:lnTo>
                    <a:pt x="1176" y="189"/>
                  </a:lnTo>
                  <a:lnTo>
                    <a:pt x="1146" y="195"/>
                  </a:lnTo>
                  <a:lnTo>
                    <a:pt x="1128" y="195"/>
                  </a:lnTo>
                  <a:lnTo>
                    <a:pt x="1122" y="195"/>
                  </a:lnTo>
                  <a:lnTo>
                    <a:pt x="1116" y="201"/>
                  </a:lnTo>
                  <a:lnTo>
                    <a:pt x="1105" y="207"/>
                  </a:lnTo>
                  <a:lnTo>
                    <a:pt x="1075" y="231"/>
                  </a:lnTo>
                  <a:lnTo>
                    <a:pt x="1026" y="261"/>
                  </a:lnTo>
                  <a:lnTo>
                    <a:pt x="972" y="291"/>
                  </a:lnTo>
                  <a:lnTo>
                    <a:pt x="924" y="321"/>
                  </a:lnTo>
                  <a:lnTo>
                    <a:pt x="876" y="345"/>
                  </a:lnTo>
                  <a:lnTo>
                    <a:pt x="846" y="363"/>
                  </a:lnTo>
                  <a:lnTo>
                    <a:pt x="840" y="369"/>
                  </a:lnTo>
                  <a:lnTo>
                    <a:pt x="834" y="369"/>
                  </a:lnTo>
                  <a:lnTo>
                    <a:pt x="732" y="417"/>
                  </a:lnTo>
                  <a:lnTo>
                    <a:pt x="630" y="458"/>
                  </a:lnTo>
                  <a:lnTo>
                    <a:pt x="588" y="476"/>
                  </a:lnTo>
                  <a:lnTo>
                    <a:pt x="552" y="488"/>
                  </a:lnTo>
                  <a:lnTo>
                    <a:pt x="529" y="500"/>
                  </a:lnTo>
                  <a:lnTo>
                    <a:pt x="517" y="506"/>
                  </a:lnTo>
                  <a:lnTo>
                    <a:pt x="499" y="524"/>
                  </a:lnTo>
                  <a:lnTo>
                    <a:pt x="487" y="542"/>
                  </a:lnTo>
                  <a:lnTo>
                    <a:pt x="481" y="560"/>
                  </a:lnTo>
                  <a:lnTo>
                    <a:pt x="481" y="578"/>
                  </a:lnTo>
                  <a:lnTo>
                    <a:pt x="457" y="590"/>
                  </a:lnTo>
                  <a:lnTo>
                    <a:pt x="438" y="596"/>
                  </a:lnTo>
                  <a:lnTo>
                    <a:pt x="420" y="614"/>
                  </a:lnTo>
                  <a:lnTo>
                    <a:pt x="402" y="638"/>
                  </a:lnTo>
                  <a:lnTo>
                    <a:pt x="366" y="698"/>
                  </a:lnTo>
                  <a:lnTo>
                    <a:pt x="348" y="728"/>
                  </a:lnTo>
                  <a:lnTo>
                    <a:pt x="330" y="758"/>
                  </a:lnTo>
                  <a:lnTo>
                    <a:pt x="324" y="776"/>
                  </a:lnTo>
                  <a:lnTo>
                    <a:pt x="318" y="782"/>
                  </a:lnTo>
                  <a:lnTo>
                    <a:pt x="312" y="788"/>
                  </a:lnTo>
                  <a:lnTo>
                    <a:pt x="300" y="794"/>
                  </a:lnTo>
                  <a:lnTo>
                    <a:pt x="282" y="806"/>
                  </a:lnTo>
                  <a:lnTo>
                    <a:pt x="252" y="824"/>
                  </a:lnTo>
                  <a:lnTo>
                    <a:pt x="199" y="854"/>
                  </a:lnTo>
                  <a:lnTo>
                    <a:pt x="151" y="884"/>
                  </a:lnTo>
                  <a:lnTo>
                    <a:pt x="84" y="926"/>
                  </a:lnTo>
                  <a:lnTo>
                    <a:pt x="30" y="962"/>
                  </a:lnTo>
                  <a:lnTo>
                    <a:pt x="12" y="974"/>
                  </a:lnTo>
                  <a:lnTo>
                    <a:pt x="0" y="992"/>
                  </a:lnTo>
                  <a:lnTo>
                    <a:pt x="0" y="1004"/>
                  </a:lnTo>
                  <a:lnTo>
                    <a:pt x="0" y="1022"/>
                  </a:lnTo>
                  <a:lnTo>
                    <a:pt x="12" y="1040"/>
                  </a:lnTo>
                  <a:lnTo>
                    <a:pt x="42" y="1046"/>
                  </a:lnTo>
                  <a:lnTo>
                    <a:pt x="84" y="1046"/>
                  </a:lnTo>
                  <a:lnTo>
                    <a:pt x="132" y="1034"/>
                  </a:lnTo>
                  <a:lnTo>
                    <a:pt x="193" y="1022"/>
                  </a:lnTo>
                  <a:lnTo>
                    <a:pt x="264" y="1004"/>
                  </a:lnTo>
                  <a:lnTo>
                    <a:pt x="336" y="980"/>
                  </a:lnTo>
                  <a:lnTo>
                    <a:pt x="408" y="950"/>
                  </a:lnTo>
                  <a:lnTo>
                    <a:pt x="475" y="920"/>
                  </a:lnTo>
                  <a:lnTo>
                    <a:pt x="529" y="896"/>
                  </a:lnTo>
                  <a:lnTo>
                    <a:pt x="564" y="878"/>
                  </a:lnTo>
                  <a:lnTo>
                    <a:pt x="570" y="872"/>
                  </a:lnTo>
                  <a:lnTo>
                    <a:pt x="576" y="872"/>
                  </a:lnTo>
                  <a:lnTo>
                    <a:pt x="606" y="872"/>
                  </a:lnTo>
                  <a:lnTo>
                    <a:pt x="648" y="866"/>
                  </a:lnTo>
                  <a:lnTo>
                    <a:pt x="714" y="848"/>
                  </a:lnTo>
                  <a:lnTo>
                    <a:pt x="793" y="830"/>
                  </a:lnTo>
                  <a:lnTo>
                    <a:pt x="876" y="812"/>
                  </a:lnTo>
                  <a:lnTo>
                    <a:pt x="966" y="794"/>
                  </a:lnTo>
                  <a:lnTo>
                    <a:pt x="1063" y="782"/>
                  </a:lnTo>
                  <a:lnTo>
                    <a:pt x="1152" y="776"/>
                  </a:lnTo>
                  <a:lnTo>
                    <a:pt x="1212" y="782"/>
                  </a:lnTo>
                  <a:lnTo>
                    <a:pt x="1284" y="806"/>
                  </a:lnTo>
                  <a:lnTo>
                    <a:pt x="1357" y="836"/>
                  </a:lnTo>
                  <a:lnTo>
                    <a:pt x="1416" y="872"/>
                  </a:lnTo>
                  <a:lnTo>
                    <a:pt x="1434" y="890"/>
                  </a:lnTo>
                  <a:lnTo>
                    <a:pt x="1452" y="908"/>
                  </a:lnTo>
                  <a:lnTo>
                    <a:pt x="1464" y="932"/>
                  </a:lnTo>
                  <a:lnTo>
                    <a:pt x="1464" y="950"/>
                  </a:lnTo>
                  <a:lnTo>
                    <a:pt x="1458" y="968"/>
                  </a:lnTo>
                  <a:lnTo>
                    <a:pt x="1440" y="992"/>
                  </a:lnTo>
                  <a:lnTo>
                    <a:pt x="1410" y="1004"/>
                  </a:lnTo>
                  <a:lnTo>
                    <a:pt x="1369" y="1022"/>
                  </a:lnTo>
                  <a:lnTo>
                    <a:pt x="1302" y="1040"/>
                  </a:lnTo>
                  <a:lnTo>
                    <a:pt x="1248" y="1064"/>
                  </a:lnTo>
                  <a:lnTo>
                    <a:pt x="1200" y="1082"/>
                  </a:lnTo>
                  <a:lnTo>
                    <a:pt x="1158" y="1100"/>
                  </a:lnTo>
                  <a:lnTo>
                    <a:pt x="1128" y="1118"/>
                  </a:lnTo>
                  <a:lnTo>
                    <a:pt x="1110" y="1130"/>
                  </a:lnTo>
                  <a:lnTo>
                    <a:pt x="1093" y="1148"/>
                  </a:lnTo>
                  <a:lnTo>
                    <a:pt x="1081" y="1160"/>
                  </a:lnTo>
                  <a:lnTo>
                    <a:pt x="1069" y="1190"/>
                  </a:lnTo>
                  <a:lnTo>
                    <a:pt x="1075" y="1208"/>
                  </a:lnTo>
                  <a:lnTo>
                    <a:pt x="1081" y="1220"/>
                  </a:lnTo>
                  <a:lnTo>
                    <a:pt x="1087" y="1226"/>
                  </a:lnTo>
                  <a:lnTo>
                    <a:pt x="1093" y="1232"/>
                  </a:lnTo>
                  <a:lnTo>
                    <a:pt x="1110" y="1232"/>
                  </a:lnTo>
                  <a:lnTo>
                    <a:pt x="1128" y="1226"/>
                  </a:lnTo>
                  <a:lnTo>
                    <a:pt x="1152" y="1226"/>
                  </a:lnTo>
                  <a:lnTo>
                    <a:pt x="1212" y="1220"/>
                  </a:lnTo>
                  <a:lnTo>
                    <a:pt x="1272" y="1214"/>
                  </a:lnTo>
                  <a:lnTo>
                    <a:pt x="1332" y="1208"/>
                  </a:lnTo>
                  <a:lnTo>
                    <a:pt x="1393" y="1196"/>
                  </a:lnTo>
                  <a:lnTo>
                    <a:pt x="1416" y="1190"/>
                  </a:lnTo>
                  <a:lnTo>
                    <a:pt x="1434" y="1184"/>
                  </a:lnTo>
                  <a:lnTo>
                    <a:pt x="1446" y="1178"/>
                  </a:lnTo>
                  <a:lnTo>
                    <a:pt x="1452" y="1178"/>
                  </a:lnTo>
                  <a:lnTo>
                    <a:pt x="1464" y="1172"/>
                  </a:lnTo>
                  <a:lnTo>
                    <a:pt x="1488" y="1166"/>
                  </a:lnTo>
                  <a:lnTo>
                    <a:pt x="1530" y="1148"/>
                  </a:lnTo>
                  <a:lnTo>
                    <a:pt x="1578" y="1130"/>
                  </a:lnTo>
                  <a:lnTo>
                    <a:pt x="1681" y="1094"/>
                  </a:lnTo>
                  <a:lnTo>
                    <a:pt x="1722" y="1076"/>
                  </a:lnTo>
                  <a:lnTo>
                    <a:pt x="1758" y="1064"/>
                  </a:lnTo>
                  <a:lnTo>
                    <a:pt x="1812" y="1040"/>
                  </a:lnTo>
                  <a:lnTo>
                    <a:pt x="1848" y="1004"/>
                  </a:lnTo>
                  <a:lnTo>
                    <a:pt x="1872" y="962"/>
                  </a:lnTo>
                  <a:lnTo>
                    <a:pt x="1890" y="932"/>
                  </a:lnTo>
                  <a:lnTo>
                    <a:pt x="1932" y="866"/>
                  </a:lnTo>
                  <a:lnTo>
                    <a:pt x="1986" y="800"/>
                  </a:lnTo>
                  <a:lnTo>
                    <a:pt x="2046" y="740"/>
                  </a:lnTo>
                  <a:lnTo>
                    <a:pt x="2112" y="692"/>
                  </a:lnTo>
                  <a:lnTo>
                    <a:pt x="2166" y="650"/>
                  </a:lnTo>
                  <a:lnTo>
                    <a:pt x="2214" y="620"/>
                  </a:lnTo>
                  <a:lnTo>
                    <a:pt x="2244" y="596"/>
                  </a:lnTo>
                  <a:lnTo>
                    <a:pt x="2257" y="590"/>
                  </a:lnTo>
                  <a:lnTo>
                    <a:pt x="2400" y="518"/>
                  </a:lnTo>
                  <a:lnTo>
                    <a:pt x="2400" y="57"/>
                  </a:lnTo>
                  <a:lnTo>
                    <a:pt x="2401" y="0"/>
                  </a:lnTo>
                  <a:lnTo>
                    <a:pt x="2310" y="3"/>
                  </a:lnTo>
                  <a:close/>
                </a:path>
              </a:pathLst>
            </a:custGeom>
            <a:solidFill>
              <a:schemeClr val="bg2"/>
            </a:solidFill>
            <a:ln w="25400">
              <a:solidFill>
                <a:schemeClr val="tx1"/>
              </a:solidFill>
              <a:round/>
              <a:headEnd/>
              <a:tailEnd/>
            </a:ln>
          </p:spPr>
          <p:txBody>
            <a:bodyPr/>
            <a:lstStyle/>
            <a:p>
              <a:endParaRPr lang="ja-JP" altLang="en-US"/>
            </a:p>
          </p:txBody>
        </p:sp>
        <p:sp>
          <p:nvSpPr>
            <p:cNvPr id="6" name="Freeform 6"/>
            <p:cNvSpPr>
              <a:spLocks/>
            </p:cNvSpPr>
            <p:nvPr userDrawn="1"/>
          </p:nvSpPr>
          <p:spPr bwMode="hidden">
            <a:xfrm>
              <a:off x="3792" y="1536"/>
              <a:ext cx="1968" cy="762"/>
            </a:xfrm>
            <a:custGeom>
              <a:avLst/>
              <a:gdLst>
                <a:gd name="T0" fmla="*/ 965 w 1968"/>
                <a:gd name="T1" fmla="*/ 165 h 762"/>
                <a:gd name="T2" fmla="*/ 696 w 1968"/>
                <a:gd name="T3" fmla="*/ 200 h 762"/>
                <a:gd name="T4" fmla="*/ 693 w 1968"/>
                <a:gd name="T5" fmla="*/ 237 h 762"/>
                <a:gd name="T6" fmla="*/ 924 w 1968"/>
                <a:gd name="T7" fmla="*/ 258 h 762"/>
                <a:gd name="T8" fmla="*/ 993 w 1968"/>
                <a:gd name="T9" fmla="*/ 267 h 762"/>
                <a:gd name="T10" fmla="*/ 681 w 1968"/>
                <a:gd name="T11" fmla="*/ 291 h 762"/>
                <a:gd name="T12" fmla="*/ 633 w 1968"/>
                <a:gd name="T13" fmla="*/ 309 h 762"/>
                <a:gd name="T14" fmla="*/ 645 w 1968"/>
                <a:gd name="T15" fmla="*/ 336 h 762"/>
                <a:gd name="T16" fmla="*/ 672 w 1968"/>
                <a:gd name="T17" fmla="*/ 351 h 762"/>
                <a:gd name="T18" fmla="*/ 984 w 1968"/>
                <a:gd name="T19" fmla="*/ 333 h 762"/>
                <a:gd name="T20" fmla="*/ 1080 w 1968"/>
                <a:gd name="T21" fmla="*/ 357 h 762"/>
                <a:gd name="T22" fmla="*/ 624 w 1968"/>
                <a:gd name="T23" fmla="*/ 492 h 762"/>
                <a:gd name="T24" fmla="*/ 616 w 1968"/>
                <a:gd name="T25" fmla="*/ 536 h 762"/>
                <a:gd name="T26" fmla="*/ 8 w 1968"/>
                <a:gd name="T27" fmla="*/ 724 h 762"/>
                <a:gd name="T28" fmla="*/ 0 w 1968"/>
                <a:gd name="T29" fmla="*/ 756 h 762"/>
                <a:gd name="T30" fmla="*/ 27 w 1968"/>
                <a:gd name="T31" fmla="*/ 762 h 762"/>
                <a:gd name="T32" fmla="*/ 664 w 1968"/>
                <a:gd name="T33" fmla="*/ 564 h 762"/>
                <a:gd name="T34" fmla="*/ 856 w 1968"/>
                <a:gd name="T35" fmla="*/ 600 h 762"/>
                <a:gd name="T36" fmla="*/ 1158 w 1968"/>
                <a:gd name="T37" fmla="*/ 507 h 762"/>
                <a:gd name="T38" fmla="*/ 1434 w 1968"/>
                <a:gd name="T39" fmla="*/ 465 h 762"/>
                <a:gd name="T40" fmla="*/ 1572 w 1968"/>
                <a:gd name="T41" fmla="*/ 368 h 762"/>
                <a:gd name="T42" fmla="*/ 1712 w 1968"/>
                <a:gd name="T43" fmla="*/ 340 h 762"/>
                <a:gd name="T44" fmla="*/ 1856 w 1968"/>
                <a:gd name="T45" fmla="*/ 328 h 762"/>
                <a:gd name="T46" fmla="*/ 1968 w 1968"/>
                <a:gd name="T47" fmla="*/ 330 h 762"/>
                <a:gd name="T48" fmla="*/ 1968 w 1968"/>
                <a:gd name="T49" fmla="*/ 0 h 762"/>
                <a:gd name="T50" fmla="*/ 1934 w 1968"/>
                <a:gd name="T51" fmla="*/ 3 h 762"/>
                <a:gd name="T52" fmla="*/ 1832 w 1968"/>
                <a:gd name="T53" fmla="*/ 5 h 762"/>
                <a:gd name="T54" fmla="*/ 1682 w 1968"/>
                <a:gd name="T55" fmla="*/ 35 h 762"/>
                <a:gd name="T56" fmla="*/ 1643 w 1968"/>
                <a:gd name="T57" fmla="*/ 72 h 762"/>
                <a:gd name="T58" fmla="*/ 1392 w 1968"/>
                <a:gd name="T59" fmla="*/ 119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968" h="762">
                  <a:moveTo>
                    <a:pt x="965" y="165"/>
                  </a:moveTo>
                  <a:lnTo>
                    <a:pt x="696" y="200"/>
                  </a:lnTo>
                  <a:lnTo>
                    <a:pt x="693" y="237"/>
                  </a:lnTo>
                  <a:lnTo>
                    <a:pt x="924" y="258"/>
                  </a:lnTo>
                  <a:lnTo>
                    <a:pt x="993" y="267"/>
                  </a:lnTo>
                  <a:lnTo>
                    <a:pt x="681" y="291"/>
                  </a:lnTo>
                  <a:lnTo>
                    <a:pt x="633" y="309"/>
                  </a:lnTo>
                  <a:lnTo>
                    <a:pt x="645" y="336"/>
                  </a:lnTo>
                  <a:lnTo>
                    <a:pt x="672" y="351"/>
                  </a:lnTo>
                  <a:lnTo>
                    <a:pt x="984" y="333"/>
                  </a:lnTo>
                  <a:lnTo>
                    <a:pt x="1080" y="357"/>
                  </a:lnTo>
                  <a:lnTo>
                    <a:pt x="624" y="492"/>
                  </a:lnTo>
                  <a:lnTo>
                    <a:pt x="616" y="536"/>
                  </a:lnTo>
                  <a:lnTo>
                    <a:pt x="8" y="724"/>
                  </a:lnTo>
                  <a:lnTo>
                    <a:pt x="0" y="756"/>
                  </a:lnTo>
                  <a:lnTo>
                    <a:pt x="27" y="762"/>
                  </a:lnTo>
                  <a:lnTo>
                    <a:pt x="664" y="564"/>
                  </a:lnTo>
                  <a:lnTo>
                    <a:pt x="856" y="600"/>
                  </a:lnTo>
                  <a:lnTo>
                    <a:pt x="1158" y="507"/>
                  </a:lnTo>
                  <a:lnTo>
                    <a:pt x="1434" y="465"/>
                  </a:lnTo>
                  <a:lnTo>
                    <a:pt x="1572" y="368"/>
                  </a:lnTo>
                  <a:lnTo>
                    <a:pt x="1712" y="340"/>
                  </a:lnTo>
                  <a:lnTo>
                    <a:pt x="1856" y="328"/>
                  </a:lnTo>
                  <a:lnTo>
                    <a:pt x="1968" y="330"/>
                  </a:lnTo>
                  <a:lnTo>
                    <a:pt x="1968" y="0"/>
                  </a:lnTo>
                  <a:lnTo>
                    <a:pt x="1934" y="3"/>
                  </a:lnTo>
                  <a:lnTo>
                    <a:pt x="1832" y="5"/>
                  </a:lnTo>
                  <a:lnTo>
                    <a:pt x="1682" y="35"/>
                  </a:lnTo>
                  <a:lnTo>
                    <a:pt x="1643" y="72"/>
                  </a:lnTo>
                  <a:lnTo>
                    <a:pt x="1392" y="119"/>
                  </a:lnTo>
                </a:path>
              </a:pathLst>
            </a:custGeom>
            <a:gradFill rotWithShape="0">
              <a:gsLst>
                <a:gs pos="0">
                  <a:schemeClr val="bg2">
                    <a:gamma/>
                    <a:tint val="81961"/>
                    <a:invGamma/>
                  </a:schemeClr>
                </a:gs>
                <a:gs pos="100000">
                  <a:schemeClr val="bg2"/>
                </a:gs>
              </a:gsLst>
              <a:lin ang="2700000" scaled="1"/>
            </a:gradFill>
            <a:ln>
              <a:noFill/>
            </a:ln>
            <a:extLst/>
          </p:spPr>
          <p:txBody>
            <a:bodyPr/>
            <a:lstStyle/>
            <a:p>
              <a:pPr>
                <a:defRPr/>
              </a:pPr>
              <a:endParaRPr kumimoji="0" lang="en-US">
                <a:cs typeface="Arial" pitchFamily="34" charset="0"/>
              </a:endParaRPr>
            </a:p>
          </p:txBody>
        </p:sp>
        <p:sp>
          <p:nvSpPr>
            <p:cNvPr id="7" name="Freeform 7"/>
            <p:cNvSpPr>
              <a:spLocks/>
            </p:cNvSpPr>
            <p:nvPr userDrawn="1"/>
          </p:nvSpPr>
          <p:spPr bwMode="hidden">
            <a:xfrm>
              <a:off x="3839" y="1836"/>
              <a:ext cx="528" cy="275"/>
            </a:xfrm>
            <a:custGeom>
              <a:avLst/>
              <a:gdLst>
                <a:gd name="T0" fmla="*/ 0 w 526"/>
                <a:gd name="T1" fmla="*/ 275 h 275"/>
                <a:gd name="T2" fmla="*/ 0 w 526"/>
                <a:gd name="T3" fmla="*/ 269 h 275"/>
                <a:gd name="T4" fmla="*/ 6 w 526"/>
                <a:gd name="T5" fmla="*/ 251 h 275"/>
                <a:gd name="T6" fmla="*/ 6 w 526"/>
                <a:gd name="T7" fmla="*/ 239 h 275"/>
                <a:gd name="T8" fmla="*/ 12 w 526"/>
                <a:gd name="T9" fmla="*/ 227 h 275"/>
                <a:gd name="T10" fmla="*/ 18 w 526"/>
                <a:gd name="T11" fmla="*/ 221 h 275"/>
                <a:gd name="T12" fmla="*/ 36 w 526"/>
                <a:gd name="T13" fmla="*/ 215 h 275"/>
                <a:gd name="T14" fmla="*/ 77 w 526"/>
                <a:gd name="T15" fmla="*/ 203 h 275"/>
                <a:gd name="T16" fmla="*/ 154 w 526"/>
                <a:gd name="T17" fmla="*/ 179 h 275"/>
                <a:gd name="T18" fmla="*/ 226 w 526"/>
                <a:gd name="T19" fmla="*/ 143 h 275"/>
                <a:gd name="T20" fmla="*/ 268 w 526"/>
                <a:gd name="T21" fmla="*/ 120 h 275"/>
                <a:gd name="T22" fmla="*/ 316 w 526"/>
                <a:gd name="T23" fmla="*/ 96 h 275"/>
                <a:gd name="T24" fmla="*/ 427 w 526"/>
                <a:gd name="T25" fmla="*/ 48 h 275"/>
                <a:gd name="T26" fmla="*/ 476 w 526"/>
                <a:gd name="T27" fmla="*/ 30 h 275"/>
                <a:gd name="T28" fmla="*/ 512 w 526"/>
                <a:gd name="T29" fmla="*/ 12 h 275"/>
                <a:gd name="T30" fmla="*/ 536 w 526"/>
                <a:gd name="T31" fmla="*/ 6 h 275"/>
                <a:gd name="T32" fmla="*/ 554 w 526"/>
                <a:gd name="T33" fmla="*/ 0 h 275"/>
                <a:gd name="T34" fmla="*/ 560 w 526"/>
                <a:gd name="T35" fmla="*/ 0 h 275"/>
                <a:gd name="T36" fmla="*/ 554 w 526"/>
                <a:gd name="T37" fmla="*/ 6 h 275"/>
                <a:gd name="T38" fmla="*/ 542 w 526"/>
                <a:gd name="T39" fmla="*/ 12 h 275"/>
                <a:gd name="T40" fmla="*/ 518 w 526"/>
                <a:gd name="T41" fmla="*/ 24 h 275"/>
                <a:gd name="T42" fmla="*/ 494 w 526"/>
                <a:gd name="T43" fmla="*/ 42 h 275"/>
                <a:gd name="T44" fmla="*/ 470 w 526"/>
                <a:gd name="T45" fmla="*/ 54 h 275"/>
                <a:gd name="T46" fmla="*/ 427 w 526"/>
                <a:gd name="T47" fmla="*/ 78 h 275"/>
                <a:gd name="T48" fmla="*/ 357 w 526"/>
                <a:gd name="T49" fmla="*/ 108 h 275"/>
                <a:gd name="T50" fmla="*/ 292 w 526"/>
                <a:gd name="T51" fmla="*/ 143 h 275"/>
                <a:gd name="T52" fmla="*/ 131 w 526"/>
                <a:gd name="T53" fmla="*/ 221 h 275"/>
                <a:gd name="T54" fmla="*/ 65 w 526"/>
                <a:gd name="T55" fmla="*/ 251 h 275"/>
                <a:gd name="T56" fmla="*/ 0 w 526"/>
                <a:gd name="T57" fmla="*/ 275 h 275"/>
                <a:gd name="T58" fmla="*/ 0 w 526"/>
                <a:gd name="T59" fmla="*/ 275 h 27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526" h="275">
                  <a:moveTo>
                    <a:pt x="0" y="275"/>
                  </a:moveTo>
                  <a:lnTo>
                    <a:pt x="0" y="269"/>
                  </a:lnTo>
                  <a:lnTo>
                    <a:pt x="6" y="251"/>
                  </a:lnTo>
                  <a:lnTo>
                    <a:pt x="6" y="239"/>
                  </a:lnTo>
                  <a:lnTo>
                    <a:pt x="12" y="227"/>
                  </a:lnTo>
                  <a:lnTo>
                    <a:pt x="18" y="221"/>
                  </a:lnTo>
                  <a:lnTo>
                    <a:pt x="36" y="215"/>
                  </a:lnTo>
                  <a:lnTo>
                    <a:pt x="77" y="203"/>
                  </a:lnTo>
                  <a:lnTo>
                    <a:pt x="137" y="179"/>
                  </a:lnTo>
                  <a:lnTo>
                    <a:pt x="209" y="143"/>
                  </a:lnTo>
                  <a:lnTo>
                    <a:pt x="251" y="120"/>
                  </a:lnTo>
                  <a:lnTo>
                    <a:pt x="299" y="96"/>
                  </a:lnTo>
                  <a:lnTo>
                    <a:pt x="394" y="48"/>
                  </a:lnTo>
                  <a:lnTo>
                    <a:pt x="442" y="30"/>
                  </a:lnTo>
                  <a:lnTo>
                    <a:pt x="478" y="12"/>
                  </a:lnTo>
                  <a:lnTo>
                    <a:pt x="502" y="6"/>
                  </a:lnTo>
                  <a:lnTo>
                    <a:pt x="520" y="0"/>
                  </a:lnTo>
                  <a:lnTo>
                    <a:pt x="526" y="0"/>
                  </a:lnTo>
                  <a:lnTo>
                    <a:pt x="520" y="6"/>
                  </a:lnTo>
                  <a:lnTo>
                    <a:pt x="508" y="12"/>
                  </a:lnTo>
                  <a:lnTo>
                    <a:pt x="484" y="24"/>
                  </a:lnTo>
                  <a:lnTo>
                    <a:pt x="460" y="42"/>
                  </a:lnTo>
                  <a:lnTo>
                    <a:pt x="436" y="54"/>
                  </a:lnTo>
                  <a:lnTo>
                    <a:pt x="394" y="78"/>
                  </a:lnTo>
                  <a:lnTo>
                    <a:pt x="340" y="108"/>
                  </a:lnTo>
                  <a:lnTo>
                    <a:pt x="275" y="143"/>
                  </a:lnTo>
                  <a:lnTo>
                    <a:pt x="131" y="221"/>
                  </a:lnTo>
                  <a:lnTo>
                    <a:pt x="65" y="251"/>
                  </a:lnTo>
                  <a:lnTo>
                    <a:pt x="0" y="27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8" name="Freeform 8"/>
            <p:cNvSpPr>
              <a:spLocks/>
            </p:cNvSpPr>
            <p:nvPr userDrawn="1"/>
          </p:nvSpPr>
          <p:spPr bwMode="hidden">
            <a:xfrm>
              <a:off x="3676" y="2015"/>
              <a:ext cx="721" cy="306"/>
            </a:xfrm>
            <a:custGeom>
              <a:avLst/>
              <a:gdLst>
                <a:gd name="T0" fmla="*/ 48 w 718"/>
                <a:gd name="T1" fmla="*/ 216 h 306"/>
                <a:gd name="T2" fmla="*/ 30 w 718"/>
                <a:gd name="T3" fmla="*/ 252 h 306"/>
                <a:gd name="T4" fmla="*/ 12 w 718"/>
                <a:gd name="T5" fmla="*/ 282 h 306"/>
                <a:gd name="T6" fmla="*/ 6 w 718"/>
                <a:gd name="T7" fmla="*/ 300 h 306"/>
                <a:gd name="T8" fmla="*/ 0 w 718"/>
                <a:gd name="T9" fmla="*/ 306 h 306"/>
                <a:gd name="T10" fmla="*/ 48 w 718"/>
                <a:gd name="T11" fmla="*/ 276 h 306"/>
                <a:gd name="T12" fmla="*/ 84 w 718"/>
                <a:gd name="T13" fmla="*/ 252 h 306"/>
                <a:gd name="T14" fmla="*/ 108 w 718"/>
                <a:gd name="T15" fmla="*/ 234 h 306"/>
                <a:gd name="T16" fmla="*/ 137 w 718"/>
                <a:gd name="T17" fmla="*/ 228 h 306"/>
                <a:gd name="T18" fmla="*/ 143 w 718"/>
                <a:gd name="T19" fmla="*/ 228 h 306"/>
                <a:gd name="T20" fmla="*/ 161 w 718"/>
                <a:gd name="T21" fmla="*/ 222 h 306"/>
                <a:gd name="T22" fmla="*/ 185 w 718"/>
                <a:gd name="T23" fmla="*/ 216 h 306"/>
                <a:gd name="T24" fmla="*/ 215 w 718"/>
                <a:gd name="T25" fmla="*/ 204 h 306"/>
                <a:gd name="T26" fmla="*/ 292 w 718"/>
                <a:gd name="T27" fmla="*/ 180 h 306"/>
                <a:gd name="T28" fmla="*/ 405 w 718"/>
                <a:gd name="T29" fmla="*/ 156 h 306"/>
                <a:gd name="T30" fmla="*/ 495 w 718"/>
                <a:gd name="T31" fmla="*/ 126 h 306"/>
                <a:gd name="T32" fmla="*/ 578 w 718"/>
                <a:gd name="T33" fmla="*/ 102 h 306"/>
                <a:gd name="T34" fmla="*/ 612 w 718"/>
                <a:gd name="T35" fmla="*/ 90 h 306"/>
                <a:gd name="T36" fmla="*/ 655 w 718"/>
                <a:gd name="T37" fmla="*/ 84 h 306"/>
                <a:gd name="T38" fmla="*/ 673 w 718"/>
                <a:gd name="T39" fmla="*/ 78 h 306"/>
                <a:gd name="T40" fmla="*/ 679 w 718"/>
                <a:gd name="T41" fmla="*/ 72 h 306"/>
                <a:gd name="T42" fmla="*/ 685 w 718"/>
                <a:gd name="T43" fmla="*/ 66 h 306"/>
                <a:gd name="T44" fmla="*/ 703 w 718"/>
                <a:gd name="T45" fmla="*/ 60 h 306"/>
                <a:gd name="T46" fmla="*/ 745 w 718"/>
                <a:gd name="T47" fmla="*/ 30 h 306"/>
                <a:gd name="T48" fmla="*/ 763 w 718"/>
                <a:gd name="T49" fmla="*/ 18 h 306"/>
                <a:gd name="T50" fmla="*/ 769 w 718"/>
                <a:gd name="T51" fmla="*/ 6 h 306"/>
                <a:gd name="T52" fmla="*/ 763 w 718"/>
                <a:gd name="T53" fmla="*/ 0 h 306"/>
                <a:gd name="T54" fmla="*/ 739 w 718"/>
                <a:gd name="T55" fmla="*/ 0 h 306"/>
                <a:gd name="T56" fmla="*/ 679 w 718"/>
                <a:gd name="T57" fmla="*/ 0 h 306"/>
                <a:gd name="T58" fmla="*/ 621 w 718"/>
                <a:gd name="T59" fmla="*/ 0 h 306"/>
                <a:gd name="T60" fmla="*/ 578 w 718"/>
                <a:gd name="T61" fmla="*/ 0 h 306"/>
                <a:gd name="T62" fmla="*/ 548 w 718"/>
                <a:gd name="T63" fmla="*/ 18 h 306"/>
                <a:gd name="T64" fmla="*/ 519 w 718"/>
                <a:gd name="T65" fmla="*/ 42 h 306"/>
                <a:gd name="T66" fmla="*/ 501 w 718"/>
                <a:gd name="T67" fmla="*/ 54 h 306"/>
                <a:gd name="T68" fmla="*/ 483 w 718"/>
                <a:gd name="T69" fmla="*/ 60 h 306"/>
                <a:gd name="T70" fmla="*/ 459 w 718"/>
                <a:gd name="T71" fmla="*/ 60 h 306"/>
                <a:gd name="T72" fmla="*/ 423 w 718"/>
                <a:gd name="T73" fmla="*/ 66 h 306"/>
                <a:gd name="T74" fmla="*/ 369 w 718"/>
                <a:gd name="T75" fmla="*/ 84 h 306"/>
                <a:gd name="T76" fmla="*/ 328 w 718"/>
                <a:gd name="T77" fmla="*/ 108 h 306"/>
                <a:gd name="T78" fmla="*/ 304 w 718"/>
                <a:gd name="T79" fmla="*/ 126 h 306"/>
                <a:gd name="T80" fmla="*/ 292 w 718"/>
                <a:gd name="T81" fmla="*/ 132 h 306"/>
                <a:gd name="T82" fmla="*/ 274 w 718"/>
                <a:gd name="T83" fmla="*/ 138 h 306"/>
                <a:gd name="T84" fmla="*/ 238 w 718"/>
                <a:gd name="T85" fmla="*/ 138 h 306"/>
                <a:gd name="T86" fmla="*/ 203 w 718"/>
                <a:gd name="T87" fmla="*/ 138 h 306"/>
                <a:gd name="T88" fmla="*/ 197 w 718"/>
                <a:gd name="T89" fmla="*/ 138 h 306"/>
                <a:gd name="T90" fmla="*/ 191 w 718"/>
                <a:gd name="T91" fmla="*/ 138 h 306"/>
                <a:gd name="T92" fmla="*/ 114 w 718"/>
                <a:gd name="T93" fmla="*/ 162 h 306"/>
                <a:gd name="T94" fmla="*/ 48 w 718"/>
                <a:gd name="T95" fmla="*/ 216 h 306"/>
                <a:gd name="T96" fmla="*/ 48 w 718"/>
                <a:gd name="T97" fmla="*/ 216 h 30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718" h="306">
                  <a:moveTo>
                    <a:pt x="48" y="216"/>
                  </a:moveTo>
                  <a:lnTo>
                    <a:pt x="30" y="252"/>
                  </a:lnTo>
                  <a:lnTo>
                    <a:pt x="12" y="282"/>
                  </a:lnTo>
                  <a:lnTo>
                    <a:pt x="6" y="300"/>
                  </a:lnTo>
                  <a:lnTo>
                    <a:pt x="0" y="306"/>
                  </a:lnTo>
                  <a:lnTo>
                    <a:pt x="48" y="276"/>
                  </a:lnTo>
                  <a:lnTo>
                    <a:pt x="84" y="252"/>
                  </a:lnTo>
                  <a:lnTo>
                    <a:pt x="108" y="234"/>
                  </a:lnTo>
                  <a:lnTo>
                    <a:pt x="120" y="228"/>
                  </a:lnTo>
                  <a:lnTo>
                    <a:pt x="126" y="228"/>
                  </a:lnTo>
                  <a:lnTo>
                    <a:pt x="144" y="222"/>
                  </a:lnTo>
                  <a:lnTo>
                    <a:pt x="168" y="216"/>
                  </a:lnTo>
                  <a:lnTo>
                    <a:pt x="198" y="204"/>
                  </a:lnTo>
                  <a:lnTo>
                    <a:pt x="275" y="180"/>
                  </a:lnTo>
                  <a:lnTo>
                    <a:pt x="371" y="156"/>
                  </a:lnTo>
                  <a:lnTo>
                    <a:pt x="461" y="126"/>
                  </a:lnTo>
                  <a:lnTo>
                    <a:pt x="544" y="102"/>
                  </a:lnTo>
                  <a:lnTo>
                    <a:pt x="574" y="90"/>
                  </a:lnTo>
                  <a:lnTo>
                    <a:pt x="604" y="84"/>
                  </a:lnTo>
                  <a:lnTo>
                    <a:pt x="622" y="78"/>
                  </a:lnTo>
                  <a:lnTo>
                    <a:pt x="628" y="72"/>
                  </a:lnTo>
                  <a:lnTo>
                    <a:pt x="634" y="66"/>
                  </a:lnTo>
                  <a:lnTo>
                    <a:pt x="652" y="60"/>
                  </a:lnTo>
                  <a:lnTo>
                    <a:pt x="694" y="30"/>
                  </a:lnTo>
                  <a:lnTo>
                    <a:pt x="712" y="18"/>
                  </a:lnTo>
                  <a:lnTo>
                    <a:pt x="718" y="6"/>
                  </a:lnTo>
                  <a:lnTo>
                    <a:pt x="712" y="0"/>
                  </a:lnTo>
                  <a:lnTo>
                    <a:pt x="688" y="0"/>
                  </a:lnTo>
                  <a:lnTo>
                    <a:pt x="628" y="0"/>
                  </a:lnTo>
                  <a:lnTo>
                    <a:pt x="580" y="0"/>
                  </a:lnTo>
                  <a:lnTo>
                    <a:pt x="544" y="0"/>
                  </a:lnTo>
                  <a:lnTo>
                    <a:pt x="514" y="18"/>
                  </a:lnTo>
                  <a:lnTo>
                    <a:pt x="485" y="42"/>
                  </a:lnTo>
                  <a:lnTo>
                    <a:pt x="467" y="54"/>
                  </a:lnTo>
                  <a:lnTo>
                    <a:pt x="449" y="60"/>
                  </a:lnTo>
                  <a:lnTo>
                    <a:pt x="425" y="60"/>
                  </a:lnTo>
                  <a:lnTo>
                    <a:pt x="389" y="66"/>
                  </a:lnTo>
                  <a:lnTo>
                    <a:pt x="347" y="84"/>
                  </a:lnTo>
                  <a:lnTo>
                    <a:pt x="311" y="108"/>
                  </a:lnTo>
                  <a:lnTo>
                    <a:pt x="287" y="126"/>
                  </a:lnTo>
                  <a:lnTo>
                    <a:pt x="275" y="132"/>
                  </a:lnTo>
                  <a:lnTo>
                    <a:pt x="257" y="138"/>
                  </a:lnTo>
                  <a:lnTo>
                    <a:pt x="221" y="138"/>
                  </a:lnTo>
                  <a:lnTo>
                    <a:pt x="186" y="138"/>
                  </a:lnTo>
                  <a:lnTo>
                    <a:pt x="180" y="138"/>
                  </a:lnTo>
                  <a:lnTo>
                    <a:pt x="174" y="138"/>
                  </a:lnTo>
                  <a:lnTo>
                    <a:pt x="114" y="162"/>
                  </a:lnTo>
                  <a:lnTo>
                    <a:pt x="48" y="21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9" name="Freeform 9"/>
            <p:cNvSpPr>
              <a:spLocks/>
            </p:cNvSpPr>
            <p:nvPr userDrawn="1"/>
          </p:nvSpPr>
          <p:spPr bwMode="hidden">
            <a:xfrm>
              <a:off x="3358" y="1890"/>
              <a:ext cx="2400" cy="881"/>
            </a:xfrm>
            <a:custGeom>
              <a:avLst/>
              <a:gdLst>
                <a:gd name="T0" fmla="*/ 2365 w 2392"/>
                <a:gd name="T1" fmla="*/ 54 h 881"/>
                <a:gd name="T2" fmla="*/ 2317 w 2392"/>
                <a:gd name="T3" fmla="*/ 54 h 881"/>
                <a:gd name="T4" fmla="*/ 2269 w 2392"/>
                <a:gd name="T5" fmla="*/ 66 h 881"/>
                <a:gd name="T6" fmla="*/ 2140 w 2392"/>
                <a:gd name="T7" fmla="*/ 101 h 881"/>
                <a:gd name="T8" fmla="*/ 2075 w 2392"/>
                <a:gd name="T9" fmla="*/ 119 h 881"/>
                <a:gd name="T10" fmla="*/ 1965 w 2392"/>
                <a:gd name="T11" fmla="*/ 167 h 881"/>
                <a:gd name="T12" fmla="*/ 1938 w 2392"/>
                <a:gd name="T13" fmla="*/ 245 h 881"/>
                <a:gd name="T14" fmla="*/ 1944 w 2392"/>
                <a:gd name="T15" fmla="*/ 305 h 881"/>
                <a:gd name="T16" fmla="*/ 1860 w 2392"/>
                <a:gd name="T17" fmla="*/ 317 h 881"/>
                <a:gd name="T18" fmla="*/ 1689 w 2392"/>
                <a:gd name="T19" fmla="*/ 263 h 881"/>
                <a:gd name="T20" fmla="*/ 1592 w 2392"/>
                <a:gd name="T21" fmla="*/ 257 h 881"/>
                <a:gd name="T22" fmla="*/ 1484 w 2392"/>
                <a:gd name="T23" fmla="*/ 311 h 881"/>
                <a:gd name="T24" fmla="*/ 1416 w 2392"/>
                <a:gd name="T25" fmla="*/ 353 h 881"/>
                <a:gd name="T26" fmla="*/ 1386 w 2392"/>
                <a:gd name="T27" fmla="*/ 359 h 881"/>
                <a:gd name="T28" fmla="*/ 1282 w 2392"/>
                <a:gd name="T29" fmla="*/ 371 h 881"/>
                <a:gd name="T30" fmla="*/ 1228 w 2392"/>
                <a:gd name="T31" fmla="*/ 365 h 881"/>
                <a:gd name="T32" fmla="*/ 1121 w 2392"/>
                <a:gd name="T33" fmla="*/ 371 h 881"/>
                <a:gd name="T34" fmla="*/ 1008 w 2392"/>
                <a:gd name="T35" fmla="*/ 383 h 881"/>
                <a:gd name="T36" fmla="*/ 972 w 2392"/>
                <a:gd name="T37" fmla="*/ 401 h 881"/>
                <a:gd name="T38" fmla="*/ 870 w 2392"/>
                <a:gd name="T39" fmla="*/ 419 h 881"/>
                <a:gd name="T40" fmla="*/ 829 w 2392"/>
                <a:gd name="T41" fmla="*/ 419 h 881"/>
                <a:gd name="T42" fmla="*/ 698 w 2392"/>
                <a:gd name="T43" fmla="*/ 437 h 881"/>
                <a:gd name="T44" fmla="*/ 632 w 2392"/>
                <a:gd name="T45" fmla="*/ 473 h 881"/>
                <a:gd name="T46" fmla="*/ 537 w 2392"/>
                <a:gd name="T47" fmla="*/ 467 h 881"/>
                <a:gd name="T48" fmla="*/ 448 w 2392"/>
                <a:gd name="T49" fmla="*/ 491 h 881"/>
                <a:gd name="T50" fmla="*/ 430 w 2392"/>
                <a:gd name="T51" fmla="*/ 539 h 881"/>
                <a:gd name="T52" fmla="*/ 364 w 2392"/>
                <a:gd name="T53" fmla="*/ 569 h 881"/>
                <a:gd name="T54" fmla="*/ 239 w 2392"/>
                <a:gd name="T55" fmla="*/ 599 h 881"/>
                <a:gd name="T56" fmla="*/ 138 w 2392"/>
                <a:gd name="T57" fmla="*/ 647 h 881"/>
                <a:gd name="T58" fmla="*/ 108 w 2392"/>
                <a:gd name="T59" fmla="*/ 659 h 881"/>
                <a:gd name="T60" fmla="*/ 0 w 2392"/>
                <a:gd name="T61" fmla="*/ 671 h 881"/>
                <a:gd name="T62" fmla="*/ 84 w 2392"/>
                <a:gd name="T63" fmla="*/ 695 h 881"/>
                <a:gd name="T64" fmla="*/ 280 w 2392"/>
                <a:gd name="T65" fmla="*/ 653 h 881"/>
                <a:gd name="T66" fmla="*/ 507 w 2392"/>
                <a:gd name="T67" fmla="*/ 569 h 881"/>
                <a:gd name="T68" fmla="*/ 602 w 2392"/>
                <a:gd name="T69" fmla="*/ 521 h 881"/>
                <a:gd name="T70" fmla="*/ 680 w 2392"/>
                <a:gd name="T71" fmla="*/ 515 h 881"/>
                <a:gd name="T72" fmla="*/ 924 w 2392"/>
                <a:gd name="T73" fmla="*/ 461 h 881"/>
                <a:gd name="T74" fmla="*/ 1216 w 2392"/>
                <a:gd name="T75" fmla="*/ 425 h 881"/>
                <a:gd name="T76" fmla="*/ 1363 w 2392"/>
                <a:gd name="T77" fmla="*/ 461 h 881"/>
                <a:gd name="T78" fmla="*/ 1502 w 2392"/>
                <a:gd name="T79" fmla="*/ 533 h 881"/>
                <a:gd name="T80" fmla="*/ 1520 w 2392"/>
                <a:gd name="T81" fmla="*/ 617 h 881"/>
                <a:gd name="T82" fmla="*/ 1461 w 2392"/>
                <a:gd name="T83" fmla="*/ 653 h 881"/>
                <a:gd name="T84" fmla="*/ 1294 w 2392"/>
                <a:gd name="T85" fmla="*/ 701 h 881"/>
                <a:gd name="T86" fmla="*/ 1180 w 2392"/>
                <a:gd name="T87" fmla="*/ 755 h 881"/>
                <a:gd name="T88" fmla="*/ 1133 w 2392"/>
                <a:gd name="T89" fmla="*/ 809 h 881"/>
                <a:gd name="T90" fmla="*/ 1145 w 2392"/>
                <a:gd name="T91" fmla="*/ 869 h 881"/>
                <a:gd name="T92" fmla="*/ 1174 w 2392"/>
                <a:gd name="T93" fmla="*/ 881 h 881"/>
                <a:gd name="T94" fmla="*/ 1276 w 2392"/>
                <a:gd name="T95" fmla="*/ 869 h 881"/>
                <a:gd name="T96" fmla="*/ 1473 w 2392"/>
                <a:gd name="T97" fmla="*/ 857 h 881"/>
                <a:gd name="T98" fmla="*/ 1526 w 2392"/>
                <a:gd name="T99" fmla="*/ 851 h 881"/>
                <a:gd name="T100" fmla="*/ 1568 w 2392"/>
                <a:gd name="T101" fmla="*/ 833 h 881"/>
                <a:gd name="T102" fmla="*/ 1777 w 2392"/>
                <a:gd name="T103" fmla="*/ 743 h 881"/>
                <a:gd name="T104" fmla="*/ 1908 w 2392"/>
                <a:gd name="T105" fmla="*/ 689 h 881"/>
                <a:gd name="T106" fmla="*/ 1993 w 2392"/>
                <a:gd name="T107" fmla="*/ 581 h 881"/>
                <a:gd name="T108" fmla="*/ 2158 w 2392"/>
                <a:gd name="T109" fmla="*/ 389 h 881"/>
                <a:gd name="T110" fmla="*/ 2337 w 2392"/>
                <a:gd name="T111" fmla="*/ 269 h 881"/>
                <a:gd name="T112" fmla="*/ 2385 w 2392"/>
                <a:gd name="T113" fmla="*/ 239 h 881"/>
                <a:gd name="T114" fmla="*/ 2528 w 2392"/>
                <a:gd name="T115" fmla="*/ 0 h 881"/>
                <a:gd name="T116" fmla="*/ 2438 w 2392"/>
                <a:gd name="T117" fmla="*/ 36 h 881"/>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392" h="881">
                  <a:moveTo>
                    <a:pt x="2302" y="36"/>
                  </a:moveTo>
                  <a:lnTo>
                    <a:pt x="2266" y="48"/>
                  </a:lnTo>
                  <a:lnTo>
                    <a:pt x="2231" y="54"/>
                  </a:lnTo>
                  <a:lnTo>
                    <a:pt x="2201" y="54"/>
                  </a:lnTo>
                  <a:lnTo>
                    <a:pt x="2195" y="54"/>
                  </a:lnTo>
                  <a:lnTo>
                    <a:pt x="2189" y="54"/>
                  </a:lnTo>
                  <a:lnTo>
                    <a:pt x="2177" y="60"/>
                  </a:lnTo>
                  <a:lnTo>
                    <a:pt x="2147" y="66"/>
                  </a:lnTo>
                  <a:lnTo>
                    <a:pt x="2105" y="78"/>
                  </a:lnTo>
                  <a:lnTo>
                    <a:pt x="2057" y="89"/>
                  </a:lnTo>
                  <a:lnTo>
                    <a:pt x="2021" y="101"/>
                  </a:lnTo>
                  <a:lnTo>
                    <a:pt x="1997" y="107"/>
                  </a:lnTo>
                  <a:lnTo>
                    <a:pt x="1973" y="113"/>
                  </a:lnTo>
                  <a:lnTo>
                    <a:pt x="1956" y="119"/>
                  </a:lnTo>
                  <a:lnTo>
                    <a:pt x="1926" y="131"/>
                  </a:lnTo>
                  <a:lnTo>
                    <a:pt x="1896" y="137"/>
                  </a:lnTo>
                  <a:lnTo>
                    <a:pt x="1860" y="167"/>
                  </a:lnTo>
                  <a:lnTo>
                    <a:pt x="1842" y="191"/>
                  </a:lnTo>
                  <a:lnTo>
                    <a:pt x="1836" y="221"/>
                  </a:lnTo>
                  <a:lnTo>
                    <a:pt x="1836" y="245"/>
                  </a:lnTo>
                  <a:lnTo>
                    <a:pt x="1842" y="269"/>
                  </a:lnTo>
                  <a:lnTo>
                    <a:pt x="1842" y="293"/>
                  </a:lnTo>
                  <a:lnTo>
                    <a:pt x="1842" y="305"/>
                  </a:lnTo>
                  <a:lnTo>
                    <a:pt x="1824" y="323"/>
                  </a:lnTo>
                  <a:lnTo>
                    <a:pt x="1794" y="329"/>
                  </a:lnTo>
                  <a:lnTo>
                    <a:pt x="1758" y="317"/>
                  </a:lnTo>
                  <a:lnTo>
                    <a:pt x="1716" y="299"/>
                  </a:lnTo>
                  <a:lnTo>
                    <a:pt x="1657" y="275"/>
                  </a:lnTo>
                  <a:lnTo>
                    <a:pt x="1597" y="263"/>
                  </a:lnTo>
                  <a:lnTo>
                    <a:pt x="1543" y="257"/>
                  </a:lnTo>
                  <a:lnTo>
                    <a:pt x="1519" y="257"/>
                  </a:lnTo>
                  <a:lnTo>
                    <a:pt x="1507" y="257"/>
                  </a:lnTo>
                  <a:lnTo>
                    <a:pt x="1489" y="263"/>
                  </a:lnTo>
                  <a:lnTo>
                    <a:pt x="1459" y="275"/>
                  </a:lnTo>
                  <a:lnTo>
                    <a:pt x="1399" y="311"/>
                  </a:lnTo>
                  <a:lnTo>
                    <a:pt x="1376" y="329"/>
                  </a:lnTo>
                  <a:lnTo>
                    <a:pt x="1352" y="341"/>
                  </a:lnTo>
                  <a:lnTo>
                    <a:pt x="1334" y="353"/>
                  </a:lnTo>
                  <a:lnTo>
                    <a:pt x="1328" y="359"/>
                  </a:lnTo>
                  <a:lnTo>
                    <a:pt x="1322" y="359"/>
                  </a:lnTo>
                  <a:lnTo>
                    <a:pt x="1310" y="359"/>
                  </a:lnTo>
                  <a:lnTo>
                    <a:pt x="1286" y="365"/>
                  </a:lnTo>
                  <a:lnTo>
                    <a:pt x="1262" y="365"/>
                  </a:lnTo>
                  <a:lnTo>
                    <a:pt x="1214" y="371"/>
                  </a:lnTo>
                  <a:lnTo>
                    <a:pt x="1196" y="371"/>
                  </a:lnTo>
                  <a:lnTo>
                    <a:pt x="1178" y="365"/>
                  </a:lnTo>
                  <a:lnTo>
                    <a:pt x="1160" y="365"/>
                  </a:lnTo>
                  <a:lnTo>
                    <a:pt x="1130" y="365"/>
                  </a:lnTo>
                  <a:lnTo>
                    <a:pt x="1095" y="365"/>
                  </a:lnTo>
                  <a:lnTo>
                    <a:pt x="1053" y="371"/>
                  </a:lnTo>
                  <a:lnTo>
                    <a:pt x="1017" y="377"/>
                  </a:lnTo>
                  <a:lnTo>
                    <a:pt x="981" y="377"/>
                  </a:lnTo>
                  <a:lnTo>
                    <a:pt x="957" y="383"/>
                  </a:lnTo>
                  <a:lnTo>
                    <a:pt x="945" y="389"/>
                  </a:lnTo>
                  <a:lnTo>
                    <a:pt x="939" y="395"/>
                  </a:lnTo>
                  <a:lnTo>
                    <a:pt x="921" y="401"/>
                  </a:lnTo>
                  <a:lnTo>
                    <a:pt x="879" y="407"/>
                  </a:lnTo>
                  <a:lnTo>
                    <a:pt x="837" y="419"/>
                  </a:lnTo>
                  <a:lnTo>
                    <a:pt x="819" y="419"/>
                  </a:lnTo>
                  <a:lnTo>
                    <a:pt x="808" y="419"/>
                  </a:lnTo>
                  <a:lnTo>
                    <a:pt x="796" y="419"/>
                  </a:lnTo>
                  <a:lnTo>
                    <a:pt x="778" y="419"/>
                  </a:lnTo>
                  <a:lnTo>
                    <a:pt x="754" y="419"/>
                  </a:lnTo>
                  <a:lnTo>
                    <a:pt x="724" y="425"/>
                  </a:lnTo>
                  <a:lnTo>
                    <a:pt x="664" y="437"/>
                  </a:lnTo>
                  <a:lnTo>
                    <a:pt x="640" y="449"/>
                  </a:lnTo>
                  <a:lnTo>
                    <a:pt x="616" y="461"/>
                  </a:lnTo>
                  <a:lnTo>
                    <a:pt x="598" y="473"/>
                  </a:lnTo>
                  <a:lnTo>
                    <a:pt x="580" y="473"/>
                  </a:lnTo>
                  <a:lnTo>
                    <a:pt x="538" y="473"/>
                  </a:lnTo>
                  <a:lnTo>
                    <a:pt x="503" y="467"/>
                  </a:lnTo>
                  <a:lnTo>
                    <a:pt x="461" y="473"/>
                  </a:lnTo>
                  <a:lnTo>
                    <a:pt x="443" y="479"/>
                  </a:lnTo>
                  <a:lnTo>
                    <a:pt x="431" y="491"/>
                  </a:lnTo>
                  <a:lnTo>
                    <a:pt x="425" y="509"/>
                  </a:lnTo>
                  <a:lnTo>
                    <a:pt x="419" y="533"/>
                  </a:lnTo>
                  <a:lnTo>
                    <a:pt x="413" y="539"/>
                  </a:lnTo>
                  <a:lnTo>
                    <a:pt x="407" y="545"/>
                  </a:lnTo>
                  <a:lnTo>
                    <a:pt x="389" y="551"/>
                  </a:lnTo>
                  <a:lnTo>
                    <a:pt x="347" y="569"/>
                  </a:lnTo>
                  <a:lnTo>
                    <a:pt x="299" y="587"/>
                  </a:lnTo>
                  <a:lnTo>
                    <a:pt x="257" y="593"/>
                  </a:lnTo>
                  <a:lnTo>
                    <a:pt x="222" y="599"/>
                  </a:lnTo>
                  <a:lnTo>
                    <a:pt x="180" y="617"/>
                  </a:lnTo>
                  <a:lnTo>
                    <a:pt x="150" y="641"/>
                  </a:lnTo>
                  <a:lnTo>
                    <a:pt x="138" y="647"/>
                  </a:lnTo>
                  <a:lnTo>
                    <a:pt x="132" y="653"/>
                  </a:lnTo>
                  <a:lnTo>
                    <a:pt x="126" y="659"/>
                  </a:lnTo>
                  <a:lnTo>
                    <a:pt x="108" y="659"/>
                  </a:lnTo>
                  <a:lnTo>
                    <a:pt x="96" y="653"/>
                  </a:lnTo>
                  <a:lnTo>
                    <a:pt x="90" y="653"/>
                  </a:lnTo>
                  <a:lnTo>
                    <a:pt x="0" y="671"/>
                  </a:lnTo>
                  <a:lnTo>
                    <a:pt x="12" y="689"/>
                  </a:lnTo>
                  <a:lnTo>
                    <a:pt x="42" y="695"/>
                  </a:lnTo>
                  <a:lnTo>
                    <a:pt x="84" y="695"/>
                  </a:lnTo>
                  <a:lnTo>
                    <a:pt x="132" y="683"/>
                  </a:lnTo>
                  <a:lnTo>
                    <a:pt x="192" y="671"/>
                  </a:lnTo>
                  <a:lnTo>
                    <a:pt x="263" y="653"/>
                  </a:lnTo>
                  <a:lnTo>
                    <a:pt x="335" y="629"/>
                  </a:lnTo>
                  <a:lnTo>
                    <a:pt x="407" y="599"/>
                  </a:lnTo>
                  <a:lnTo>
                    <a:pt x="473" y="569"/>
                  </a:lnTo>
                  <a:lnTo>
                    <a:pt x="527" y="545"/>
                  </a:lnTo>
                  <a:lnTo>
                    <a:pt x="562" y="527"/>
                  </a:lnTo>
                  <a:lnTo>
                    <a:pt x="568" y="521"/>
                  </a:lnTo>
                  <a:lnTo>
                    <a:pt x="574" y="521"/>
                  </a:lnTo>
                  <a:lnTo>
                    <a:pt x="604" y="521"/>
                  </a:lnTo>
                  <a:lnTo>
                    <a:pt x="646" y="515"/>
                  </a:lnTo>
                  <a:lnTo>
                    <a:pt x="712" y="497"/>
                  </a:lnTo>
                  <a:lnTo>
                    <a:pt x="790" y="479"/>
                  </a:lnTo>
                  <a:lnTo>
                    <a:pt x="873" y="461"/>
                  </a:lnTo>
                  <a:lnTo>
                    <a:pt x="963" y="443"/>
                  </a:lnTo>
                  <a:lnTo>
                    <a:pt x="1059" y="431"/>
                  </a:lnTo>
                  <a:lnTo>
                    <a:pt x="1148" y="425"/>
                  </a:lnTo>
                  <a:lnTo>
                    <a:pt x="1178" y="425"/>
                  </a:lnTo>
                  <a:lnTo>
                    <a:pt x="1214" y="437"/>
                  </a:lnTo>
                  <a:lnTo>
                    <a:pt x="1292" y="461"/>
                  </a:lnTo>
                  <a:lnTo>
                    <a:pt x="1340" y="479"/>
                  </a:lnTo>
                  <a:lnTo>
                    <a:pt x="1382" y="503"/>
                  </a:lnTo>
                  <a:lnTo>
                    <a:pt x="1417" y="533"/>
                  </a:lnTo>
                  <a:lnTo>
                    <a:pt x="1441" y="563"/>
                  </a:lnTo>
                  <a:lnTo>
                    <a:pt x="1447" y="587"/>
                  </a:lnTo>
                  <a:lnTo>
                    <a:pt x="1435" y="617"/>
                  </a:lnTo>
                  <a:lnTo>
                    <a:pt x="1423" y="629"/>
                  </a:lnTo>
                  <a:lnTo>
                    <a:pt x="1405" y="641"/>
                  </a:lnTo>
                  <a:lnTo>
                    <a:pt x="1376" y="653"/>
                  </a:lnTo>
                  <a:lnTo>
                    <a:pt x="1346" y="665"/>
                  </a:lnTo>
                  <a:lnTo>
                    <a:pt x="1280" y="683"/>
                  </a:lnTo>
                  <a:lnTo>
                    <a:pt x="1226" y="701"/>
                  </a:lnTo>
                  <a:lnTo>
                    <a:pt x="1178" y="719"/>
                  </a:lnTo>
                  <a:lnTo>
                    <a:pt x="1142" y="743"/>
                  </a:lnTo>
                  <a:lnTo>
                    <a:pt x="1112" y="755"/>
                  </a:lnTo>
                  <a:lnTo>
                    <a:pt x="1089" y="773"/>
                  </a:lnTo>
                  <a:lnTo>
                    <a:pt x="1077" y="791"/>
                  </a:lnTo>
                  <a:lnTo>
                    <a:pt x="1065" y="809"/>
                  </a:lnTo>
                  <a:lnTo>
                    <a:pt x="1059" y="833"/>
                  </a:lnTo>
                  <a:lnTo>
                    <a:pt x="1065" y="857"/>
                  </a:lnTo>
                  <a:lnTo>
                    <a:pt x="1077" y="869"/>
                  </a:lnTo>
                  <a:lnTo>
                    <a:pt x="1083" y="875"/>
                  </a:lnTo>
                  <a:lnTo>
                    <a:pt x="1089" y="881"/>
                  </a:lnTo>
                  <a:lnTo>
                    <a:pt x="1106" y="881"/>
                  </a:lnTo>
                  <a:lnTo>
                    <a:pt x="1124" y="875"/>
                  </a:lnTo>
                  <a:lnTo>
                    <a:pt x="1148" y="875"/>
                  </a:lnTo>
                  <a:lnTo>
                    <a:pt x="1208" y="869"/>
                  </a:lnTo>
                  <a:lnTo>
                    <a:pt x="1268" y="863"/>
                  </a:lnTo>
                  <a:lnTo>
                    <a:pt x="1328" y="863"/>
                  </a:lnTo>
                  <a:lnTo>
                    <a:pt x="1388" y="857"/>
                  </a:lnTo>
                  <a:lnTo>
                    <a:pt x="1411" y="857"/>
                  </a:lnTo>
                  <a:lnTo>
                    <a:pt x="1429" y="851"/>
                  </a:lnTo>
                  <a:lnTo>
                    <a:pt x="1441" y="851"/>
                  </a:lnTo>
                  <a:lnTo>
                    <a:pt x="1447" y="851"/>
                  </a:lnTo>
                  <a:lnTo>
                    <a:pt x="1459" y="845"/>
                  </a:lnTo>
                  <a:lnTo>
                    <a:pt x="1483" y="833"/>
                  </a:lnTo>
                  <a:lnTo>
                    <a:pt x="1525" y="815"/>
                  </a:lnTo>
                  <a:lnTo>
                    <a:pt x="1573" y="791"/>
                  </a:lnTo>
                  <a:lnTo>
                    <a:pt x="1675" y="743"/>
                  </a:lnTo>
                  <a:lnTo>
                    <a:pt x="1716" y="725"/>
                  </a:lnTo>
                  <a:lnTo>
                    <a:pt x="1752" y="713"/>
                  </a:lnTo>
                  <a:lnTo>
                    <a:pt x="1806" y="689"/>
                  </a:lnTo>
                  <a:lnTo>
                    <a:pt x="1842" y="653"/>
                  </a:lnTo>
                  <a:lnTo>
                    <a:pt x="1866" y="611"/>
                  </a:lnTo>
                  <a:lnTo>
                    <a:pt x="1884" y="581"/>
                  </a:lnTo>
                  <a:lnTo>
                    <a:pt x="1926" y="515"/>
                  </a:lnTo>
                  <a:lnTo>
                    <a:pt x="1979" y="449"/>
                  </a:lnTo>
                  <a:lnTo>
                    <a:pt x="2039" y="389"/>
                  </a:lnTo>
                  <a:lnTo>
                    <a:pt x="2105" y="341"/>
                  </a:lnTo>
                  <a:lnTo>
                    <a:pt x="2159" y="299"/>
                  </a:lnTo>
                  <a:lnTo>
                    <a:pt x="2207" y="269"/>
                  </a:lnTo>
                  <a:lnTo>
                    <a:pt x="2237" y="245"/>
                  </a:lnTo>
                  <a:lnTo>
                    <a:pt x="2249" y="239"/>
                  </a:lnTo>
                  <a:lnTo>
                    <a:pt x="2392" y="167"/>
                  </a:lnTo>
                  <a:lnTo>
                    <a:pt x="2392" y="60"/>
                  </a:lnTo>
                  <a:lnTo>
                    <a:pt x="2392" y="0"/>
                  </a:lnTo>
                  <a:lnTo>
                    <a:pt x="2344" y="18"/>
                  </a:lnTo>
                  <a:lnTo>
                    <a:pt x="2302" y="3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0" name="Freeform 10"/>
            <p:cNvSpPr>
              <a:spLocks/>
            </p:cNvSpPr>
            <p:nvPr userDrawn="1"/>
          </p:nvSpPr>
          <p:spPr bwMode="hidden">
            <a:xfrm>
              <a:off x="3839" y="1854"/>
              <a:ext cx="577" cy="258"/>
            </a:xfrm>
            <a:custGeom>
              <a:avLst/>
              <a:gdLst>
                <a:gd name="T0" fmla="*/ 30 w 550"/>
                <a:gd name="T1" fmla="*/ 245 h 257"/>
                <a:gd name="T2" fmla="*/ 18 w 550"/>
                <a:gd name="T3" fmla="*/ 251 h 257"/>
                <a:gd name="T4" fmla="*/ 6 w 550"/>
                <a:gd name="T5" fmla="*/ 257 h 257"/>
                <a:gd name="T6" fmla="*/ 0 w 550"/>
                <a:gd name="T7" fmla="*/ 257 h 257"/>
                <a:gd name="T8" fmla="*/ 305 w 550"/>
                <a:gd name="T9" fmla="*/ 113 h 257"/>
                <a:gd name="T10" fmla="*/ 520 w 550"/>
                <a:gd name="T11" fmla="*/ 0 h 257"/>
                <a:gd name="T12" fmla="*/ 526 w 550"/>
                <a:gd name="T13" fmla="*/ 6 h 257"/>
                <a:gd name="T14" fmla="*/ 544 w 550"/>
                <a:gd name="T15" fmla="*/ 18 h 257"/>
                <a:gd name="T16" fmla="*/ 550 w 550"/>
                <a:gd name="T17" fmla="*/ 24 h 257"/>
                <a:gd name="T18" fmla="*/ 550 w 550"/>
                <a:gd name="T19" fmla="*/ 36 h 257"/>
                <a:gd name="T20" fmla="*/ 544 w 550"/>
                <a:gd name="T21" fmla="*/ 42 h 257"/>
                <a:gd name="T22" fmla="*/ 526 w 550"/>
                <a:gd name="T23" fmla="*/ 54 h 257"/>
                <a:gd name="T24" fmla="*/ 514 w 550"/>
                <a:gd name="T25" fmla="*/ 60 h 257"/>
                <a:gd name="T26" fmla="*/ 502 w 550"/>
                <a:gd name="T27" fmla="*/ 66 h 257"/>
                <a:gd name="T28" fmla="*/ 448 w 550"/>
                <a:gd name="T29" fmla="*/ 84 h 257"/>
                <a:gd name="T30" fmla="*/ 382 w 550"/>
                <a:gd name="T31" fmla="*/ 113 h 257"/>
                <a:gd name="T32" fmla="*/ 305 w 550"/>
                <a:gd name="T33" fmla="*/ 143 h 257"/>
                <a:gd name="T34" fmla="*/ 227 w 550"/>
                <a:gd name="T35" fmla="*/ 173 h 257"/>
                <a:gd name="T36" fmla="*/ 149 w 550"/>
                <a:gd name="T37" fmla="*/ 203 h 257"/>
                <a:gd name="T38" fmla="*/ 83 w 550"/>
                <a:gd name="T39" fmla="*/ 227 h 257"/>
                <a:gd name="T40" fmla="*/ 30 w 550"/>
                <a:gd name="T41" fmla="*/ 245 h 257"/>
                <a:gd name="T42" fmla="*/ 30 w 550"/>
                <a:gd name="T43" fmla="*/ 245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50" h="257">
                  <a:moveTo>
                    <a:pt x="30" y="245"/>
                  </a:moveTo>
                  <a:lnTo>
                    <a:pt x="18" y="251"/>
                  </a:lnTo>
                  <a:lnTo>
                    <a:pt x="6" y="257"/>
                  </a:lnTo>
                  <a:lnTo>
                    <a:pt x="0" y="257"/>
                  </a:lnTo>
                  <a:lnTo>
                    <a:pt x="305" y="113"/>
                  </a:lnTo>
                  <a:lnTo>
                    <a:pt x="520" y="0"/>
                  </a:lnTo>
                  <a:lnTo>
                    <a:pt x="526" y="6"/>
                  </a:lnTo>
                  <a:lnTo>
                    <a:pt x="544" y="18"/>
                  </a:lnTo>
                  <a:lnTo>
                    <a:pt x="550" y="24"/>
                  </a:lnTo>
                  <a:lnTo>
                    <a:pt x="550" y="36"/>
                  </a:lnTo>
                  <a:lnTo>
                    <a:pt x="544" y="42"/>
                  </a:lnTo>
                  <a:lnTo>
                    <a:pt x="526" y="54"/>
                  </a:lnTo>
                  <a:lnTo>
                    <a:pt x="514" y="60"/>
                  </a:lnTo>
                  <a:lnTo>
                    <a:pt x="502" y="66"/>
                  </a:lnTo>
                  <a:lnTo>
                    <a:pt x="448" y="84"/>
                  </a:lnTo>
                  <a:lnTo>
                    <a:pt x="382" y="113"/>
                  </a:lnTo>
                  <a:lnTo>
                    <a:pt x="305" y="143"/>
                  </a:lnTo>
                  <a:lnTo>
                    <a:pt x="227" y="173"/>
                  </a:lnTo>
                  <a:lnTo>
                    <a:pt x="149" y="203"/>
                  </a:lnTo>
                  <a:lnTo>
                    <a:pt x="83" y="227"/>
                  </a:lnTo>
                  <a:lnTo>
                    <a:pt x="30" y="245"/>
                  </a:lnTo>
                  <a:lnTo>
                    <a:pt x="30" y="245"/>
                  </a:lnTo>
                  <a:close/>
                </a:path>
              </a:pathLst>
            </a:custGeom>
            <a:gradFill rotWithShape="0">
              <a:gsLst>
                <a:gs pos="0">
                  <a:schemeClr val="bg2">
                    <a:gamma/>
                    <a:tint val="94118"/>
                    <a:invGamma/>
                  </a:schemeClr>
                </a:gs>
                <a:gs pos="100000">
                  <a:schemeClr val="bg2"/>
                </a:gs>
              </a:gsLst>
              <a:lin ang="2700000" scaled="1"/>
            </a:gradFill>
            <a:ln>
              <a:noFill/>
            </a:ln>
            <a:extLst/>
          </p:spPr>
          <p:txBody>
            <a:bodyPr/>
            <a:lstStyle/>
            <a:p>
              <a:pPr>
                <a:defRPr/>
              </a:pPr>
              <a:endParaRPr kumimoji="0" lang="en-US">
                <a:cs typeface="Arial" pitchFamily="34" charset="0"/>
              </a:endParaRPr>
            </a:p>
          </p:txBody>
        </p:sp>
        <p:sp>
          <p:nvSpPr>
            <p:cNvPr id="11" name="Freeform 11"/>
            <p:cNvSpPr>
              <a:spLocks/>
            </p:cNvSpPr>
            <p:nvPr userDrawn="1"/>
          </p:nvSpPr>
          <p:spPr bwMode="hidden">
            <a:xfrm>
              <a:off x="5327" y="1642"/>
              <a:ext cx="5" cy="1"/>
            </a:xfrm>
            <a:custGeom>
              <a:avLst/>
              <a:gdLst>
                <a:gd name="T0" fmla="*/ 0 w 5"/>
                <a:gd name="T1" fmla="*/ 0 h 1"/>
                <a:gd name="T2" fmla="*/ 5 w 5"/>
                <a:gd name="T3" fmla="*/ 0 h 1"/>
                <a:gd name="T4" fmla="*/ 0 w 5"/>
                <a:gd name="T5" fmla="*/ 0 h 1"/>
                <a:gd name="T6" fmla="*/ 0 w 5"/>
                <a:gd name="T7" fmla="*/ 0 h 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 h="1">
                  <a:moveTo>
                    <a:pt x="0" y="0"/>
                  </a:moveTo>
                  <a:lnTo>
                    <a:pt x="5" y="0"/>
                  </a:lnTo>
                  <a:lnTo>
                    <a:pt x="0" y="0"/>
                  </a:lnTo>
                  <a:close/>
                </a:path>
              </a:pathLst>
            </a:custGeom>
            <a:solidFill>
              <a:srgbClr val="FED1A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2" name="Freeform 12"/>
            <p:cNvSpPr>
              <a:spLocks/>
            </p:cNvSpPr>
            <p:nvPr userDrawn="1"/>
          </p:nvSpPr>
          <p:spPr bwMode="hidden">
            <a:xfrm>
              <a:off x="3839" y="1728"/>
              <a:ext cx="716" cy="383"/>
            </a:xfrm>
            <a:custGeom>
              <a:avLst/>
              <a:gdLst>
                <a:gd name="T0" fmla="*/ 659 w 716"/>
                <a:gd name="T1" fmla="*/ 6 h 383"/>
                <a:gd name="T2" fmla="*/ 588 w 716"/>
                <a:gd name="T3" fmla="*/ 42 h 383"/>
                <a:gd name="T4" fmla="*/ 515 w 716"/>
                <a:gd name="T5" fmla="*/ 84 h 383"/>
                <a:gd name="T6" fmla="*/ 509 w 716"/>
                <a:gd name="T7" fmla="*/ 90 h 383"/>
                <a:gd name="T8" fmla="*/ 485 w 716"/>
                <a:gd name="T9" fmla="*/ 102 h 383"/>
                <a:gd name="T10" fmla="*/ 455 w 716"/>
                <a:gd name="T11" fmla="*/ 120 h 383"/>
                <a:gd name="T12" fmla="*/ 425 w 716"/>
                <a:gd name="T13" fmla="*/ 138 h 383"/>
                <a:gd name="T14" fmla="*/ 371 w 716"/>
                <a:gd name="T15" fmla="*/ 168 h 383"/>
                <a:gd name="T16" fmla="*/ 306 w 716"/>
                <a:gd name="T17" fmla="*/ 198 h 383"/>
                <a:gd name="T18" fmla="*/ 186 w 716"/>
                <a:gd name="T19" fmla="*/ 251 h 383"/>
                <a:gd name="T20" fmla="*/ 131 w 716"/>
                <a:gd name="T21" fmla="*/ 269 h 383"/>
                <a:gd name="T22" fmla="*/ 89 w 716"/>
                <a:gd name="T23" fmla="*/ 287 h 383"/>
                <a:gd name="T24" fmla="*/ 53 w 716"/>
                <a:gd name="T25" fmla="*/ 305 h 383"/>
                <a:gd name="T26" fmla="*/ 36 w 716"/>
                <a:gd name="T27" fmla="*/ 311 h 383"/>
                <a:gd name="T28" fmla="*/ 12 w 716"/>
                <a:gd name="T29" fmla="*/ 329 h 383"/>
                <a:gd name="T30" fmla="*/ 0 w 716"/>
                <a:gd name="T31" fmla="*/ 353 h 383"/>
                <a:gd name="T32" fmla="*/ 0 w 716"/>
                <a:gd name="T33" fmla="*/ 371 h 383"/>
                <a:gd name="T34" fmla="*/ 0 w 716"/>
                <a:gd name="T35" fmla="*/ 383 h 383"/>
                <a:gd name="T36" fmla="*/ 0 w 716"/>
                <a:gd name="T37" fmla="*/ 383 h 383"/>
                <a:gd name="T38" fmla="*/ 12 w 716"/>
                <a:gd name="T39" fmla="*/ 371 h 383"/>
                <a:gd name="T40" fmla="*/ 30 w 716"/>
                <a:gd name="T41" fmla="*/ 353 h 383"/>
                <a:gd name="T42" fmla="*/ 53 w 716"/>
                <a:gd name="T43" fmla="*/ 335 h 383"/>
                <a:gd name="T44" fmla="*/ 77 w 716"/>
                <a:gd name="T45" fmla="*/ 317 h 383"/>
                <a:gd name="T46" fmla="*/ 101 w 716"/>
                <a:gd name="T47" fmla="*/ 311 h 383"/>
                <a:gd name="T48" fmla="*/ 131 w 716"/>
                <a:gd name="T49" fmla="*/ 299 h 383"/>
                <a:gd name="T50" fmla="*/ 204 w 716"/>
                <a:gd name="T51" fmla="*/ 269 h 383"/>
                <a:gd name="T52" fmla="*/ 240 w 716"/>
                <a:gd name="T53" fmla="*/ 251 h 383"/>
                <a:gd name="T54" fmla="*/ 270 w 716"/>
                <a:gd name="T55" fmla="*/ 239 h 383"/>
                <a:gd name="T56" fmla="*/ 294 w 716"/>
                <a:gd name="T57" fmla="*/ 228 h 383"/>
                <a:gd name="T58" fmla="*/ 312 w 716"/>
                <a:gd name="T59" fmla="*/ 222 h 383"/>
                <a:gd name="T60" fmla="*/ 330 w 716"/>
                <a:gd name="T61" fmla="*/ 210 h 383"/>
                <a:gd name="T62" fmla="*/ 365 w 716"/>
                <a:gd name="T63" fmla="*/ 186 h 383"/>
                <a:gd name="T64" fmla="*/ 419 w 716"/>
                <a:gd name="T65" fmla="*/ 156 h 383"/>
                <a:gd name="T66" fmla="*/ 473 w 716"/>
                <a:gd name="T67" fmla="*/ 120 h 383"/>
                <a:gd name="T68" fmla="*/ 527 w 716"/>
                <a:gd name="T69" fmla="*/ 90 h 383"/>
                <a:gd name="T70" fmla="*/ 576 w 716"/>
                <a:gd name="T71" fmla="*/ 60 h 383"/>
                <a:gd name="T72" fmla="*/ 612 w 716"/>
                <a:gd name="T73" fmla="*/ 42 h 383"/>
                <a:gd name="T74" fmla="*/ 629 w 716"/>
                <a:gd name="T75" fmla="*/ 36 h 383"/>
                <a:gd name="T76" fmla="*/ 647 w 716"/>
                <a:gd name="T77" fmla="*/ 30 h 383"/>
                <a:gd name="T78" fmla="*/ 677 w 716"/>
                <a:gd name="T79" fmla="*/ 18 h 383"/>
                <a:gd name="T80" fmla="*/ 701 w 716"/>
                <a:gd name="T81" fmla="*/ 6 h 383"/>
                <a:gd name="T82" fmla="*/ 713 w 716"/>
                <a:gd name="T83" fmla="*/ 0 h 383"/>
                <a:gd name="T84" fmla="*/ 713 w 716"/>
                <a:gd name="T85" fmla="*/ 0 h 383"/>
                <a:gd name="T86" fmla="*/ 659 w 716"/>
                <a:gd name="T87" fmla="*/ 6 h 383"/>
                <a:gd name="T88" fmla="*/ 716 w 716"/>
                <a:gd name="T89" fmla="*/ 63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716" h="383">
                  <a:moveTo>
                    <a:pt x="659" y="6"/>
                  </a:moveTo>
                  <a:lnTo>
                    <a:pt x="588" y="42"/>
                  </a:lnTo>
                  <a:lnTo>
                    <a:pt x="515" y="84"/>
                  </a:lnTo>
                  <a:lnTo>
                    <a:pt x="509" y="90"/>
                  </a:lnTo>
                  <a:lnTo>
                    <a:pt x="485" y="102"/>
                  </a:lnTo>
                  <a:lnTo>
                    <a:pt x="455" y="120"/>
                  </a:lnTo>
                  <a:lnTo>
                    <a:pt x="425" y="138"/>
                  </a:lnTo>
                  <a:lnTo>
                    <a:pt x="371" y="168"/>
                  </a:lnTo>
                  <a:lnTo>
                    <a:pt x="306" y="198"/>
                  </a:lnTo>
                  <a:lnTo>
                    <a:pt x="186" y="251"/>
                  </a:lnTo>
                  <a:lnTo>
                    <a:pt x="131" y="269"/>
                  </a:lnTo>
                  <a:lnTo>
                    <a:pt x="89" y="287"/>
                  </a:lnTo>
                  <a:lnTo>
                    <a:pt x="53" y="305"/>
                  </a:lnTo>
                  <a:lnTo>
                    <a:pt x="36" y="311"/>
                  </a:lnTo>
                  <a:lnTo>
                    <a:pt x="12" y="329"/>
                  </a:lnTo>
                  <a:lnTo>
                    <a:pt x="0" y="353"/>
                  </a:lnTo>
                  <a:lnTo>
                    <a:pt x="0" y="371"/>
                  </a:lnTo>
                  <a:lnTo>
                    <a:pt x="0" y="383"/>
                  </a:lnTo>
                  <a:lnTo>
                    <a:pt x="0" y="383"/>
                  </a:lnTo>
                  <a:lnTo>
                    <a:pt x="12" y="371"/>
                  </a:lnTo>
                  <a:lnTo>
                    <a:pt x="30" y="353"/>
                  </a:lnTo>
                  <a:lnTo>
                    <a:pt x="53" y="335"/>
                  </a:lnTo>
                  <a:lnTo>
                    <a:pt x="77" y="317"/>
                  </a:lnTo>
                  <a:lnTo>
                    <a:pt x="101" y="311"/>
                  </a:lnTo>
                  <a:lnTo>
                    <a:pt x="131" y="299"/>
                  </a:lnTo>
                  <a:lnTo>
                    <a:pt x="204" y="269"/>
                  </a:lnTo>
                  <a:lnTo>
                    <a:pt x="240" y="251"/>
                  </a:lnTo>
                  <a:lnTo>
                    <a:pt x="270" y="239"/>
                  </a:lnTo>
                  <a:lnTo>
                    <a:pt x="294" y="228"/>
                  </a:lnTo>
                  <a:lnTo>
                    <a:pt x="312" y="222"/>
                  </a:lnTo>
                  <a:lnTo>
                    <a:pt x="330" y="210"/>
                  </a:lnTo>
                  <a:lnTo>
                    <a:pt x="365" y="186"/>
                  </a:lnTo>
                  <a:lnTo>
                    <a:pt x="419" y="156"/>
                  </a:lnTo>
                  <a:lnTo>
                    <a:pt x="473" y="120"/>
                  </a:lnTo>
                  <a:lnTo>
                    <a:pt x="527" y="90"/>
                  </a:lnTo>
                  <a:lnTo>
                    <a:pt x="576" y="60"/>
                  </a:lnTo>
                  <a:lnTo>
                    <a:pt x="612" y="42"/>
                  </a:lnTo>
                  <a:lnTo>
                    <a:pt x="629" y="36"/>
                  </a:lnTo>
                  <a:lnTo>
                    <a:pt x="647" y="30"/>
                  </a:lnTo>
                  <a:lnTo>
                    <a:pt x="677" y="18"/>
                  </a:lnTo>
                  <a:lnTo>
                    <a:pt x="701" y="6"/>
                  </a:lnTo>
                  <a:lnTo>
                    <a:pt x="713" y="0"/>
                  </a:lnTo>
                  <a:lnTo>
                    <a:pt x="713" y="0"/>
                  </a:lnTo>
                  <a:lnTo>
                    <a:pt x="659" y="6"/>
                  </a:lnTo>
                  <a:lnTo>
                    <a:pt x="716" y="63"/>
                  </a:lnTo>
                </a:path>
              </a:pathLst>
            </a:custGeom>
            <a:gradFill rotWithShape="0">
              <a:gsLst>
                <a:gs pos="0">
                  <a:schemeClr val="bg2">
                    <a:gamma/>
                    <a:tint val="94118"/>
                    <a:invGamma/>
                  </a:schemeClr>
                </a:gs>
                <a:gs pos="100000">
                  <a:schemeClr val="bg2"/>
                </a:gs>
              </a:gsLst>
              <a:lin ang="2700000" scaled="1"/>
            </a:gradFill>
            <a:ln>
              <a:noFill/>
            </a:ln>
            <a:extLst/>
          </p:spPr>
          <p:txBody>
            <a:bodyPr/>
            <a:lstStyle/>
            <a:p>
              <a:pPr>
                <a:defRPr/>
              </a:pPr>
              <a:endParaRPr kumimoji="0" lang="en-US">
                <a:cs typeface="Arial" pitchFamily="34" charset="0"/>
              </a:endParaRPr>
            </a:p>
          </p:txBody>
        </p:sp>
        <p:sp>
          <p:nvSpPr>
            <p:cNvPr id="13" name="Freeform 13"/>
            <p:cNvSpPr>
              <a:spLocks/>
            </p:cNvSpPr>
            <p:nvPr userDrawn="1"/>
          </p:nvSpPr>
          <p:spPr bwMode="hidden">
            <a:xfrm>
              <a:off x="3453" y="2271"/>
              <a:ext cx="318" cy="225"/>
            </a:xfrm>
            <a:custGeom>
              <a:avLst/>
              <a:gdLst>
                <a:gd name="T0" fmla="*/ 6 w 318"/>
                <a:gd name="T1" fmla="*/ 225 h 225"/>
                <a:gd name="T2" fmla="*/ 0 w 318"/>
                <a:gd name="T3" fmla="*/ 195 h 225"/>
                <a:gd name="T4" fmla="*/ 315 w 318"/>
                <a:gd name="T5" fmla="*/ 0 h 225"/>
                <a:gd name="T6" fmla="*/ 303 w 318"/>
                <a:gd name="T7" fmla="*/ 27 h 225"/>
                <a:gd name="T8" fmla="*/ 318 w 318"/>
                <a:gd name="T9" fmla="*/ 42 h 225"/>
              </a:gdLst>
              <a:ahLst/>
              <a:cxnLst>
                <a:cxn ang="0">
                  <a:pos x="T0" y="T1"/>
                </a:cxn>
                <a:cxn ang="0">
                  <a:pos x="T2" y="T3"/>
                </a:cxn>
                <a:cxn ang="0">
                  <a:pos x="T4" y="T5"/>
                </a:cxn>
                <a:cxn ang="0">
                  <a:pos x="T6" y="T7"/>
                </a:cxn>
                <a:cxn ang="0">
                  <a:pos x="T8" y="T9"/>
                </a:cxn>
              </a:cxnLst>
              <a:rect l="0" t="0" r="r" b="b"/>
              <a:pathLst>
                <a:path w="318" h="225">
                  <a:moveTo>
                    <a:pt x="6" y="225"/>
                  </a:moveTo>
                  <a:lnTo>
                    <a:pt x="0" y="195"/>
                  </a:lnTo>
                  <a:lnTo>
                    <a:pt x="315" y="0"/>
                  </a:lnTo>
                  <a:lnTo>
                    <a:pt x="303" y="27"/>
                  </a:lnTo>
                  <a:lnTo>
                    <a:pt x="318" y="42"/>
                  </a:lnTo>
                </a:path>
              </a:pathLst>
            </a:custGeom>
            <a:gradFill rotWithShape="0">
              <a:gsLst>
                <a:gs pos="0">
                  <a:schemeClr val="bg2">
                    <a:gamma/>
                    <a:tint val="94118"/>
                    <a:invGamma/>
                  </a:schemeClr>
                </a:gs>
                <a:gs pos="100000">
                  <a:schemeClr val="bg2"/>
                </a:gs>
              </a:gsLst>
              <a:lin ang="2700000" scaled="1"/>
            </a:gradFill>
            <a:ln>
              <a:noFill/>
            </a:ln>
            <a:extLst/>
          </p:spPr>
          <p:txBody>
            <a:bodyPr/>
            <a:lstStyle/>
            <a:p>
              <a:pPr>
                <a:defRPr/>
              </a:pPr>
              <a:endParaRPr kumimoji="0" lang="en-US">
                <a:cs typeface="Arial" pitchFamily="34" charset="0"/>
              </a:endParaRPr>
            </a:p>
          </p:txBody>
        </p:sp>
        <p:sp>
          <p:nvSpPr>
            <p:cNvPr id="14" name="Freeform 14"/>
            <p:cNvSpPr>
              <a:spLocks/>
            </p:cNvSpPr>
            <p:nvPr userDrawn="1"/>
          </p:nvSpPr>
          <p:spPr bwMode="hidden">
            <a:xfrm>
              <a:off x="0" y="2658"/>
              <a:ext cx="2595" cy="933"/>
            </a:xfrm>
            <a:custGeom>
              <a:avLst/>
              <a:gdLst>
                <a:gd name="T0" fmla="*/ 1050 w 2595"/>
                <a:gd name="T1" fmla="*/ 657 h 933"/>
                <a:gd name="T2" fmla="*/ 1581 w 2595"/>
                <a:gd name="T3" fmla="*/ 690 h 933"/>
                <a:gd name="T4" fmla="*/ 1671 w 2595"/>
                <a:gd name="T5" fmla="*/ 723 h 933"/>
                <a:gd name="T6" fmla="*/ 1176 w 2595"/>
                <a:gd name="T7" fmla="*/ 621 h 933"/>
                <a:gd name="T8" fmla="*/ 1854 w 2595"/>
                <a:gd name="T9" fmla="*/ 567 h 933"/>
                <a:gd name="T10" fmla="*/ 1869 w 2595"/>
                <a:gd name="T11" fmla="*/ 612 h 933"/>
                <a:gd name="T12" fmla="*/ 2103 w 2595"/>
                <a:gd name="T13" fmla="*/ 861 h 933"/>
                <a:gd name="T14" fmla="*/ 1883 w 2595"/>
                <a:gd name="T15" fmla="*/ 520 h 933"/>
                <a:gd name="T16" fmla="*/ 1842 w 2595"/>
                <a:gd name="T17" fmla="*/ 490 h 933"/>
                <a:gd name="T18" fmla="*/ 1770 w 2595"/>
                <a:gd name="T19" fmla="*/ 466 h 933"/>
                <a:gd name="T20" fmla="*/ 1740 w 2595"/>
                <a:gd name="T21" fmla="*/ 448 h 933"/>
                <a:gd name="T22" fmla="*/ 1758 w 2595"/>
                <a:gd name="T23" fmla="*/ 436 h 933"/>
                <a:gd name="T24" fmla="*/ 1830 w 2595"/>
                <a:gd name="T25" fmla="*/ 430 h 933"/>
                <a:gd name="T26" fmla="*/ 1877 w 2595"/>
                <a:gd name="T27" fmla="*/ 424 h 933"/>
                <a:gd name="T28" fmla="*/ 1955 w 2595"/>
                <a:gd name="T29" fmla="*/ 394 h 933"/>
                <a:gd name="T30" fmla="*/ 2052 w 2595"/>
                <a:gd name="T31" fmla="*/ 396 h 933"/>
                <a:gd name="T32" fmla="*/ 2253 w 2595"/>
                <a:gd name="T33" fmla="*/ 732 h 933"/>
                <a:gd name="T34" fmla="*/ 2415 w 2595"/>
                <a:gd name="T35" fmla="*/ 933 h 933"/>
                <a:gd name="T36" fmla="*/ 2397 w 2595"/>
                <a:gd name="T37" fmla="*/ 828 h 933"/>
                <a:gd name="T38" fmla="*/ 2088 w 2595"/>
                <a:gd name="T39" fmla="*/ 400 h 933"/>
                <a:gd name="T40" fmla="*/ 2046 w 2595"/>
                <a:gd name="T41" fmla="*/ 346 h 933"/>
                <a:gd name="T42" fmla="*/ 1997 w 2595"/>
                <a:gd name="T43" fmla="*/ 304 h 933"/>
                <a:gd name="T44" fmla="*/ 1967 w 2595"/>
                <a:gd name="T45" fmla="*/ 286 h 933"/>
                <a:gd name="T46" fmla="*/ 1973 w 2595"/>
                <a:gd name="T47" fmla="*/ 286 h 933"/>
                <a:gd name="T48" fmla="*/ 2009 w 2595"/>
                <a:gd name="T49" fmla="*/ 286 h 933"/>
                <a:gd name="T50" fmla="*/ 2082 w 2595"/>
                <a:gd name="T51" fmla="*/ 322 h 933"/>
                <a:gd name="T52" fmla="*/ 2199 w 2595"/>
                <a:gd name="T53" fmla="*/ 384 h 933"/>
                <a:gd name="T54" fmla="*/ 2394 w 2595"/>
                <a:gd name="T55" fmla="*/ 448 h 933"/>
                <a:gd name="T56" fmla="*/ 2595 w 2595"/>
                <a:gd name="T57" fmla="*/ 516 h 933"/>
                <a:gd name="T58" fmla="*/ 2388 w 2595"/>
                <a:gd name="T59" fmla="*/ 424 h 933"/>
                <a:gd name="T60" fmla="*/ 2219 w 2595"/>
                <a:gd name="T61" fmla="*/ 340 h 933"/>
                <a:gd name="T62" fmla="*/ 2052 w 2595"/>
                <a:gd name="T63" fmla="*/ 280 h 933"/>
                <a:gd name="T64" fmla="*/ 1955 w 2595"/>
                <a:gd name="T65" fmla="*/ 262 h 933"/>
                <a:gd name="T66" fmla="*/ 1877 w 2595"/>
                <a:gd name="T67" fmla="*/ 274 h 933"/>
                <a:gd name="T68" fmla="*/ 1752 w 2595"/>
                <a:gd name="T69" fmla="*/ 274 h 933"/>
                <a:gd name="T70" fmla="*/ 1661 w 2595"/>
                <a:gd name="T71" fmla="*/ 292 h 933"/>
                <a:gd name="T72" fmla="*/ 1607 w 2595"/>
                <a:gd name="T73" fmla="*/ 316 h 933"/>
                <a:gd name="T74" fmla="*/ 1589 w 2595"/>
                <a:gd name="T75" fmla="*/ 322 h 933"/>
                <a:gd name="T76" fmla="*/ 1409 w 2595"/>
                <a:gd name="T77" fmla="*/ 358 h 933"/>
                <a:gd name="T78" fmla="*/ 1152 w 2595"/>
                <a:gd name="T79" fmla="*/ 442 h 933"/>
                <a:gd name="T80" fmla="*/ 966 w 2595"/>
                <a:gd name="T81" fmla="*/ 460 h 933"/>
                <a:gd name="T82" fmla="*/ 870 w 2595"/>
                <a:gd name="T83" fmla="*/ 442 h 933"/>
                <a:gd name="T84" fmla="*/ 828 w 2595"/>
                <a:gd name="T85" fmla="*/ 430 h 933"/>
                <a:gd name="T86" fmla="*/ 743 w 2595"/>
                <a:gd name="T87" fmla="*/ 388 h 933"/>
                <a:gd name="T88" fmla="*/ 636 w 2595"/>
                <a:gd name="T89" fmla="*/ 334 h 933"/>
                <a:gd name="T90" fmla="*/ 467 w 2595"/>
                <a:gd name="T91" fmla="*/ 256 h 933"/>
                <a:gd name="T92" fmla="*/ 0 w 2595"/>
                <a:gd name="T93" fmla="*/ 0 h 933"/>
                <a:gd name="T94" fmla="*/ 585 w 2595"/>
                <a:gd name="T95" fmla="*/ 390 h 933"/>
                <a:gd name="T96" fmla="*/ 849 w 2595"/>
                <a:gd name="T97" fmla="*/ 543 h 933"/>
                <a:gd name="T98" fmla="*/ 897 w 2595"/>
                <a:gd name="T99" fmla="*/ 621 h 9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595" h="933">
                  <a:moveTo>
                    <a:pt x="981" y="675"/>
                  </a:moveTo>
                  <a:lnTo>
                    <a:pt x="1050" y="657"/>
                  </a:lnTo>
                  <a:lnTo>
                    <a:pt x="1143" y="651"/>
                  </a:lnTo>
                  <a:lnTo>
                    <a:pt x="1581" y="690"/>
                  </a:lnTo>
                  <a:lnTo>
                    <a:pt x="1623" y="738"/>
                  </a:lnTo>
                  <a:lnTo>
                    <a:pt x="1671" y="723"/>
                  </a:lnTo>
                  <a:lnTo>
                    <a:pt x="1656" y="675"/>
                  </a:lnTo>
                  <a:lnTo>
                    <a:pt x="1176" y="621"/>
                  </a:lnTo>
                  <a:lnTo>
                    <a:pt x="1797" y="534"/>
                  </a:lnTo>
                  <a:lnTo>
                    <a:pt x="1854" y="567"/>
                  </a:lnTo>
                  <a:lnTo>
                    <a:pt x="1881" y="585"/>
                  </a:lnTo>
                  <a:lnTo>
                    <a:pt x="1869" y="612"/>
                  </a:lnTo>
                  <a:lnTo>
                    <a:pt x="1995" y="852"/>
                  </a:lnTo>
                  <a:lnTo>
                    <a:pt x="2103" y="861"/>
                  </a:lnTo>
                  <a:lnTo>
                    <a:pt x="1889" y="538"/>
                  </a:lnTo>
                  <a:lnTo>
                    <a:pt x="1883" y="520"/>
                  </a:lnTo>
                  <a:lnTo>
                    <a:pt x="1872" y="508"/>
                  </a:lnTo>
                  <a:lnTo>
                    <a:pt x="1842" y="490"/>
                  </a:lnTo>
                  <a:lnTo>
                    <a:pt x="1806" y="478"/>
                  </a:lnTo>
                  <a:lnTo>
                    <a:pt x="1770" y="466"/>
                  </a:lnTo>
                  <a:lnTo>
                    <a:pt x="1752" y="454"/>
                  </a:lnTo>
                  <a:lnTo>
                    <a:pt x="1740" y="448"/>
                  </a:lnTo>
                  <a:lnTo>
                    <a:pt x="1746" y="436"/>
                  </a:lnTo>
                  <a:lnTo>
                    <a:pt x="1758" y="436"/>
                  </a:lnTo>
                  <a:lnTo>
                    <a:pt x="1782" y="430"/>
                  </a:lnTo>
                  <a:lnTo>
                    <a:pt x="1830" y="430"/>
                  </a:lnTo>
                  <a:lnTo>
                    <a:pt x="1854" y="430"/>
                  </a:lnTo>
                  <a:lnTo>
                    <a:pt x="1877" y="424"/>
                  </a:lnTo>
                  <a:lnTo>
                    <a:pt x="1925" y="400"/>
                  </a:lnTo>
                  <a:lnTo>
                    <a:pt x="1955" y="394"/>
                  </a:lnTo>
                  <a:lnTo>
                    <a:pt x="1979" y="394"/>
                  </a:lnTo>
                  <a:lnTo>
                    <a:pt x="2052" y="396"/>
                  </a:lnTo>
                  <a:lnTo>
                    <a:pt x="2046" y="456"/>
                  </a:lnTo>
                  <a:lnTo>
                    <a:pt x="2253" y="732"/>
                  </a:lnTo>
                  <a:lnTo>
                    <a:pt x="2334" y="816"/>
                  </a:lnTo>
                  <a:lnTo>
                    <a:pt x="2415" y="933"/>
                  </a:lnTo>
                  <a:lnTo>
                    <a:pt x="2430" y="909"/>
                  </a:lnTo>
                  <a:lnTo>
                    <a:pt x="2397" y="828"/>
                  </a:lnTo>
                  <a:lnTo>
                    <a:pt x="2094" y="412"/>
                  </a:lnTo>
                  <a:lnTo>
                    <a:pt x="2088" y="400"/>
                  </a:lnTo>
                  <a:lnTo>
                    <a:pt x="2076" y="376"/>
                  </a:lnTo>
                  <a:lnTo>
                    <a:pt x="2046" y="346"/>
                  </a:lnTo>
                  <a:lnTo>
                    <a:pt x="2015" y="322"/>
                  </a:lnTo>
                  <a:lnTo>
                    <a:pt x="1997" y="304"/>
                  </a:lnTo>
                  <a:lnTo>
                    <a:pt x="1979" y="292"/>
                  </a:lnTo>
                  <a:lnTo>
                    <a:pt x="1967" y="286"/>
                  </a:lnTo>
                  <a:lnTo>
                    <a:pt x="1967" y="286"/>
                  </a:lnTo>
                  <a:lnTo>
                    <a:pt x="1973" y="286"/>
                  </a:lnTo>
                  <a:lnTo>
                    <a:pt x="1985" y="286"/>
                  </a:lnTo>
                  <a:lnTo>
                    <a:pt x="2009" y="286"/>
                  </a:lnTo>
                  <a:lnTo>
                    <a:pt x="2040" y="298"/>
                  </a:lnTo>
                  <a:lnTo>
                    <a:pt x="2082" y="322"/>
                  </a:lnTo>
                  <a:lnTo>
                    <a:pt x="2124" y="348"/>
                  </a:lnTo>
                  <a:lnTo>
                    <a:pt x="2199" y="384"/>
                  </a:lnTo>
                  <a:lnTo>
                    <a:pt x="2325" y="426"/>
                  </a:lnTo>
                  <a:lnTo>
                    <a:pt x="2394" y="448"/>
                  </a:lnTo>
                  <a:lnTo>
                    <a:pt x="2523" y="522"/>
                  </a:lnTo>
                  <a:lnTo>
                    <a:pt x="2595" y="516"/>
                  </a:lnTo>
                  <a:lnTo>
                    <a:pt x="2442" y="454"/>
                  </a:lnTo>
                  <a:lnTo>
                    <a:pt x="2388" y="424"/>
                  </a:lnTo>
                  <a:lnTo>
                    <a:pt x="2327" y="388"/>
                  </a:lnTo>
                  <a:lnTo>
                    <a:pt x="2219" y="340"/>
                  </a:lnTo>
                  <a:lnTo>
                    <a:pt x="2106" y="292"/>
                  </a:lnTo>
                  <a:lnTo>
                    <a:pt x="2052" y="280"/>
                  </a:lnTo>
                  <a:lnTo>
                    <a:pt x="2003" y="268"/>
                  </a:lnTo>
                  <a:lnTo>
                    <a:pt x="1955" y="262"/>
                  </a:lnTo>
                  <a:lnTo>
                    <a:pt x="1919" y="268"/>
                  </a:lnTo>
                  <a:lnTo>
                    <a:pt x="1877" y="274"/>
                  </a:lnTo>
                  <a:lnTo>
                    <a:pt x="1812" y="274"/>
                  </a:lnTo>
                  <a:lnTo>
                    <a:pt x="1752" y="274"/>
                  </a:lnTo>
                  <a:lnTo>
                    <a:pt x="1703" y="286"/>
                  </a:lnTo>
                  <a:lnTo>
                    <a:pt x="1661" y="292"/>
                  </a:lnTo>
                  <a:lnTo>
                    <a:pt x="1631" y="304"/>
                  </a:lnTo>
                  <a:lnTo>
                    <a:pt x="1607" y="316"/>
                  </a:lnTo>
                  <a:lnTo>
                    <a:pt x="1595" y="322"/>
                  </a:lnTo>
                  <a:lnTo>
                    <a:pt x="1589" y="322"/>
                  </a:lnTo>
                  <a:lnTo>
                    <a:pt x="1500" y="334"/>
                  </a:lnTo>
                  <a:lnTo>
                    <a:pt x="1409" y="358"/>
                  </a:lnTo>
                  <a:lnTo>
                    <a:pt x="1236" y="418"/>
                  </a:lnTo>
                  <a:lnTo>
                    <a:pt x="1152" y="442"/>
                  </a:lnTo>
                  <a:lnTo>
                    <a:pt x="1061" y="460"/>
                  </a:lnTo>
                  <a:lnTo>
                    <a:pt x="966" y="460"/>
                  </a:lnTo>
                  <a:lnTo>
                    <a:pt x="918" y="454"/>
                  </a:lnTo>
                  <a:lnTo>
                    <a:pt x="870" y="442"/>
                  </a:lnTo>
                  <a:lnTo>
                    <a:pt x="858" y="436"/>
                  </a:lnTo>
                  <a:lnTo>
                    <a:pt x="828" y="430"/>
                  </a:lnTo>
                  <a:lnTo>
                    <a:pt x="791" y="412"/>
                  </a:lnTo>
                  <a:lnTo>
                    <a:pt x="743" y="388"/>
                  </a:lnTo>
                  <a:lnTo>
                    <a:pt x="690" y="364"/>
                  </a:lnTo>
                  <a:lnTo>
                    <a:pt x="636" y="334"/>
                  </a:lnTo>
                  <a:lnTo>
                    <a:pt x="515" y="280"/>
                  </a:lnTo>
                  <a:lnTo>
                    <a:pt x="467" y="256"/>
                  </a:lnTo>
                  <a:lnTo>
                    <a:pt x="443" y="244"/>
                  </a:lnTo>
                  <a:lnTo>
                    <a:pt x="0" y="0"/>
                  </a:lnTo>
                  <a:lnTo>
                    <a:pt x="123" y="120"/>
                  </a:lnTo>
                  <a:lnTo>
                    <a:pt x="585" y="390"/>
                  </a:lnTo>
                  <a:lnTo>
                    <a:pt x="708" y="462"/>
                  </a:lnTo>
                  <a:lnTo>
                    <a:pt x="849" y="543"/>
                  </a:lnTo>
                  <a:lnTo>
                    <a:pt x="882" y="564"/>
                  </a:lnTo>
                  <a:lnTo>
                    <a:pt x="897" y="621"/>
                  </a:lnTo>
                  <a:lnTo>
                    <a:pt x="981" y="675"/>
                  </a:lnTo>
                  <a:close/>
                </a:path>
              </a:pathLst>
            </a:custGeom>
            <a:gradFill rotWithShape="0">
              <a:gsLst>
                <a:gs pos="0">
                  <a:schemeClr val="bg2">
                    <a:gamma/>
                    <a:tint val="81961"/>
                    <a:invGamma/>
                  </a:schemeClr>
                </a:gs>
                <a:gs pos="100000">
                  <a:schemeClr val="bg2"/>
                </a:gs>
              </a:gsLst>
              <a:lin ang="2700000" scaled="1"/>
            </a:gradFill>
            <a:ln>
              <a:noFill/>
            </a:ln>
            <a:extLst/>
          </p:spPr>
          <p:txBody>
            <a:bodyPr/>
            <a:lstStyle/>
            <a:p>
              <a:pPr>
                <a:defRPr/>
              </a:pPr>
              <a:endParaRPr kumimoji="0" lang="en-US">
                <a:cs typeface="Arial" pitchFamily="34" charset="0"/>
              </a:endParaRPr>
            </a:p>
          </p:txBody>
        </p:sp>
        <p:sp>
          <p:nvSpPr>
            <p:cNvPr id="15" name="Freeform 15"/>
            <p:cNvSpPr>
              <a:spLocks/>
            </p:cNvSpPr>
            <p:nvPr userDrawn="1"/>
          </p:nvSpPr>
          <p:spPr bwMode="hidden">
            <a:xfrm>
              <a:off x="0" y="2994"/>
              <a:ext cx="2723" cy="1091"/>
            </a:xfrm>
            <a:custGeom>
              <a:avLst/>
              <a:gdLst>
                <a:gd name="T0" fmla="*/ 2370 w 2723"/>
                <a:gd name="T1" fmla="*/ 72 h 1091"/>
                <a:gd name="T2" fmla="*/ 2597 w 2723"/>
                <a:gd name="T3" fmla="*/ 198 h 1091"/>
                <a:gd name="T4" fmla="*/ 2639 w 2723"/>
                <a:gd name="T5" fmla="*/ 276 h 1091"/>
                <a:gd name="T6" fmla="*/ 2453 w 2723"/>
                <a:gd name="T7" fmla="*/ 264 h 1091"/>
                <a:gd name="T8" fmla="*/ 2297 w 2723"/>
                <a:gd name="T9" fmla="*/ 204 h 1091"/>
                <a:gd name="T10" fmla="*/ 2112 w 2723"/>
                <a:gd name="T11" fmla="*/ 66 h 1091"/>
                <a:gd name="T12" fmla="*/ 2088 w 2723"/>
                <a:gd name="T13" fmla="*/ 72 h 1091"/>
                <a:gd name="T14" fmla="*/ 2106 w 2723"/>
                <a:gd name="T15" fmla="*/ 114 h 1091"/>
                <a:gd name="T16" fmla="*/ 2412 w 2723"/>
                <a:gd name="T17" fmla="*/ 552 h 1091"/>
                <a:gd name="T18" fmla="*/ 2279 w 2723"/>
                <a:gd name="T19" fmla="*/ 564 h 1091"/>
                <a:gd name="T20" fmla="*/ 2189 w 2723"/>
                <a:gd name="T21" fmla="*/ 492 h 1091"/>
                <a:gd name="T22" fmla="*/ 2058 w 2723"/>
                <a:gd name="T23" fmla="*/ 330 h 1091"/>
                <a:gd name="T24" fmla="*/ 1991 w 2723"/>
                <a:gd name="T25" fmla="*/ 234 h 1091"/>
                <a:gd name="T26" fmla="*/ 1949 w 2723"/>
                <a:gd name="T27" fmla="*/ 174 h 1091"/>
                <a:gd name="T28" fmla="*/ 1824 w 2723"/>
                <a:gd name="T29" fmla="*/ 132 h 1091"/>
                <a:gd name="T30" fmla="*/ 1794 w 2723"/>
                <a:gd name="T31" fmla="*/ 144 h 1091"/>
                <a:gd name="T32" fmla="*/ 1895 w 2723"/>
                <a:gd name="T33" fmla="*/ 222 h 1091"/>
                <a:gd name="T34" fmla="*/ 1943 w 2723"/>
                <a:gd name="T35" fmla="*/ 366 h 1091"/>
                <a:gd name="T36" fmla="*/ 2064 w 2723"/>
                <a:gd name="T37" fmla="*/ 630 h 1091"/>
                <a:gd name="T38" fmla="*/ 2052 w 2723"/>
                <a:gd name="T39" fmla="*/ 695 h 1091"/>
                <a:gd name="T40" fmla="*/ 1955 w 2723"/>
                <a:gd name="T41" fmla="*/ 683 h 1091"/>
                <a:gd name="T42" fmla="*/ 1913 w 2723"/>
                <a:gd name="T43" fmla="*/ 636 h 1091"/>
                <a:gd name="T44" fmla="*/ 1703 w 2723"/>
                <a:gd name="T45" fmla="*/ 312 h 1091"/>
                <a:gd name="T46" fmla="*/ 1637 w 2723"/>
                <a:gd name="T47" fmla="*/ 276 h 1091"/>
                <a:gd name="T48" fmla="*/ 1643 w 2723"/>
                <a:gd name="T49" fmla="*/ 318 h 1091"/>
                <a:gd name="T50" fmla="*/ 1673 w 2723"/>
                <a:gd name="T51" fmla="*/ 408 h 1091"/>
                <a:gd name="T52" fmla="*/ 1716 w 2723"/>
                <a:gd name="T53" fmla="*/ 779 h 1091"/>
                <a:gd name="T54" fmla="*/ 1691 w 2723"/>
                <a:gd name="T55" fmla="*/ 737 h 1091"/>
                <a:gd name="T56" fmla="*/ 1613 w 2723"/>
                <a:gd name="T57" fmla="*/ 582 h 1091"/>
                <a:gd name="T58" fmla="*/ 1494 w 2723"/>
                <a:gd name="T59" fmla="*/ 480 h 1091"/>
                <a:gd name="T60" fmla="*/ 1248 w 2723"/>
                <a:gd name="T61" fmla="*/ 528 h 1091"/>
                <a:gd name="T62" fmla="*/ 996 w 2723"/>
                <a:gd name="T63" fmla="*/ 630 h 1091"/>
                <a:gd name="T64" fmla="*/ 714 w 2723"/>
                <a:gd name="T65" fmla="*/ 534 h 1091"/>
                <a:gd name="T66" fmla="*/ 198 w 2723"/>
                <a:gd name="T67" fmla="*/ 288 h 1091"/>
                <a:gd name="T68" fmla="*/ 0 w 2723"/>
                <a:gd name="T69" fmla="*/ 460 h 1091"/>
                <a:gd name="T70" fmla="*/ 288 w 2723"/>
                <a:gd name="T71" fmla="*/ 570 h 1091"/>
                <a:gd name="T72" fmla="*/ 461 w 2723"/>
                <a:gd name="T73" fmla="*/ 654 h 1091"/>
                <a:gd name="T74" fmla="*/ 725 w 2723"/>
                <a:gd name="T75" fmla="*/ 755 h 1091"/>
                <a:gd name="T76" fmla="*/ 966 w 2723"/>
                <a:gd name="T77" fmla="*/ 791 h 1091"/>
                <a:gd name="T78" fmla="*/ 1176 w 2723"/>
                <a:gd name="T79" fmla="*/ 779 h 1091"/>
                <a:gd name="T80" fmla="*/ 1278 w 2723"/>
                <a:gd name="T81" fmla="*/ 791 h 1091"/>
                <a:gd name="T82" fmla="*/ 1404 w 2723"/>
                <a:gd name="T83" fmla="*/ 845 h 1091"/>
                <a:gd name="T84" fmla="*/ 1416 w 2723"/>
                <a:gd name="T85" fmla="*/ 887 h 1091"/>
                <a:gd name="T86" fmla="*/ 1361 w 2723"/>
                <a:gd name="T87" fmla="*/ 923 h 1091"/>
                <a:gd name="T88" fmla="*/ 1385 w 2723"/>
                <a:gd name="T89" fmla="*/ 1007 h 1091"/>
                <a:gd name="T90" fmla="*/ 1494 w 2723"/>
                <a:gd name="T91" fmla="*/ 1085 h 1091"/>
                <a:gd name="T92" fmla="*/ 1697 w 2723"/>
                <a:gd name="T93" fmla="*/ 1043 h 1091"/>
                <a:gd name="T94" fmla="*/ 1812 w 2723"/>
                <a:gd name="T95" fmla="*/ 989 h 1091"/>
                <a:gd name="T96" fmla="*/ 1973 w 2723"/>
                <a:gd name="T97" fmla="*/ 917 h 1091"/>
                <a:gd name="T98" fmla="*/ 2201 w 2723"/>
                <a:gd name="T99" fmla="*/ 899 h 1091"/>
                <a:gd name="T100" fmla="*/ 2364 w 2723"/>
                <a:gd name="T101" fmla="*/ 863 h 1091"/>
                <a:gd name="T102" fmla="*/ 2400 w 2723"/>
                <a:gd name="T103" fmla="*/ 743 h 1091"/>
                <a:gd name="T104" fmla="*/ 2471 w 2723"/>
                <a:gd name="T105" fmla="*/ 701 h 1091"/>
                <a:gd name="T106" fmla="*/ 2621 w 2723"/>
                <a:gd name="T107" fmla="*/ 504 h 1091"/>
                <a:gd name="T108" fmla="*/ 2693 w 2723"/>
                <a:gd name="T109" fmla="*/ 374 h 1091"/>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2723" h="1091">
                  <a:moveTo>
                    <a:pt x="2723" y="299"/>
                  </a:moveTo>
                  <a:lnTo>
                    <a:pt x="2715" y="240"/>
                  </a:lnTo>
                  <a:lnTo>
                    <a:pt x="2656" y="195"/>
                  </a:lnTo>
                  <a:lnTo>
                    <a:pt x="2370" y="72"/>
                  </a:lnTo>
                  <a:lnTo>
                    <a:pt x="2303" y="54"/>
                  </a:lnTo>
                  <a:lnTo>
                    <a:pt x="2585" y="186"/>
                  </a:lnTo>
                  <a:lnTo>
                    <a:pt x="2591" y="192"/>
                  </a:lnTo>
                  <a:lnTo>
                    <a:pt x="2597" y="198"/>
                  </a:lnTo>
                  <a:lnTo>
                    <a:pt x="2621" y="228"/>
                  </a:lnTo>
                  <a:lnTo>
                    <a:pt x="2639" y="258"/>
                  </a:lnTo>
                  <a:lnTo>
                    <a:pt x="2646" y="270"/>
                  </a:lnTo>
                  <a:lnTo>
                    <a:pt x="2639" y="276"/>
                  </a:lnTo>
                  <a:lnTo>
                    <a:pt x="2603" y="282"/>
                  </a:lnTo>
                  <a:lnTo>
                    <a:pt x="2555" y="282"/>
                  </a:lnTo>
                  <a:lnTo>
                    <a:pt x="2507" y="276"/>
                  </a:lnTo>
                  <a:lnTo>
                    <a:pt x="2453" y="264"/>
                  </a:lnTo>
                  <a:lnTo>
                    <a:pt x="2394" y="246"/>
                  </a:lnTo>
                  <a:lnTo>
                    <a:pt x="2340" y="222"/>
                  </a:lnTo>
                  <a:lnTo>
                    <a:pt x="2321" y="216"/>
                  </a:lnTo>
                  <a:lnTo>
                    <a:pt x="2297" y="204"/>
                  </a:lnTo>
                  <a:lnTo>
                    <a:pt x="2171" y="126"/>
                  </a:lnTo>
                  <a:lnTo>
                    <a:pt x="2165" y="120"/>
                  </a:lnTo>
                  <a:lnTo>
                    <a:pt x="2154" y="102"/>
                  </a:lnTo>
                  <a:lnTo>
                    <a:pt x="2112" y="66"/>
                  </a:lnTo>
                  <a:lnTo>
                    <a:pt x="2064" y="24"/>
                  </a:lnTo>
                  <a:lnTo>
                    <a:pt x="2046" y="6"/>
                  </a:lnTo>
                  <a:lnTo>
                    <a:pt x="2034" y="0"/>
                  </a:lnTo>
                  <a:lnTo>
                    <a:pt x="2088" y="72"/>
                  </a:lnTo>
                  <a:lnTo>
                    <a:pt x="2106" y="108"/>
                  </a:lnTo>
                  <a:lnTo>
                    <a:pt x="2106" y="114"/>
                  </a:lnTo>
                  <a:lnTo>
                    <a:pt x="2112" y="114"/>
                  </a:lnTo>
                  <a:lnTo>
                    <a:pt x="2406" y="516"/>
                  </a:lnTo>
                  <a:lnTo>
                    <a:pt x="2412" y="534"/>
                  </a:lnTo>
                  <a:lnTo>
                    <a:pt x="2412" y="552"/>
                  </a:lnTo>
                  <a:lnTo>
                    <a:pt x="2394" y="576"/>
                  </a:lnTo>
                  <a:lnTo>
                    <a:pt x="2364" y="588"/>
                  </a:lnTo>
                  <a:lnTo>
                    <a:pt x="2321" y="588"/>
                  </a:lnTo>
                  <a:lnTo>
                    <a:pt x="2279" y="564"/>
                  </a:lnTo>
                  <a:lnTo>
                    <a:pt x="2237" y="534"/>
                  </a:lnTo>
                  <a:lnTo>
                    <a:pt x="2201" y="504"/>
                  </a:lnTo>
                  <a:lnTo>
                    <a:pt x="2195" y="498"/>
                  </a:lnTo>
                  <a:lnTo>
                    <a:pt x="2189" y="492"/>
                  </a:lnTo>
                  <a:lnTo>
                    <a:pt x="2171" y="462"/>
                  </a:lnTo>
                  <a:lnTo>
                    <a:pt x="2142" y="420"/>
                  </a:lnTo>
                  <a:lnTo>
                    <a:pt x="2100" y="378"/>
                  </a:lnTo>
                  <a:lnTo>
                    <a:pt x="2058" y="330"/>
                  </a:lnTo>
                  <a:lnTo>
                    <a:pt x="2040" y="318"/>
                  </a:lnTo>
                  <a:lnTo>
                    <a:pt x="2028" y="300"/>
                  </a:lnTo>
                  <a:lnTo>
                    <a:pt x="2009" y="264"/>
                  </a:lnTo>
                  <a:lnTo>
                    <a:pt x="1991" y="234"/>
                  </a:lnTo>
                  <a:lnTo>
                    <a:pt x="1985" y="210"/>
                  </a:lnTo>
                  <a:lnTo>
                    <a:pt x="1973" y="192"/>
                  </a:lnTo>
                  <a:lnTo>
                    <a:pt x="1967" y="180"/>
                  </a:lnTo>
                  <a:lnTo>
                    <a:pt x="1949" y="174"/>
                  </a:lnTo>
                  <a:lnTo>
                    <a:pt x="1907" y="156"/>
                  </a:lnTo>
                  <a:lnTo>
                    <a:pt x="1860" y="138"/>
                  </a:lnTo>
                  <a:lnTo>
                    <a:pt x="1836" y="132"/>
                  </a:lnTo>
                  <a:lnTo>
                    <a:pt x="1824" y="132"/>
                  </a:lnTo>
                  <a:lnTo>
                    <a:pt x="1806" y="132"/>
                  </a:lnTo>
                  <a:lnTo>
                    <a:pt x="1800" y="138"/>
                  </a:lnTo>
                  <a:lnTo>
                    <a:pt x="1794" y="144"/>
                  </a:lnTo>
                  <a:lnTo>
                    <a:pt x="1842" y="156"/>
                  </a:lnTo>
                  <a:lnTo>
                    <a:pt x="1872" y="180"/>
                  </a:lnTo>
                  <a:lnTo>
                    <a:pt x="1889" y="204"/>
                  </a:lnTo>
                  <a:lnTo>
                    <a:pt x="1895" y="222"/>
                  </a:lnTo>
                  <a:lnTo>
                    <a:pt x="1889" y="240"/>
                  </a:lnTo>
                  <a:lnTo>
                    <a:pt x="1901" y="270"/>
                  </a:lnTo>
                  <a:lnTo>
                    <a:pt x="1919" y="318"/>
                  </a:lnTo>
                  <a:lnTo>
                    <a:pt x="1943" y="366"/>
                  </a:lnTo>
                  <a:lnTo>
                    <a:pt x="1991" y="480"/>
                  </a:lnTo>
                  <a:lnTo>
                    <a:pt x="2021" y="534"/>
                  </a:lnTo>
                  <a:lnTo>
                    <a:pt x="2040" y="582"/>
                  </a:lnTo>
                  <a:lnTo>
                    <a:pt x="2064" y="630"/>
                  </a:lnTo>
                  <a:lnTo>
                    <a:pt x="2076" y="666"/>
                  </a:lnTo>
                  <a:lnTo>
                    <a:pt x="2082" y="683"/>
                  </a:lnTo>
                  <a:lnTo>
                    <a:pt x="2070" y="695"/>
                  </a:lnTo>
                  <a:lnTo>
                    <a:pt x="2052" y="695"/>
                  </a:lnTo>
                  <a:lnTo>
                    <a:pt x="2021" y="695"/>
                  </a:lnTo>
                  <a:lnTo>
                    <a:pt x="1997" y="695"/>
                  </a:lnTo>
                  <a:lnTo>
                    <a:pt x="1973" y="689"/>
                  </a:lnTo>
                  <a:lnTo>
                    <a:pt x="1955" y="683"/>
                  </a:lnTo>
                  <a:lnTo>
                    <a:pt x="1949" y="683"/>
                  </a:lnTo>
                  <a:lnTo>
                    <a:pt x="1949" y="677"/>
                  </a:lnTo>
                  <a:lnTo>
                    <a:pt x="1943" y="672"/>
                  </a:lnTo>
                  <a:lnTo>
                    <a:pt x="1913" y="636"/>
                  </a:lnTo>
                  <a:lnTo>
                    <a:pt x="1806" y="324"/>
                  </a:lnTo>
                  <a:lnTo>
                    <a:pt x="1776" y="330"/>
                  </a:lnTo>
                  <a:lnTo>
                    <a:pt x="1746" y="330"/>
                  </a:lnTo>
                  <a:lnTo>
                    <a:pt x="1703" y="312"/>
                  </a:lnTo>
                  <a:lnTo>
                    <a:pt x="1673" y="288"/>
                  </a:lnTo>
                  <a:lnTo>
                    <a:pt x="1667" y="276"/>
                  </a:lnTo>
                  <a:lnTo>
                    <a:pt x="1655" y="270"/>
                  </a:lnTo>
                  <a:lnTo>
                    <a:pt x="1637" y="276"/>
                  </a:lnTo>
                  <a:lnTo>
                    <a:pt x="1631" y="288"/>
                  </a:lnTo>
                  <a:lnTo>
                    <a:pt x="1625" y="306"/>
                  </a:lnTo>
                  <a:lnTo>
                    <a:pt x="1625" y="312"/>
                  </a:lnTo>
                  <a:lnTo>
                    <a:pt x="1643" y="318"/>
                  </a:lnTo>
                  <a:lnTo>
                    <a:pt x="1655" y="336"/>
                  </a:lnTo>
                  <a:lnTo>
                    <a:pt x="1667" y="366"/>
                  </a:lnTo>
                  <a:lnTo>
                    <a:pt x="1673" y="402"/>
                  </a:lnTo>
                  <a:lnTo>
                    <a:pt x="1673" y="408"/>
                  </a:lnTo>
                  <a:lnTo>
                    <a:pt x="1673" y="414"/>
                  </a:lnTo>
                  <a:lnTo>
                    <a:pt x="1716" y="761"/>
                  </a:lnTo>
                  <a:lnTo>
                    <a:pt x="1716" y="773"/>
                  </a:lnTo>
                  <a:lnTo>
                    <a:pt x="1716" y="779"/>
                  </a:lnTo>
                  <a:lnTo>
                    <a:pt x="1709" y="773"/>
                  </a:lnTo>
                  <a:lnTo>
                    <a:pt x="1703" y="755"/>
                  </a:lnTo>
                  <a:lnTo>
                    <a:pt x="1697" y="749"/>
                  </a:lnTo>
                  <a:lnTo>
                    <a:pt x="1691" y="737"/>
                  </a:lnTo>
                  <a:lnTo>
                    <a:pt x="1679" y="713"/>
                  </a:lnTo>
                  <a:lnTo>
                    <a:pt x="1661" y="672"/>
                  </a:lnTo>
                  <a:lnTo>
                    <a:pt x="1643" y="630"/>
                  </a:lnTo>
                  <a:lnTo>
                    <a:pt x="1613" y="582"/>
                  </a:lnTo>
                  <a:lnTo>
                    <a:pt x="1589" y="540"/>
                  </a:lnTo>
                  <a:lnTo>
                    <a:pt x="1560" y="510"/>
                  </a:lnTo>
                  <a:lnTo>
                    <a:pt x="1536" y="492"/>
                  </a:lnTo>
                  <a:lnTo>
                    <a:pt x="1494" y="480"/>
                  </a:lnTo>
                  <a:lnTo>
                    <a:pt x="1446" y="480"/>
                  </a:lnTo>
                  <a:lnTo>
                    <a:pt x="1397" y="486"/>
                  </a:lnTo>
                  <a:lnTo>
                    <a:pt x="1349" y="498"/>
                  </a:lnTo>
                  <a:lnTo>
                    <a:pt x="1248" y="528"/>
                  </a:lnTo>
                  <a:lnTo>
                    <a:pt x="1158" y="570"/>
                  </a:lnTo>
                  <a:lnTo>
                    <a:pt x="1104" y="600"/>
                  </a:lnTo>
                  <a:lnTo>
                    <a:pt x="1037" y="624"/>
                  </a:lnTo>
                  <a:lnTo>
                    <a:pt x="996" y="630"/>
                  </a:lnTo>
                  <a:lnTo>
                    <a:pt x="948" y="630"/>
                  </a:lnTo>
                  <a:lnTo>
                    <a:pt x="900" y="618"/>
                  </a:lnTo>
                  <a:lnTo>
                    <a:pt x="840" y="588"/>
                  </a:lnTo>
                  <a:lnTo>
                    <a:pt x="714" y="534"/>
                  </a:lnTo>
                  <a:lnTo>
                    <a:pt x="582" y="474"/>
                  </a:lnTo>
                  <a:lnTo>
                    <a:pt x="443" y="408"/>
                  </a:lnTo>
                  <a:lnTo>
                    <a:pt x="318" y="348"/>
                  </a:lnTo>
                  <a:lnTo>
                    <a:pt x="198" y="288"/>
                  </a:lnTo>
                  <a:lnTo>
                    <a:pt x="149" y="264"/>
                  </a:lnTo>
                  <a:lnTo>
                    <a:pt x="102" y="240"/>
                  </a:lnTo>
                  <a:lnTo>
                    <a:pt x="0" y="187"/>
                  </a:lnTo>
                  <a:lnTo>
                    <a:pt x="0" y="460"/>
                  </a:lnTo>
                  <a:lnTo>
                    <a:pt x="36" y="474"/>
                  </a:lnTo>
                  <a:lnTo>
                    <a:pt x="149" y="516"/>
                  </a:lnTo>
                  <a:lnTo>
                    <a:pt x="216" y="540"/>
                  </a:lnTo>
                  <a:lnTo>
                    <a:pt x="288" y="570"/>
                  </a:lnTo>
                  <a:lnTo>
                    <a:pt x="348" y="594"/>
                  </a:lnTo>
                  <a:lnTo>
                    <a:pt x="396" y="618"/>
                  </a:lnTo>
                  <a:lnTo>
                    <a:pt x="432" y="636"/>
                  </a:lnTo>
                  <a:lnTo>
                    <a:pt x="461" y="654"/>
                  </a:lnTo>
                  <a:lnTo>
                    <a:pt x="504" y="672"/>
                  </a:lnTo>
                  <a:lnTo>
                    <a:pt x="588" y="707"/>
                  </a:lnTo>
                  <a:lnTo>
                    <a:pt x="684" y="743"/>
                  </a:lnTo>
                  <a:lnTo>
                    <a:pt x="725" y="755"/>
                  </a:lnTo>
                  <a:lnTo>
                    <a:pt x="761" y="767"/>
                  </a:lnTo>
                  <a:lnTo>
                    <a:pt x="828" y="779"/>
                  </a:lnTo>
                  <a:lnTo>
                    <a:pt x="894" y="785"/>
                  </a:lnTo>
                  <a:lnTo>
                    <a:pt x="966" y="791"/>
                  </a:lnTo>
                  <a:lnTo>
                    <a:pt x="1031" y="791"/>
                  </a:lnTo>
                  <a:lnTo>
                    <a:pt x="1092" y="785"/>
                  </a:lnTo>
                  <a:lnTo>
                    <a:pt x="1146" y="785"/>
                  </a:lnTo>
                  <a:lnTo>
                    <a:pt x="1176" y="779"/>
                  </a:lnTo>
                  <a:lnTo>
                    <a:pt x="1188" y="779"/>
                  </a:lnTo>
                  <a:lnTo>
                    <a:pt x="1236" y="785"/>
                  </a:lnTo>
                  <a:lnTo>
                    <a:pt x="1278" y="791"/>
                  </a:lnTo>
                  <a:lnTo>
                    <a:pt x="1307" y="803"/>
                  </a:lnTo>
                  <a:lnTo>
                    <a:pt x="1337" y="809"/>
                  </a:lnTo>
                  <a:lnTo>
                    <a:pt x="1379" y="827"/>
                  </a:lnTo>
                  <a:lnTo>
                    <a:pt x="1404" y="845"/>
                  </a:lnTo>
                  <a:lnTo>
                    <a:pt x="1416" y="863"/>
                  </a:lnTo>
                  <a:lnTo>
                    <a:pt x="1416" y="875"/>
                  </a:lnTo>
                  <a:lnTo>
                    <a:pt x="1416" y="881"/>
                  </a:lnTo>
                  <a:lnTo>
                    <a:pt x="1416" y="887"/>
                  </a:lnTo>
                  <a:lnTo>
                    <a:pt x="1410" y="887"/>
                  </a:lnTo>
                  <a:lnTo>
                    <a:pt x="1397" y="893"/>
                  </a:lnTo>
                  <a:lnTo>
                    <a:pt x="1379" y="905"/>
                  </a:lnTo>
                  <a:lnTo>
                    <a:pt x="1361" y="923"/>
                  </a:lnTo>
                  <a:lnTo>
                    <a:pt x="1355" y="941"/>
                  </a:lnTo>
                  <a:lnTo>
                    <a:pt x="1361" y="971"/>
                  </a:lnTo>
                  <a:lnTo>
                    <a:pt x="1367" y="989"/>
                  </a:lnTo>
                  <a:lnTo>
                    <a:pt x="1385" y="1007"/>
                  </a:lnTo>
                  <a:lnTo>
                    <a:pt x="1404" y="1025"/>
                  </a:lnTo>
                  <a:lnTo>
                    <a:pt x="1434" y="1049"/>
                  </a:lnTo>
                  <a:lnTo>
                    <a:pt x="1464" y="1067"/>
                  </a:lnTo>
                  <a:lnTo>
                    <a:pt x="1494" y="1085"/>
                  </a:lnTo>
                  <a:lnTo>
                    <a:pt x="1554" y="1091"/>
                  </a:lnTo>
                  <a:lnTo>
                    <a:pt x="1607" y="1085"/>
                  </a:lnTo>
                  <a:lnTo>
                    <a:pt x="1661" y="1067"/>
                  </a:lnTo>
                  <a:lnTo>
                    <a:pt x="1697" y="1043"/>
                  </a:lnTo>
                  <a:lnTo>
                    <a:pt x="1734" y="1019"/>
                  </a:lnTo>
                  <a:lnTo>
                    <a:pt x="1752" y="995"/>
                  </a:lnTo>
                  <a:lnTo>
                    <a:pt x="1758" y="989"/>
                  </a:lnTo>
                  <a:lnTo>
                    <a:pt x="1812" y="989"/>
                  </a:lnTo>
                  <a:lnTo>
                    <a:pt x="1860" y="983"/>
                  </a:lnTo>
                  <a:lnTo>
                    <a:pt x="1907" y="965"/>
                  </a:lnTo>
                  <a:lnTo>
                    <a:pt x="1943" y="941"/>
                  </a:lnTo>
                  <a:lnTo>
                    <a:pt x="1973" y="917"/>
                  </a:lnTo>
                  <a:lnTo>
                    <a:pt x="2003" y="899"/>
                  </a:lnTo>
                  <a:lnTo>
                    <a:pt x="2015" y="881"/>
                  </a:lnTo>
                  <a:lnTo>
                    <a:pt x="2021" y="875"/>
                  </a:lnTo>
                  <a:lnTo>
                    <a:pt x="2201" y="899"/>
                  </a:lnTo>
                  <a:lnTo>
                    <a:pt x="2243" y="905"/>
                  </a:lnTo>
                  <a:lnTo>
                    <a:pt x="2273" y="899"/>
                  </a:lnTo>
                  <a:lnTo>
                    <a:pt x="2327" y="887"/>
                  </a:lnTo>
                  <a:lnTo>
                    <a:pt x="2364" y="863"/>
                  </a:lnTo>
                  <a:lnTo>
                    <a:pt x="2388" y="827"/>
                  </a:lnTo>
                  <a:lnTo>
                    <a:pt x="2400" y="797"/>
                  </a:lnTo>
                  <a:lnTo>
                    <a:pt x="2400" y="767"/>
                  </a:lnTo>
                  <a:lnTo>
                    <a:pt x="2400" y="743"/>
                  </a:lnTo>
                  <a:lnTo>
                    <a:pt x="2400" y="737"/>
                  </a:lnTo>
                  <a:lnTo>
                    <a:pt x="2418" y="737"/>
                  </a:lnTo>
                  <a:lnTo>
                    <a:pt x="2436" y="731"/>
                  </a:lnTo>
                  <a:lnTo>
                    <a:pt x="2471" y="701"/>
                  </a:lnTo>
                  <a:lnTo>
                    <a:pt x="2513" y="660"/>
                  </a:lnTo>
                  <a:lnTo>
                    <a:pt x="2555" y="606"/>
                  </a:lnTo>
                  <a:lnTo>
                    <a:pt x="2591" y="552"/>
                  </a:lnTo>
                  <a:lnTo>
                    <a:pt x="2621" y="504"/>
                  </a:lnTo>
                  <a:lnTo>
                    <a:pt x="2639" y="468"/>
                  </a:lnTo>
                  <a:lnTo>
                    <a:pt x="2646" y="462"/>
                  </a:lnTo>
                  <a:lnTo>
                    <a:pt x="2646" y="456"/>
                  </a:lnTo>
                  <a:lnTo>
                    <a:pt x="2693" y="374"/>
                  </a:lnTo>
                  <a:lnTo>
                    <a:pt x="2723" y="299"/>
                  </a:lnTo>
                  <a:close/>
                </a:path>
              </a:pathLst>
            </a:custGeom>
            <a:solidFill>
              <a:schemeClr val="bg1"/>
            </a:solidFill>
            <a:ln w="25400">
              <a:solidFill>
                <a:schemeClr val="tx1"/>
              </a:solidFill>
              <a:round/>
              <a:headEnd/>
              <a:tailEnd/>
            </a:ln>
          </p:spPr>
          <p:txBody>
            <a:bodyPr/>
            <a:lstStyle/>
            <a:p>
              <a:endParaRPr lang="ja-JP" altLang="en-US"/>
            </a:p>
          </p:txBody>
        </p:sp>
      </p:grpSp>
      <p:sp>
        <p:nvSpPr>
          <p:cNvPr id="16" name="Text Box 16"/>
          <p:cNvSpPr txBox="1">
            <a:spLocks noChangeArrowheads="1"/>
          </p:cNvSpPr>
          <p:nvPr userDrawn="1"/>
        </p:nvSpPr>
        <p:spPr bwMode="auto">
          <a:xfrm>
            <a:off x="822325" y="6489700"/>
            <a:ext cx="7653338" cy="304800"/>
          </a:xfrm>
          <a:prstGeom prst="rect">
            <a:avLst/>
          </a:prstGeom>
          <a:noFill/>
          <a:ln>
            <a:noFill/>
          </a:ln>
          <a:effectLst/>
          <a:extLst/>
        </p:spPr>
        <p:txBody>
          <a:bodyPr wrap="none">
            <a:spAutoFit/>
          </a:bodyPr>
          <a:lstStyle>
            <a:lvl1pPr>
              <a:defRPr kumimoji="1" sz="2400">
                <a:solidFill>
                  <a:schemeClr val="tx1"/>
                </a:solidFill>
                <a:latin typeface="Times New Roman" pitchFamily="18" charset="0"/>
              </a:defRPr>
            </a:lvl1pPr>
            <a:lvl2pPr marL="742950" indent="-285750">
              <a:defRPr kumimoji="1" sz="2400">
                <a:solidFill>
                  <a:schemeClr val="tx1"/>
                </a:solidFill>
                <a:latin typeface="Times New Roman" pitchFamily="18" charset="0"/>
              </a:defRPr>
            </a:lvl2pPr>
            <a:lvl3pPr marL="1143000" indent="-228600">
              <a:defRPr kumimoji="1" sz="2400">
                <a:solidFill>
                  <a:schemeClr val="tx1"/>
                </a:solidFill>
                <a:latin typeface="Times New Roman" pitchFamily="18" charset="0"/>
              </a:defRPr>
            </a:lvl3pPr>
            <a:lvl4pPr marL="1600200" indent="-228600">
              <a:defRPr kumimoji="1" sz="2400">
                <a:solidFill>
                  <a:schemeClr val="tx1"/>
                </a:solidFill>
                <a:latin typeface="Times New Roman" pitchFamily="18" charset="0"/>
              </a:defRPr>
            </a:lvl4pPr>
            <a:lvl5pPr marL="2057400" indent="-228600">
              <a:defRPr kumimoji="1" sz="2400">
                <a:solidFill>
                  <a:schemeClr val="tx1"/>
                </a:solidFill>
                <a:latin typeface="Times New Roman" pitchFamily="18" charset="0"/>
              </a:defRPr>
            </a:lvl5pPr>
            <a:lvl6pPr marL="2514600" indent="-228600" eaLnBrk="0" fontAlgn="base" hangingPunct="0">
              <a:spcBef>
                <a:spcPct val="0"/>
              </a:spcBef>
              <a:spcAft>
                <a:spcPct val="0"/>
              </a:spcAft>
              <a:defRPr kumimoji="1" sz="2400">
                <a:solidFill>
                  <a:schemeClr val="tx1"/>
                </a:solidFill>
                <a:latin typeface="Times New Roman" pitchFamily="18" charset="0"/>
              </a:defRPr>
            </a:lvl6pPr>
            <a:lvl7pPr marL="2971800" indent="-228600" eaLnBrk="0" fontAlgn="base" hangingPunct="0">
              <a:spcBef>
                <a:spcPct val="0"/>
              </a:spcBef>
              <a:spcAft>
                <a:spcPct val="0"/>
              </a:spcAft>
              <a:defRPr kumimoji="1" sz="2400">
                <a:solidFill>
                  <a:schemeClr val="tx1"/>
                </a:solidFill>
                <a:latin typeface="Times New Roman" pitchFamily="18" charset="0"/>
              </a:defRPr>
            </a:lvl7pPr>
            <a:lvl8pPr marL="3429000" indent="-228600" eaLnBrk="0" fontAlgn="base" hangingPunct="0">
              <a:spcBef>
                <a:spcPct val="0"/>
              </a:spcBef>
              <a:spcAft>
                <a:spcPct val="0"/>
              </a:spcAft>
              <a:defRPr kumimoji="1" sz="2400">
                <a:solidFill>
                  <a:schemeClr val="tx1"/>
                </a:solidFill>
                <a:latin typeface="Times New Roman" pitchFamily="18" charset="0"/>
              </a:defRPr>
            </a:lvl8pPr>
            <a:lvl9pPr marL="3886200" indent="-228600" eaLnBrk="0" fontAlgn="base" hangingPunct="0">
              <a:spcBef>
                <a:spcPct val="0"/>
              </a:spcBef>
              <a:spcAft>
                <a:spcPct val="0"/>
              </a:spcAft>
              <a:defRPr kumimoji="1" sz="2400">
                <a:solidFill>
                  <a:schemeClr val="tx1"/>
                </a:solidFill>
                <a:latin typeface="Times New Roman" pitchFamily="18" charset="0"/>
              </a:defRPr>
            </a:lvl9pPr>
          </a:lstStyle>
          <a:p>
            <a:pPr eaLnBrk="1" hangingPunct="1">
              <a:defRPr/>
            </a:pPr>
            <a:r>
              <a:rPr kumimoji="0" lang="en-US" altLang="ja-JP" sz="1400" smtClean="0">
                <a:solidFill>
                  <a:schemeClr val="bg2"/>
                </a:solidFill>
                <a:latin typeface="Arial" pitchFamily="34" charset="0"/>
                <a:ea typeface="ＭＳ Ｐゴシック" pitchFamily="50" charset="-128"/>
                <a:cs typeface="Arial" pitchFamily="34" charset="0"/>
              </a:rPr>
              <a:t>Chiến lược phát triển Doanh nghiệp vừa và nhỏ Việt Nam – Viet SME strategy for development</a:t>
            </a:r>
          </a:p>
        </p:txBody>
      </p:sp>
    </p:spTree>
    <p:extLst>
      <p:ext uri="{BB962C8B-B14F-4D97-AF65-F5344CB8AC3E}">
        <p14:creationId xmlns:p14="http://schemas.microsoft.com/office/powerpoint/2010/main" val="793206274"/>
      </p:ext>
    </p:extLst>
  </p:cSld>
  <p:clrMapOvr>
    <a:overrideClrMapping bg1="dk2" tx1="lt1" bg2="dk1" tx2="lt2" accent1="accent1" accent2="accent2" accent3="accent3" accent4="accent4" accent5="accent5" accent6="accent6" hlink="hlink" folHlink="folHlink"/>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914791347"/>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Tree>
    <p:extLst>
      <p:ext uri="{BB962C8B-B14F-4D97-AF65-F5344CB8AC3E}">
        <p14:creationId xmlns:p14="http://schemas.microsoft.com/office/powerpoint/2010/main" val="696923860"/>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318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4417874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3709068091"/>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4095958755"/>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Tree>
    <p:extLst>
      <p:ext uri="{BB962C8B-B14F-4D97-AF65-F5344CB8AC3E}">
        <p14:creationId xmlns:p14="http://schemas.microsoft.com/office/powerpoint/2010/main" val="1527679298"/>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52196988"/>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2743820651"/>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2964948377"/>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4182602880"/>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2100" y="77788"/>
            <a:ext cx="2070100" cy="6221412"/>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31800" y="77788"/>
            <a:ext cx="6057900" cy="6221412"/>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4001012588"/>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 name="Group 2"/>
          <p:cNvGrpSpPr>
            <a:grpSpLocks/>
          </p:cNvGrpSpPr>
          <p:nvPr userDrawn="1"/>
        </p:nvGrpSpPr>
        <p:grpSpPr bwMode="auto">
          <a:xfrm>
            <a:off x="0" y="2235200"/>
            <a:ext cx="9144000" cy="4046538"/>
            <a:chOff x="0" y="1536"/>
            <a:chExt cx="5760" cy="2549"/>
          </a:xfrm>
        </p:grpSpPr>
        <p:sp>
          <p:nvSpPr>
            <p:cNvPr id="3" name="Rectangle 3"/>
            <p:cNvSpPr>
              <a:spLocks noChangeArrowheads="1"/>
            </p:cNvSpPr>
            <p:nvPr userDrawn="1"/>
          </p:nvSpPr>
          <p:spPr bwMode="hidden">
            <a:xfrm rot="-1424751">
              <a:off x="2121" y="2592"/>
              <a:ext cx="3072" cy="384"/>
            </a:xfrm>
            <a:prstGeom prst="rect">
              <a:avLst/>
            </a:prstGeom>
            <a:gradFill rotWithShape="0">
              <a:gsLst>
                <a:gs pos="0">
                  <a:schemeClr val="bg1">
                    <a:gamma/>
                    <a:shade val="94118"/>
                    <a:invGamma/>
                  </a:schemeClr>
                </a:gs>
                <a:gs pos="50000">
                  <a:schemeClr val="bg1"/>
                </a:gs>
                <a:gs pos="100000">
                  <a:schemeClr val="bg1">
                    <a:gamma/>
                    <a:shade val="94118"/>
                    <a:invGamma/>
                  </a:schemeClr>
                </a:gs>
              </a:gsLst>
              <a:lin ang="18900000" scaled="1"/>
            </a:gradFill>
            <a:ln w="25400">
              <a:solidFill>
                <a:schemeClr val="tx1"/>
              </a:solidFill>
              <a:miter lim="800000"/>
              <a:headEnd/>
              <a:tailEnd/>
            </a:ln>
            <a:effectLst/>
            <a:extLst/>
          </p:spPr>
          <p:txBody>
            <a:bodyPr wrap="none" anchor="ctr"/>
            <a:lstStyle>
              <a:lvl1pPr>
                <a:defRPr kumimoji="1" sz="2400">
                  <a:solidFill>
                    <a:schemeClr val="tx1"/>
                  </a:solidFill>
                  <a:latin typeface="Times New Roman" pitchFamily="18" charset="0"/>
                </a:defRPr>
              </a:lvl1pPr>
              <a:lvl2pPr marL="742950" indent="-285750">
                <a:defRPr kumimoji="1" sz="2400">
                  <a:solidFill>
                    <a:schemeClr val="tx1"/>
                  </a:solidFill>
                  <a:latin typeface="Times New Roman" pitchFamily="18" charset="0"/>
                </a:defRPr>
              </a:lvl2pPr>
              <a:lvl3pPr marL="1143000" indent="-228600">
                <a:defRPr kumimoji="1" sz="2400">
                  <a:solidFill>
                    <a:schemeClr val="tx1"/>
                  </a:solidFill>
                  <a:latin typeface="Times New Roman" pitchFamily="18" charset="0"/>
                </a:defRPr>
              </a:lvl3pPr>
              <a:lvl4pPr marL="1600200" indent="-228600">
                <a:defRPr kumimoji="1" sz="2400">
                  <a:solidFill>
                    <a:schemeClr val="tx1"/>
                  </a:solidFill>
                  <a:latin typeface="Times New Roman" pitchFamily="18" charset="0"/>
                </a:defRPr>
              </a:lvl4pPr>
              <a:lvl5pPr marL="2057400" indent="-228600">
                <a:defRPr kumimoji="1" sz="2400">
                  <a:solidFill>
                    <a:schemeClr val="tx1"/>
                  </a:solidFill>
                  <a:latin typeface="Times New Roman" pitchFamily="18" charset="0"/>
                </a:defRPr>
              </a:lvl5pPr>
              <a:lvl6pPr marL="2514600" indent="-228600" eaLnBrk="0" fontAlgn="base" hangingPunct="0">
                <a:spcBef>
                  <a:spcPct val="0"/>
                </a:spcBef>
                <a:spcAft>
                  <a:spcPct val="0"/>
                </a:spcAft>
                <a:defRPr kumimoji="1" sz="2400">
                  <a:solidFill>
                    <a:schemeClr val="tx1"/>
                  </a:solidFill>
                  <a:latin typeface="Times New Roman" pitchFamily="18" charset="0"/>
                </a:defRPr>
              </a:lvl6pPr>
              <a:lvl7pPr marL="2971800" indent="-228600" eaLnBrk="0" fontAlgn="base" hangingPunct="0">
                <a:spcBef>
                  <a:spcPct val="0"/>
                </a:spcBef>
                <a:spcAft>
                  <a:spcPct val="0"/>
                </a:spcAft>
                <a:defRPr kumimoji="1" sz="2400">
                  <a:solidFill>
                    <a:schemeClr val="tx1"/>
                  </a:solidFill>
                  <a:latin typeface="Times New Roman" pitchFamily="18" charset="0"/>
                </a:defRPr>
              </a:lvl7pPr>
              <a:lvl8pPr marL="3429000" indent="-228600" eaLnBrk="0" fontAlgn="base" hangingPunct="0">
                <a:spcBef>
                  <a:spcPct val="0"/>
                </a:spcBef>
                <a:spcAft>
                  <a:spcPct val="0"/>
                </a:spcAft>
                <a:defRPr kumimoji="1" sz="2400">
                  <a:solidFill>
                    <a:schemeClr val="tx1"/>
                  </a:solidFill>
                  <a:latin typeface="Times New Roman" pitchFamily="18" charset="0"/>
                </a:defRPr>
              </a:lvl8pPr>
              <a:lvl9pPr marL="3886200" indent="-228600" eaLnBrk="0" fontAlgn="base" hangingPunct="0">
                <a:spcBef>
                  <a:spcPct val="0"/>
                </a:spcBef>
                <a:spcAft>
                  <a:spcPct val="0"/>
                </a:spcAft>
                <a:defRPr kumimoji="1" sz="2400">
                  <a:solidFill>
                    <a:schemeClr val="tx1"/>
                  </a:solidFill>
                  <a:latin typeface="Times New Roman" pitchFamily="18" charset="0"/>
                </a:defRPr>
              </a:lvl9pPr>
            </a:lstStyle>
            <a:p>
              <a:pPr eaLnBrk="1" hangingPunct="1">
                <a:defRPr/>
              </a:pPr>
              <a:endParaRPr kumimoji="0" lang="en-US" altLang="ja-JP" smtClean="0">
                <a:solidFill>
                  <a:schemeClr val="bg2"/>
                </a:solidFill>
                <a:latin typeface="Arial" pitchFamily="34" charset="0"/>
                <a:ea typeface="ＭＳ Ｐゴシック" pitchFamily="50" charset="-128"/>
                <a:cs typeface="Arial" pitchFamily="34" charset="0"/>
              </a:endParaRPr>
            </a:p>
          </p:txBody>
        </p:sp>
        <p:sp>
          <p:nvSpPr>
            <p:cNvPr id="4" name="Freeform 4"/>
            <p:cNvSpPr>
              <a:spLocks/>
            </p:cNvSpPr>
            <p:nvPr userDrawn="1"/>
          </p:nvSpPr>
          <p:spPr bwMode="hidden">
            <a:xfrm>
              <a:off x="0" y="2664"/>
              <a:ext cx="2688" cy="1224"/>
            </a:xfrm>
            <a:custGeom>
              <a:avLst/>
              <a:gdLst>
                <a:gd name="T0" fmla="*/ 0 w 2688"/>
                <a:gd name="T1" fmla="*/ 0 h 1224"/>
                <a:gd name="T2" fmla="*/ 960 w 2688"/>
                <a:gd name="T3" fmla="*/ 552 h 1224"/>
                <a:gd name="T4" fmla="*/ 1968 w 2688"/>
                <a:gd name="T5" fmla="*/ 264 h 1224"/>
                <a:gd name="T6" fmla="*/ 2028 w 2688"/>
                <a:gd name="T7" fmla="*/ 270 h 1224"/>
                <a:gd name="T8" fmla="*/ 2661 w 2688"/>
                <a:gd name="T9" fmla="*/ 528 h 1224"/>
                <a:gd name="T10" fmla="*/ 2688 w 2688"/>
                <a:gd name="T11" fmla="*/ 648 h 1224"/>
                <a:gd name="T12" fmla="*/ 2304 w 2688"/>
                <a:gd name="T13" fmla="*/ 1080 h 1224"/>
                <a:gd name="T14" fmla="*/ 1584 w 2688"/>
                <a:gd name="T15" fmla="*/ 1224 h 1224"/>
                <a:gd name="T16" fmla="*/ 1296 w 2688"/>
                <a:gd name="T17" fmla="*/ 936 h 1224"/>
                <a:gd name="T18" fmla="*/ 864 w 2688"/>
                <a:gd name="T19" fmla="*/ 1032 h 1224"/>
                <a:gd name="T20" fmla="*/ 0 w 2688"/>
                <a:gd name="T21" fmla="*/ 552 h 1224"/>
                <a:gd name="T22" fmla="*/ 0 w 2688"/>
                <a:gd name="T23" fmla="*/ 0 h 122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688" h="1224">
                  <a:moveTo>
                    <a:pt x="0" y="0"/>
                  </a:moveTo>
                  <a:lnTo>
                    <a:pt x="960" y="552"/>
                  </a:lnTo>
                  <a:lnTo>
                    <a:pt x="1968" y="264"/>
                  </a:lnTo>
                  <a:lnTo>
                    <a:pt x="2028" y="270"/>
                  </a:lnTo>
                  <a:lnTo>
                    <a:pt x="2661" y="528"/>
                  </a:lnTo>
                  <a:lnTo>
                    <a:pt x="2688" y="648"/>
                  </a:lnTo>
                  <a:lnTo>
                    <a:pt x="2304" y="1080"/>
                  </a:lnTo>
                  <a:lnTo>
                    <a:pt x="1584" y="1224"/>
                  </a:lnTo>
                  <a:lnTo>
                    <a:pt x="1296" y="936"/>
                  </a:lnTo>
                  <a:lnTo>
                    <a:pt x="864" y="1032"/>
                  </a:lnTo>
                  <a:lnTo>
                    <a:pt x="0" y="552"/>
                  </a:lnTo>
                  <a:lnTo>
                    <a:pt x="0"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5" name="Freeform 5"/>
            <p:cNvSpPr>
              <a:spLocks/>
            </p:cNvSpPr>
            <p:nvPr userDrawn="1"/>
          </p:nvSpPr>
          <p:spPr bwMode="hidden">
            <a:xfrm>
              <a:off x="3359" y="1536"/>
              <a:ext cx="2401" cy="1232"/>
            </a:xfrm>
            <a:custGeom>
              <a:avLst/>
              <a:gdLst>
                <a:gd name="T0" fmla="*/ 2208 w 2401"/>
                <a:gd name="T1" fmla="*/ 15 h 1232"/>
                <a:gd name="T2" fmla="*/ 2088 w 2401"/>
                <a:gd name="T3" fmla="*/ 57 h 1232"/>
                <a:gd name="T4" fmla="*/ 1951 w 2401"/>
                <a:gd name="T5" fmla="*/ 99 h 1232"/>
                <a:gd name="T6" fmla="*/ 1704 w 2401"/>
                <a:gd name="T7" fmla="*/ 135 h 1232"/>
                <a:gd name="T8" fmla="*/ 1314 w 2401"/>
                <a:gd name="T9" fmla="*/ 177 h 1232"/>
                <a:gd name="T10" fmla="*/ 1176 w 2401"/>
                <a:gd name="T11" fmla="*/ 189 h 1232"/>
                <a:gd name="T12" fmla="*/ 1122 w 2401"/>
                <a:gd name="T13" fmla="*/ 195 h 1232"/>
                <a:gd name="T14" fmla="*/ 1075 w 2401"/>
                <a:gd name="T15" fmla="*/ 231 h 1232"/>
                <a:gd name="T16" fmla="*/ 924 w 2401"/>
                <a:gd name="T17" fmla="*/ 321 h 1232"/>
                <a:gd name="T18" fmla="*/ 840 w 2401"/>
                <a:gd name="T19" fmla="*/ 369 h 1232"/>
                <a:gd name="T20" fmla="*/ 630 w 2401"/>
                <a:gd name="T21" fmla="*/ 458 h 1232"/>
                <a:gd name="T22" fmla="*/ 529 w 2401"/>
                <a:gd name="T23" fmla="*/ 500 h 1232"/>
                <a:gd name="T24" fmla="*/ 487 w 2401"/>
                <a:gd name="T25" fmla="*/ 542 h 1232"/>
                <a:gd name="T26" fmla="*/ 457 w 2401"/>
                <a:gd name="T27" fmla="*/ 590 h 1232"/>
                <a:gd name="T28" fmla="*/ 402 w 2401"/>
                <a:gd name="T29" fmla="*/ 638 h 1232"/>
                <a:gd name="T30" fmla="*/ 330 w 2401"/>
                <a:gd name="T31" fmla="*/ 758 h 1232"/>
                <a:gd name="T32" fmla="*/ 312 w 2401"/>
                <a:gd name="T33" fmla="*/ 788 h 1232"/>
                <a:gd name="T34" fmla="*/ 252 w 2401"/>
                <a:gd name="T35" fmla="*/ 824 h 1232"/>
                <a:gd name="T36" fmla="*/ 84 w 2401"/>
                <a:gd name="T37" fmla="*/ 926 h 1232"/>
                <a:gd name="T38" fmla="*/ 0 w 2401"/>
                <a:gd name="T39" fmla="*/ 992 h 1232"/>
                <a:gd name="T40" fmla="*/ 12 w 2401"/>
                <a:gd name="T41" fmla="*/ 1040 h 1232"/>
                <a:gd name="T42" fmla="*/ 132 w 2401"/>
                <a:gd name="T43" fmla="*/ 1034 h 1232"/>
                <a:gd name="T44" fmla="*/ 336 w 2401"/>
                <a:gd name="T45" fmla="*/ 980 h 1232"/>
                <a:gd name="T46" fmla="*/ 529 w 2401"/>
                <a:gd name="T47" fmla="*/ 896 h 1232"/>
                <a:gd name="T48" fmla="*/ 576 w 2401"/>
                <a:gd name="T49" fmla="*/ 872 h 1232"/>
                <a:gd name="T50" fmla="*/ 714 w 2401"/>
                <a:gd name="T51" fmla="*/ 848 h 1232"/>
                <a:gd name="T52" fmla="*/ 966 w 2401"/>
                <a:gd name="T53" fmla="*/ 794 h 1232"/>
                <a:gd name="T54" fmla="*/ 1212 w 2401"/>
                <a:gd name="T55" fmla="*/ 782 h 1232"/>
                <a:gd name="T56" fmla="*/ 1416 w 2401"/>
                <a:gd name="T57" fmla="*/ 872 h 1232"/>
                <a:gd name="T58" fmla="*/ 1464 w 2401"/>
                <a:gd name="T59" fmla="*/ 932 h 1232"/>
                <a:gd name="T60" fmla="*/ 1440 w 2401"/>
                <a:gd name="T61" fmla="*/ 992 h 1232"/>
                <a:gd name="T62" fmla="*/ 1302 w 2401"/>
                <a:gd name="T63" fmla="*/ 1040 h 1232"/>
                <a:gd name="T64" fmla="*/ 1158 w 2401"/>
                <a:gd name="T65" fmla="*/ 1100 h 1232"/>
                <a:gd name="T66" fmla="*/ 1093 w 2401"/>
                <a:gd name="T67" fmla="*/ 1148 h 1232"/>
                <a:gd name="T68" fmla="*/ 1075 w 2401"/>
                <a:gd name="T69" fmla="*/ 1208 h 1232"/>
                <a:gd name="T70" fmla="*/ 1093 w 2401"/>
                <a:gd name="T71" fmla="*/ 1232 h 1232"/>
                <a:gd name="T72" fmla="*/ 1152 w 2401"/>
                <a:gd name="T73" fmla="*/ 1226 h 1232"/>
                <a:gd name="T74" fmla="*/ 1332 w 2401"/>
                <a:gd name="T75" fmla="*/ 1208 h 1232"/>
                <a:gd name="T76" fmla="*/ 1434 w 2401"/>
                <a:gd name="T77" fmla="*/ 1184 h 1232"/>
                <a:gd name="T78" fmla="*/ 1464 w 2401"/>
                <a:gd name="T79" fmla="*/ 1172 h 1232"/>
                <a:gd name="T80" fmla="*/ 1578 w 2401"/>
                <a:gd name="T81" fmla="*/ 1130 h 1232"/>
                <a:gd name="T82" fmla="*/ 1758 w 2401"/>
                <a:gd name="T83" fmla="*/ 1064 h 1232"/>
                <a:gd name="T84" fmla="*/ 1872 w 2401"/>
                <a:gd name="T85" fmla="*/ 962 h 1232"/>
                <a:gd name="T86" fmla="*/ 1986 w 2401"/>
                <a:gd name="T87" fmla="*/ 800 h 1232"/>
                <a:gd name="T88" fmla="*/ 2166 w 2401"/>
                <a:gd name="T89" fmla="*/ 650 h 1232"/>
                <a:gd name="T90" fmla="*/ 2257 w 2401"/>
                <a:gd name="T91" fmla="*/ 590 h 1232"/>
                <a:gd name="T92" fmla="*/ 2400 w 2401"/>
                <a:gd name="T93" fmla="*/ 57 h 123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2401" h="1232">
                  <a:moveTo>
                    <a:pt x="2310" y="3"/>
                  </a:moveTo>
                  <a:lnTo>
                    <a:pt x="2280" y="3"/>
                  </a:lnTo>
                  <a:lnTo>
                    <a:pt x="2208" y="15"/>
                  </a:lnTo>
                  <a:lnTo>
                    <a:pt x="2136" y="27"/>
                  </a:lnTo>
                  <a:lnTo>
                    <a:pt x="2112" y="39"/>
                  </a:lnTo>
                  <a:lnTo>
                    <a:pt x="2088" y="57"/>
                  </a:lnTo>
                  <a:lnTo>
                    <a:pt x="2082" y="63"/>
                  </a:lnTo>
                  <a:lnTo>
                    <a:pt x="2076" y="69"/>
                  </a:lnTo>
                  <a:lnTo>
                    <a:pt x="1951" y="99"/>
                  </a:lnTo>
                  <a:lnTo>
                    <a:pt x="1896" y="111"/>
                  </a:lnTo>
                  <a:lnTo>
                    <a:pt x="1836" y="117"/>
                  </a:lnTo>
                  <a:lnTo>
                    <a:pt x="1704" y="135"/>
                  </a:lnTo>
                  <a:lnTo>
                    <a:pt x="1572" y="153"/>
                  </a:lnTo>
                  <a:lnTo>
                    <a:pt x="1434" y="165"/>
                  </a:lnTo>
                  <a:lnTo>
                    <a:pt x="1314" y="177"/>
                  </a:lnTo>
                  <a:lnTo>
                    <a:pt x="1260" y="183"/>
                  </a:lnTo>
                  <a:lnTo>
                    <a:pt x="1212" y="189"/>
                  </a:lnTo>
                  <a:lnTo>
                    <a:pt x="1176" y="189"/>
                  </a:lnTo>
                  <a:lnTo>
                    <a:pt x="1146" y="195"/>
                  </a:lnTo>
                  <a:lnTo>
                    <a:pt x="1128" y="195"/>
                  </a:lnTo>
                  <a:lnTo>
                    <a:pt x="1122" y="195"/>
                  </a:lnTo>
                  <a:lnTo>
                    <a:pt x="1116" y="201"/>
                  </a:lnTo>
                  <a:lnTo>
                    <a:pt x="1105" y="207"/>
                  </a:lnTo>
                  <a:lnTo>
                    <a:pt x="1075" y="231"/>
                  </a:lnTo>
                  <a:lnTo>
                    <a:pt x="1026" y="261"/>
                  </a:lnTo>
                  <a:lnTo>
                    <a:pt x="972" y="291"/>
                  </a:lnTo>
                  <a:lnTo>
                    <a:pt x="924" y="321"/>
                  </a:lnTo>
                  <a:lnTo>
                    <a:pt x="876" y="345"/>
                  </a:lnTo>
                  <a:lnTo>
                    <a:pt x="846" y="363"/>
                  </a:lnTo>
                  <a:lnTo>
                    <a:pt x="840" y="369"/>
                  </a:lnTo>
                  <a:lnTo>
                    <a:pt x="834" y="369"/>
                  </a:lnTo>
                  <a:lnTo>
                    <a:pt x="732" y="417"/>
                  </a:lnTo>
                  <a:lnTo>
                    <a:pt x="630" y="458"/>
                  </a:lnTo>
                  <a:lnTo>
                    <a:pt x="588" y="476"/>
                  </a:lnTo>
                  <a:lnTo>
                    <a:pt x="552" y="488"/>
                  </a:lnTo>
                  <a:lnTo>
                    <a:pt x="529" y="500"/>
                  </a:lnTo>
                  <a:lnTo>
                    <a:pt x="517" y="506"/>
                  </a:lnTo>
                  <a:lnTo>
                    <a:pt x="499" y="524"/>
                  </a:lnTo>
                  <a:lnTo>
                    <a:pt x="487" y="542"/>
                  </a:lnTo>
                  <a:lnTo>
                    <a:pt x="481" y="560"/>
                  </a:lnTo>
                  <a:lnTo>
                    <a:pt x="481" y="578"/>
                  </a:lnTo>
                  <a:lnTo>
                    <a:pt x="457" y="590"/>
                  </a:lnTo>
                  <a:lnTo>
                    <a:pt x="438" y="596"/>
                  </a:lnTo>
                  <a:lnTo>
                    <a:pt x="420" y="614"/>
                  </a:lnTo>
                  <a:lnTo>
                    <a:pt x="402" y="638"/>
                  </a:lnTo>
                  <a:lnTo>
                    <a:pt x="366" y="698"/>
                  </a:lnTo>
                  <a:lnTo>
                    <a:pt x="348" y="728"/>
                  </a:lnTo>
                  <a:lnTo>
                    <a:pt x="330" y="758"/>
                  </a:lnTo>
                  <a:lnTo>
                    <a:pt x="324" y="776"/>
                  </a:lnTo>
                  <a:lnTo>
                    <a:pt x="318" y="782"/>
                  </a:lnTo>
                  <a:lnTo>
                    <a:pt x="312" y="788"/>
                  </a:lnTo>
                  <a:lnTo>
                    <a:pt x="300" y="794"/>
                  </a:lnTo>
                  <a:lnTo>
                    <a:pt x="282" y="806"/>
                  </a:lnTo>
                  <a:lnTo>
                    <a:pt x="252" y="824"/>
                  </a:lnTo>
                  <a:lnTo>
                    <a:pt x="199" y="854"/>
                  </a:lnTo>
                  <a:lnTo>
                    <a:pt x="151" y="884"/>
                  </a:lnTo>
                  <a:lnTo>
                    <a:pt x="84" y="926"/>
                  </a:lnTo>
                  <a:lnTo>
                    <a:pt x="30" y="962"/>
                  </a:lnTo>
                  <a:lnTo>
                    <a:pt x="12" y="974"/>
                  </a:lnTo>
                  <a:lnTo>
                    <a:pt x="0" y="992"/>
                  </a:lnTo>
                  <a:lnTo>
                    <a:pt x="0" y="1004"/>
                  </a:lnTo>
                  <a:lnTo>
                    <a:pt x="0" y="1022"/>
                  </a:lnTo>
                  <a:lnTo>
                    <a:pt x="12" y="1040"/>
                  </a:lnTo>
                  <a:lnTo>
                    <a:pt x="42" y="1046"/>
                  </a:lnTo>
                  <a:lnTo>
                    <a:pt x="84" y="1046"/>
                  </a:lnTo>
                  <a:lnTo>
                    <a:pt x="132" y="1034"/>
                  </a:lnTo>
                  <a:lnTo>
                    <a:pt x="193" y="1022"/>
                  </a:lnTo>
                  <a:lnTo>
                    <a:pt x="264" y="1004"/>
                  </a:lnTo>
                  <a:lnTo>
                    <a:pt x="336" y="980"/>
                  </a:lnTo>
                  <a:lnTo>
                    <a:pt x="408" y="950"/>
                  </a:lnTo>
                  <a:lnTo>
                    <a:pt x="475" y="920"/>
                  </a:lnTo>
                  <a:lnTo>
                    <a:pt x="529" y="896"/>
                  </a:lnTo>
                  <a:lnTo>
                    <a:pt x="564" y="878"/>
                  </a:lnTo>
                  <a:lnTo>
                    <a:pt x="570" y="872"/>
                  </a:lnTo>
                  <a:lnTo>
                    <a:pt x="576" y="872"/>
                  </a:lnTo>
                  <a:lnTo>
                    <a:pt x="606" y="872"/>
                  </a:lnTo>
                  <a:lnTo>
                    <a:pt x="648" y="866"/>
                  </a:lnTo>
                  <a:lnTo>
                    <a:pt x="714" y="848"/>
                  </a:lnTo>
                  <a:lnTo>
                    <a:pt x="793" y="830"/>
                  </a:lnTo>
                  <a:lnTo>
                    <a:pt x="876" y="812"/>
                  </a:lnTo>
                  <a:lnTo>
                    <a:pt x="966" y="794"/>
                  </a:lnTo>
                  <a:lnTo>
                    <a:pt x="1063" y="782"/>
                  </a:lnTo>
                  <a:lnTo>
                    <a:pt x="1152" y="776"/>
                  </a:lnTo>
                  <a:lnTo>
                    <a:pt x="1212" y="782"/>
                  </a:lnTo>
                  <a:lnTo>
                    <a:pt x="1284" y="806"/>
                  </a:lnTo>
                  <a:lnTo>
                    <a:pt x="1357" y="836"/>
                  </a:lnTo>
                  <a:lnTo>
                    <a:pt x="1416" y="872"/>
                  </a:lnTo>
                  <a:lnTo>
                    <a:pt x="1434" y="890"/>
                  </a:lnTo>
                  <a:lnTo>
                    <a:pt x="1452" y="908"/>
                  </a:lnTo>
                  <a:lnTo>
                    <a:pt x="1464" y="932"/>
                  </a:lnTo>
                  <a:lnTo>
                    <a:pt x="1464" y="950"/>
                  </a:lnTo>
                  <a:lnTo>
                    <a:pt x="1458" y="968"/>
                  </a:lnTo>
                  <a:lnTo>
                    <a:pt x="1440" y="992"/>
                  </a:lnTo>
                  <a:lnTo>
                    <a:pt x="1410" y="1004"/>
                  </a:lnTo>
                  <a:lnTo>
                    <a:pt x="1369" y="1022"/>
                  </a:lnTo>
                  <a:lnTo>
                    <a:pt x="1302" y="1040"/>
                  </a:lnTo>
                  <a:lnTo>
                    <a:pt x="1248" y="1064"/>
                  </a:lnTo>
                  <a:lnTo>
                    <a:pt x="1200" y="1082"/>
                  </a:lnTo>
                  <a:lnTo>
                    <a:pt x="1158" y="1100"/>
                  </a:lnTo>
                  <a:lnTo>
                    <a:pt x="1128" y="1118"/>
                  </a:lnTo>
                  <a:lnTo>
                    <a:pt x="1110" y="1130"/>
                  </a:lnTo>
                  <a:lnTo>
                    <a:pt x="1093" y="1148"/>
                  </a:lnTo>
                  <a:lnTo>
                    <a:pt x="1081" y="1160"/>
                  </a:lnTo>
                  <a:lnTo>
                    <a:pt x="1069" y="1190"/>
                  </a:lnTo>
                  <a:lnTo>
                    <a:pt x="1075" y="1208"/>
                  </a:lnTo>
                  <a:lnTo>
                    <a:pt x="1081" y="1220"/>
                  </a:lnTo>
                  <a:lnTo>
                    <a:pt x="1087" y="1226"/>
                  </a:lnTo>
                  <a:lnTo>
                    <a:pt x="1093" y="1232"/>
                  </a:lnTo>
                  <a:lnTo>
                    <a:pt x="1110" y="1232"/>
                  </a:lnTo>
                  <a:lnTo>
                    <a:pt x="1128" y="1226"/>
                  </a:lnTo>
                  <a:lnTo>
                    <a:pt x="1152" y="1226"/>
                  </a:lnTo>
                  <a:lnTo>
                    <a:pt x="1212" y="1220"/>
                  </a:lnTo>
                  <a:lnTo>
                    <a:pt x="1272" y="1214"/>
                  </a:lnTo>
                  <a:lnTo>
                    <a:pt x="1332" y="1208"/>
                  </a:lnTo>
                  <a:lnTo>
                    <a:pt x="1393" y="1196"/>
                  </a:lnTo>
                  <a:lnTo>
                    <a:pt x="1416" y="1190"/>
                  </a:lnTo>
                  <a:lnTo>
                    <a:pt x="1434" y="1184"/>
                  </a:lnTo>
                  <a:lnTo>
                    <a:pt x="1446" y="1178"/>
                  </a:lnTo>
                  <a:lnTo>
                    <a:pt x="1452" y="1178"/>
                  </a:lnTo>
                  <a:lnTo>
                    <a:pt x="1464" y="1172"/>
                  </a:lnTo>
                  <a:lnTo>
                    <a:pt x="1488" y="1166"/>
                  </a:lnTo>
                  <a:lnTo>
                    <a:pt x="1530" y="1148"/>
                  </a:lnTo>
                  <a:lnTo>
                    <a:pt x="1578" y="1130"/>
                  </a:lnTo>
                  <a:lnTo>
                    <a:pt x="1681" y="1094"/>
                  </a:lnTo>
                  <a:lnTo>
                    <a:pt x="1722" y="1076"/>
                  </a:lnTo>
                  <a:lnTo>
                    <a:pt x="1758" y="1064"/>
                  </a:lnTo>
                  <a:lnTo>
                    <a:pt x="1812" y="1040"/>
                  </a:lnTo>
                  <a:lnTo>
                    <a:pt x="1848" y="1004"/>
                  </a:lnTo>
                  <a:lnTo>
                    <a:pt x="1872" y="962"/>
                  </a:lnTo>
                  <a:lnTo>
                    <a:pt x="1890" y="932"/>
                  </a:lnTo>
                  <a:lnTo>
                    <a:pt x="1932" y="866"/>
                  </a:lnTo>
                  <a:lnTo>
                    <a:pt x="1986" y="800"/>
                  </a:lnTo>
                  <a:lnTo>
                    <a:pt x="2046" y="740"/>
                  </a:lnTo>
                  <a:lnTo>
                    <a:pt x="2112" y="692"/>
                  </a:lnTo>
                  <a:lnTo>
                    <a:pt x="2166" y="650"/>
                  </a:lnTo>
                  <a:lnTo>
                    <a:pt x="2214" y="620"/>
                  </a:lnTo>
                  <a:lnTo>
                    <a:pt x="2244" y="596"/>
                  </a:lnTo>
                  <a:lnTo>
                    <a:pt x="2257" y="590"/>
                  </a:lnTo>
                  <a:lnTo>
                    <a:pt x="2400" y="518"/>
                  </a:lnTo>
                  <a:lnTo>
                    <a:pt x="2400" y="57"/>
                  </a:lnTo>
                  <a:lnTo>
                    <a:pt x="2401" y="0"/>
                  </a:lnTo>
                  <a:lnTo>
                    <a:pt x="2310" y="3"/>
                  </a:lnTo>
                  <a:close/>
                </a:path>
              </a:pathLst>
            </a:custGeom>
            <a:solidFill>
              <a:schemeClr val="bg2"/>
            </a:solidFill>
            <a:ln w="25400">
              <a:solidFill>
                <a:schemeClr val="tx1"/>
              </a:solidFill>
              <a:round/>
              <a:headEnd/>
              <a:tailEnd/>
            </a:ln>
          </p:spPr>
          <p:txBody>
            <a:bodyPr/>
            <a:lstStyle/>
            <a:p>
              <a:endParaRPr lang="ja-JP" altLang="en-US"/>
            </a:p>
          </p:txBody>
        </p:sp>
        <p:sp>
          <p:nvSpPr>
            <p:cNvPr id="6" name="Freeform 6"/>
            <p:cNvSpPr>
              <a:spLocks/>
            </p:cNvSpPr>
            <p:nvPr userDrawn="1"/>
          </p:nvSpPr>
          <p:spPr bwMode="hidden">
            <a:xfrm>
              <a:off x="3792" y="1536"/>
              <a:ext cx="1968" cy="762"/>
            </a:xfrm>
            <a:custGeom>
              <a:avLst/>
              <a:gdLst>
                <a:gd name="T0" fmla="*/ 965 w 1968"/>
                <a:gd name="T1" fmla="*/ 165 h 762"/>
                <a:gd name="T2" fmla="*/ 696 w 1968"/>
                <a:gd name="T3" fmla="*/ 200 h 762"/>
                <a:gd name="T4" fmla="*/ 693 w 1968"/>
                <a:gd name="T5" fmla="*/ 237 h 762"/>
                <a:gd name="T6" fmla="*/ 924 w 1968"/>
                <a:gd name="T7" fmla="*/ 258 h 762"/>
                <a:gd name="T8" fmla="*/ 993 w 1968"/>
                <a:gd name="T9" fmla="*/ 267 h 762"/>
                <a:gd name="T10" fmla="*/ 681 w 1968"/>
                <a:gd name="T11" fmla="*/ 291 h 762"/>
                <a:gd name="T12" fmla="*/ 633 w 1968"/>
                <a:gd name="T13" fmla="*/ 309 h 762"/>
                <a:gd name="T14" fmla="*/ 645 w 1968"/>
                <a:gd name="T15" fmla="*/ 336 h 762"/>
                <a:gd name="T16" fmla="*/ 672 w 1968"/>
                <a:gd name="T17" fmla="*/ 351 h 762"/>
                <a:gd name="T18" fmla="*/ 984 w 1968"/>
                <a:gd name="T19" fmla="*/ 333 h 762"/>
                <a:gd name="T20" fmla="*/ 1080 w 1968"/>
                <a:gd name="T21" fmla="*/ 357 h 762"/>
                <a:gd name="T22" fmla="*/ 624 w 1968"/>
                <a:gd name="T23" fmla="*/ 492 h 762"/>
                <a:gd name="T24" fmla="*/ 616 w 1968"/>
                <a:gd name="T25" fmla="*/ 536 h 762"/>
                <a:gd name="T26" fmla="*/ 8 w 1968"/>
                <a:gd name="T27" fmla="*/ 724 h 762"/>
                <a:gd name="T28" fmla="*/ 0 w 1968"/>
                <a:gd name="T29" fmla="*/ 756 h 762"/>
                <a:gd name="T30" fmla="*/ 27 w 1968"/>
                <a:gd name="T31" fmla="*/ 762 h 762"/>
                <a:gd name="T32" fmla="*/ 664 w 1968"/>
                <a:gd name="T33" fmla="*/ 564 h 762"/>
                <a:gd name="T34" fmla="*/ 856 w 1968"/>
                <a:gd name="T35" fmla="*/ 600 h 762"/>
                <a:gd name="T36" fmla="*/ 1158 w 1968"/>
                <a:gd name="T37" fmla="*/ 507 h 762"/>
                <a:gd name="T38" fmla="*/ 1434 w 1968"/>
                <a:gd name="T39" fmla="*/ 465 h 762"/>
                <a:gd name="T40" fmla="*/ 1572 w 1968"/>
                <a:gd name="T41" fmla="*/ 368 h 762"/>
                <a:gd name="T42" fmla="*/ 1712 w 1968"/>
                <a:gd name="T43" fmla="*/ 340 h 762"/>
                <a:gd name="T44" fmla="*/ 1856 w 1968"/>
                <a:gd name="T45" fmla="*/ 328 h 762"/>
                <a:gd name="T46" fmla="*/ 1968 w 1968"/>
                <a:gd name="T47" fmla="*/ 330 h 762"/>
                <a:gd name="T48" fmla="*/ 1968 w 1968"/>
                <a:gd name="T49" fmla="*/ 0 h 762"/>
                <a:gd name="T50" fmla="*/ 1934 w 1968"/>
                <a:gd name="T51" fmla="*/ 3 h 762"/>
                <a:gd name="T52" fmla="*/ 1832 w 1968"/>
                <a:gd name="T53" fmla="*/ 5 h 762"/>
                <a:gd name="T54" fmla="*/ 1682 w 1968"/>
                <a:gd name="T55" fmla="*/ 35 h 762"/>
                <a:gd name="T56" fmla="*/ 1643 w 1968"/>
                <a:gd name="T57" fmla="*/ 72 h 762"/>
                <a:gd name="T58" fmla="*/ 1392 w 1968"/>
                <a:gd name="T59" fmla="*/ 119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968" h="762">
                  <a:moveTo>
                    <a:pt x="965" y="165"/>
                  </a:moveTo>
                  <a:lnTo>
                    <a:pt x="696" y="200"/>
                  </a:lnTo>
                  <a:lnTo>
                    <a:pt x="693" y="237"/>
                  </a:lnTo>
                  <a:lnTo>
                    <a:pt x="924" y="258"/>
                  </a:lnTo>
                  <a:lnTo>
                    <a:pt x="993" y="267"/>
                  </a:lnTo>
                  <a:lnTo>
                    <a:pt x="681" y="291"/>
                  </a:lnTo>
                  <a:lnTo>
                    <a:pt x="633" y="309"/>
                  </a:lnTo>
                  <a:lnTo>
                    <a:pt x="645" y="336"/>
                  </a:lnTo>
                  <a:lnTo>
                    <a:pt x="672" y="351"/>
                  </a:lnTo>
                  <a:lnTo>
                    <a:pt x="984" y="333"/>
                  </a:lnTo>
                  <a:lnTo>
                    <a:pt x="1080" y="357"/>
                  </a:lnTo>
                  <a:lnTo>
                    <a:pt x="624" y="492"/>
                  </a:lnTo>
                  <a:lnTo>
                    <a:pt x="616" y="536"/>
                  </a:lnTo>
                  <a:lnTo>
                    <a:pt x="8" y="724"/>
                  </a:lnTo>
                  <a:lnTo>
                    <a:pt x="0" y="756"/>
                  </a:lnTo>
                  <a:lnTo>
                    <a:pt x="27" y="762"/>
                  </a:lnTo>
                  <a:lnTo>
                    <a:pt x="664" y="564"/>
                  </a:lnTo>
                  <a:lnTo>
                    <a:pt x="856" y="600"/>
                  </a:lnTo>
                  <a:lnTo>
                    <a:pt x="1158" y="507"/>
                  </a:lnTo>
                  <a:lnTo>
                    <a:pt x="1434" y="465"/>
                  </a:lnTo>
                  <a:lnTo>
                    <a:pt x="1572" y="368"/>
                  </a:lnTo>
                  <a:lnTo>
                    <a:pt x="1712" y="340"/>
                  </a:lnTo>
                  <a:lnTo>
                    <a:pt x="1856" y="328"/>
                  </a:lnTo>
                  <a:lnTo>
                    <a:pt x="1968" y="330"/>
                  </a:lnTo>
                  <a:lnTo>
                    <a:pt x="1968" y="0"/>
                  </a:lnTo>
                  <a:lnTo>
                    <a:pt x="1934" y="3"/>
                  </a:lnTo>
                  <a:lnTo>
                    <a:pt x="1832" y="5"/>
                  </a:lnTo>
                  <a:lnTo>
                    <a:pt x="1682" y="35"/>
                  </a:lnTo>
                  <a:lnTo>
                    <a:pt x="1643" y="72"/>
                  </a:lnTo>
                  <a:lnTo>
                    <a:pt x="1392" y="119"/>
                  </a:lnTo>
                </a:path>
              </a:pathLst>
            </a:custGeom>
            <a:gradFill rotWithShape="0">
              <a:gsLst>
                <a:gs pos="0">
                  <a:schemeClr val="bg2">
                    <a:gamma/>
                    <a:tint val="81961"/>
                    <a:invGamma/>
                  </a:schemeClr>
                </a:gs>
                <a:gs pos="100000">
                  <a:schemeClr val="bg2"/>
                </a:gs>
              </a:gsLst>
              <a:lin ang="2700000" scaled="1"/>
            </a:gradFill>
            <a:ln>
              <a:noFill/>
            </a:ln>
            <a:extLst/>
          </p:spPr>
          <p:txBody>
            <a:bodyPr/>
            <a:lstStyle/>
            <a:p>
              <a:pPr>
                <a:defRPr/>
              </a:pPr>
              <a:endParaRPr kumimoji="0" lang="en-US">
                <a:cs typeface="Arial" pitchFamily="34" charset="0"/>
              </a:endParaRPr>
            </a:p>
          </p:txBody>
        </p:sp>
        <p:sp>
          <p:nvSpPr>
            <p:cNvPr id="7" name="Freeform 7"/>
            <p:cNvSpPr>
              <a:spLocks/>
            </p:cNvSpPr>
            <p:nvPr userDrawn="1"/>
          </p:nvSpPr>
          <p:spPr bwMode="hidden">
            <a:xfrm>
              <a:off x="3839" y="1836"/>
              <a:ext cx="528" cy="275"/>
            </a:xfrm>
            <a:custGeom>
              <a:avLst/>
              <a:gdLst>
                <a:gd name="T0" fmla="*/ 0 w 526"/>
                <a:gd name="T1" fmla="*/ 275 h 275"/>
                <a:gd name="T2" fmla="*/ 0 w 526"/>
                <a:gd name="T3" fmla="*/ 269 h 275"/>
                <a:gd name="T4" fmla="*/ 6 w 526"/>
                <a:gd name="T5" fmla="*/ 251 h 275"/>
                <a:gd name="T6" fmla="*/ 6 w 526"/>
                <a:gd name="T7" fmla="*/ 239 h 275"/>
                <a:gd name="T8" fmla="*/ 12 w 526"/>
                <a:gd name="T9" fmla="*/ 227 h 275"/>
                <a:gd name="T10" fmla="*/ 18 w 526"/>
                <a:gd name="T11" fmla="*/ 221 h 275"/>
                <a:gd name="T12" fmla="*/ 36 w 526"/>
                <a:gd name="T13" fmla="*/ 215 h 275"/>
                <a:gd name="T14" fmla="*/ 77 w 526"/>
                <a:gd name="T15" fmla="*/ 203 h 275"/>
                <a:gd name="T16" fmla="*/ 154 w 526"/>
                <a:gd name="T17" fmla="*/ 179 h 275"/>
                <a:gd name="T18" fmla="*/ 226 w 526"/>
                <a:gd name="T19" fmla="*/ 143 h 275"/>
                <a:gd name="T20" fmla="*/ 268 w 526"/>
                <a:gd name="T21" fmla="*/ 120 h 275"/>
                <a:gd name="T22" fmla="*/ 316 w 526"/>
                <a:gd name="T23" fmla="*/ 96 h 275"/>
                <a:gd name="T24" fmla="*/ 427 w 526"/>
                <a:gd name="T25" fmla="*/ 48 h 275"/>
                <a:gd name="T26" fmla="*/ 476 w 526"/>
                <a:gd name="T27" fmla="*/ 30 h 275"/>
                <a:gd name="T28" fmla="*/ 512 w 526"/>
                <a:gd name="T29" fmla="*/ 12 h 275"/>
                <a:gd name="T30" fmla="*/ 536 w 526"/>
                <a:gd name="T31" fmla="*/ 6 h 275"/>
                <a:gd name="T32" fmla="*/ 554 w 526"/>
                <a:gd name="T33" fmla="*/ 0 h 275"/>
                <a:gd name="T34" fmla="*/ 560 w 526"/>
                <a:gd name="T35" fmla="*/ 0 h 275"/>
                <a:gd name="T36" fmla="*/ 554 w 526"/>
                <a:gd name="T37" fmla="*/ 6 h 275"/>
                <a:gd name="T38" fmla="*/ 542 w 526"/>
                <a:gd name="T39" fmla="*/ 12 h 275"/>
                <a:gd name="T40" fmla="*/ 518 w 526"/>
                <a:gd name="T41" fmla="*/ 24 h 275"/>
                <a:gd name="T42" fmla="*/ 494 w 526"/>
                <a:gd name="T43" fmla="*/ 42 h 275"/>
                <a:gd name="T44" fmla="*/ 470 w 526"/>
                <a:gd name="T45" fmla="*/ 54 h 275"/>
                <a:gd name="T46" fmla="*/ 427 w 526"/>
                <a:gd name="T47" fmla="*/ 78 h 275"/>
                <a:gd name="T48" fmla="*/ 357 w 526"/>
                <a:gd name="T49" fmla="*/ 108 h 275"/>
                <a:gd name="T50" fmla="*/ 292 w 526"/>
                <a:gd name="T51" fmla="*/ 143 h 275"/>
                <a:gd name="T52" fmla="*/ 131 w 526"/>
                <a:gd name="T53" fmla="*/ 221 h 275"/>
                <a:gd name="T54" fmla="*/ 65 w 526"/>
                <a:gd name="T55" fmla="*/ 251 h 275"/>
                <a:gd name="T56" fmla="*/ 0 w 526"/>
                <a:gd name="T57" fmla="*/ 275 h 275"/>
                <a:gd name="T58" fmla="*/ 0 w 526"/>
                <a:gd name="T59" fmla="*/ 275 h 27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526" h="275">
                  <a:moveTo>
                    <a:pt x="0" y="275"/>
                  </a:moveTo>
                  <a:lnTo>
                    <a:pt x="0" y="269"/>
                  </a:lnTo>
                  <a:lnTo>
                    <a:pt x="6" y="251"/>
                  </a:lnTo>
                  <a:lnTo>
                    <a:pt x="6" y="239"/>
                  </a:lnTo>
                  <a:lnTo>
                    <a:pt x="12" y="227"/>
                  </a:lnTo>
                  <a:lnTo>
                    <a:pt x="18" y="221"/>
                  </a:lnTo>
                  <a:lnTo>
                    <a:pt x="36" y="215"/>
                  </a:lnTo>
                  <a:lnTo>
                    <a:pt x="77" y="203"/>
                  </a:lnTo>
                  <a:lnTo>
                    <a:pt x="137" y="179"/>
                  </a:lnTo>
                  <a:lnTo>
                    <a:pt x="209" y="143"/>
                  </a:lnTo>
                  <a:lnTo>
                    <a:pt x="251" y="120"/>
                  </a:lnTo>
                  <a:lnTo>
                    <a:pt x="299" y="96"/>
                  </a:lnTo>
                  <a:lnTo>
                    <a:pt x="394" y="48"/>
                  </a:lnTo>
                  <a:lnTo>
                    <a:pt x="442" y="30"/>
                  </a:lnTo>
                  <a:lnTo>
                    <a:pt x="478" y="12"/>
                  </a:lnTo>
                  <a:lnTo>
                    <a:pt x="502" y="6"/>
                  </a:lnTo>
                  <a:lnTo>
                    <a:pt x="520" y="0"/>
                  </a:lnTo>
                  <a:lnTo>
                    <a:pt x="526" y="0"/>
                  </a:lnTo>
                  <a:lnTo>
                    <a:pt x="520" y="6"/>
                  </a:lnTo>
                  <a:lnTo>
                    <a:pt x="508" y="12"/>
                  </a:lnTo>
                  <a:lnTo>
                    <a:pt x="484" y="24"/>
                  </a:lnTo>
                  <a:lnTo>
                    <a:pt x="460" y="42"/>
                  </a:lnTo>
                  <a:lnTo>
                    <a:pt x="436" y="54"/>
                  </a:lnTo>
                  <a:lnTo>
                    <a:pt x="394" y="78"/>
                  </a:lnTo>
                  <a:lnTo>
                    <a:pt x="340" y="108"/>
                  </a:lnTo>
                  <a:lnTo>
                    <a:pt x="275" y="143"/>
                  </a:lnTo>
                  <a:lnTo>
                    <a:pt x="131" y="221"/>
                  </a:lnTo>
                  <a:lnTo>
                    <a:pt x="65" y="251"/>
                  </a:lnTo>
                  <a:lnTo>
                    <a:pt x="0" y="27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8" name="Freeform 8"/>
            <p:cNvSpPr>
              <a:spLocks/>
            </p:cNvSpPr>
            <p:nvPr userDrawn="1"/>
          </p:nvSpPr>
          <p:spPr bwMode="hidden">
            <a:xfrm>
              <a:off x="3676" y="2015"/>
              <a:ext cx="721" cy="306"/>
            </a:xfrm>
            <a:custGeom>
              <a:avLst/>
              <a:gdLst>
                <a:gd name="T0" fmla="*/ 48 w 718"/>
                <a:gd name="T1" fmla="*/ 216 h 306"/>
                <a:gd name="T2" fmla="*/ 30 w 718"/>
                <a:gd name="T3" fmla="*/ 252 h 306"/>
                <a:gd name="T4" fmla="*/ 12 w 718"/>
                <a:gd name="T5" fmla="*/ 282 h 306"/>
                <a:gd name="T6" fmla="*/ 6 w 718"/>
                <a:gd name="T7" fmla="*/ 300 h 306"/>
                <a:gd name="T8" fmla="*/ 0 w 718"/>
                <a:gd name="T9" fmla="*/ 306 h 306"/>
                <a:gd name="T10" fmla="*/ 48 w 718"/>
                <a:gd name="T11" fmla="*/ 276 h 306"/>
                <a:gd name="T12" fmla="*/ 84 w 718"/>
                <a:gd name="T13" fmla="*/ 252 h 306"/>
                <a:gd name="T14" fmla="*/ 108 w 718"/>
                <a:gd name="T15" fmla="*/ 234 h 306"/>
                <a:gd name="T16" fmla="*/ 137 w 718"/>
                <a:gd name="T17" fmla="*/ 228 h 306"/>
                <a:gd name="T18" fmla="*/ 143 w 718"/>
                <a:gd name="T19" fmla="*/ 228 h 306"/>
                <a:gd name="T20" fmla="*/ 161 w 718"/>
                <a:gd name="T21" fmla="*/ 222 h 306"/>
                <a:gd name="T22" fmla="*/ 185 w 718"/>
                <a:gd name="T23" fmla="*/ 216 h 306"/>
                <a:gd name="T24" fmla="*/ 215 w 718"/>
                <a:gd name="T25" fmla="*/ 204 h 306"/>
                <a:gd name="T26" fmla="*/ 292 w 718"/>
                <a:gd name="T27" fmla="*/ 180 h 306"/>
                <a:gd name="T28" fmla="*/ 405 w 718"/>
                <a:gd name="T29" fmla="*/ 156 h 306"/>
                <a:gd name="T30" fmla="*/ 495 w 718"/>
                <a:gd name="T31" fmla="*/ 126 h 306"/>
                <a:gd name="T32" fmla="*/ 578 w 718"/>
                <a:gd name="T33" fmla="*/ 102 h 306"/>
                <a:gd name="T34" fmla="*/ 612 w 718"/>
                <a:gd name="T35" fmla="*/ 90 h 306"/>
                <a:gd name="T36" fmla="*/ 655 w 718"/>
                <a:gd name="T37" fmla="*/ 84 h 306"/>
                <a:gd name="T38" fmla="*/ 673 w 718"/>
                <a:gd name="T39" fmla="*/ 78 h 306"/>
                <a:gd name="T40" fmla="*/ 679 w 718"/>
                <a:gd name="T41" fmla="*/ 72 h 306"/>
                <a:gd name="T42" fmla="*/ 685 w 718"/>
                <a:gd name="T43" fmla="*/ 66 h 306"/>
                <a:gd name="T44" fmla="*/ 703 w 718"/>
                <a:gd name="T45" fmla="*/ 60 h 306"/>
                <a:gd name="T46" fmla="*/ 745 w 718"/>
                <a:gd name="T47" fmla="*/ 30 h 306"/>
                <a:gd name="T48" fmla="*/ 763 w 718"/>
                <a:gd name="T49" fmla="*/ 18 h 306"/>
                <a:gd name="T50" fmla="*/ 769 w 718"/>
                <a:gd name="T51" fmla="*/ 6 h 306"/>
                <a:gd name="T52" fmla="*/ 763 w 718"/>
                <a:gd name="T53" fmla="*/ 0 h 306"/>
                <a:gd name="T54" fmla="*/ 739 w 718"/>
                <a:gd name="T55" fmla="*/ 0 h 306"/>
                <a:gd name="T56" fmla="*/ 679 w 718"/>
                <a:gd name="T57" fmla="*/ 0 h 306"/>
                <a:gd name="T58" fmla="*/ 621 w 718"/>
                <a:gd name="T59" fmla="*/ 0 h 306"/>
                <a:gd name="T60" fmla="*/ 578 w 718"/>
                <a:gd name="T61" fmla="*/ 0 h 306"/>
                <a:gd name="T62" fmla="*/ 548 w 718"/>
                <a:gd name="T63" fmla="*/ 18 h 306"/>
                <a:gd name="T64" fmla="*/ 519 w 718"/>
                <a:gd name="T65" fmla="*/ 42 h 306"/>
                <a:gd name="T66" fmla="*/ 501 w 718"/>
                <a:gd name="T67" fmla="*/ 54 h 306"/>
                <a:gd name="T68" fmla="*/ 483 w 718"/>
                <a:gd name="T69" fmla="*/ 60 h 306"/>
                <a:gd name="T70" fmla="*/ 459 w 718"/>
                <a:gd name="T71" fmla="*/ 60 h 306"/>
                <a:gd name="T72" fmla="*/ 423 w 718"/>
                <a:gd name="T73" fmla="*/ 66 h 306"/>
                <a:gd name="T74" fmla="*/ 369 w 718"/>
                <a:gd name="T75" fmla="*/ 84 h 306"/>
                <a:gd name="T76" fmla="*/ 328 w 718"/>
                <a:gd name="T77" fmla="*/ 108 h 306"/>
                <a:gd name="T78" fmla="*/ 304 w 718"/>
                <a:gd name="T79" fmla="*/ 126 h 306"/>
                <a:gd name="T80" fmla="*/ 292 w 718"/>
                <a:gd name="T81" fmla="*/ 132 h 306"/>
                <a:gd name="T82" fmla="*/ 274 w 718"/>
                <a:gd name="T83" fmla="*/ 138 h 306"/>
                <a:gd name="T84" fmla="*/ 238 w 718"/>
                <a:gd name="T85" fmla="*/ 138 h 306"/>
                <a:gd name="T86" fmla="*/ 203 w 718"/>
                <a:gd name="T87" fmla="*/ 138 h 306"/>
                <a:gd name="T88" fmla="*/ 197 w 718"/>
                <a:gd name="T89" fmla="*/ 138 h 306"/>
                <a:gd name="T90" fmla="*/ 191 w 718"/>
                <a:gd name="T91" fmla="*/ 138 h 306"/>
                <a:gd name="T92" fmla="*/ 114 w 718"/>
                <a:gd name="T93" fmla="*/ 162 h 306"/>
                <a:gd name="T94" fmla="*/ 48 w 718"/>
                <a:gd name="T95" fmla="*/ 216 h 306"/>
                <a:gd name="T96" fmla="*/ 48 w 718"/>
                <a:gd name="T97" fmla="*/ 216 h 30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718" h="306">
                  <a:moveTo>
                    <a:pt x="48" y="216"/>
                  </a:moveTo>
                  <a:lnTo>
                    <a:pt x="30" y="252"/>
                  </a:lnTo>
                  <a:lnTo>
                    <a:pt x="12" y="282"/>
                  </a:lnTo>
                  <a:lnTo>
                    <a:pt x="6" y="300"/>
                  </a:lnTo>
                  <a:lnTo>
                    <a:pt x="0" y="306"/>
                  </a:lnTo>
                  <a:lnTo>
                    <a:pt x="48" y="276"/>
                  </a:lnTo>
                  <a:lnTo>
                    <a:pt x="84" y="252"/>
                  </a:lnTo>
                  <a:lnTo>
                    <a:pt x="108" y="234"/>
                  </a:lnTo>
                  <a:lnTo>
                    <a:pt x="120" y="228"/>
                  </a:lnTo>
                  <a:lnTo>
                    <a:pt x="126" y="228"/>
                  </a:lnTo>
                  <a:lnTo>
                    <a:pt x="144" y="222"/>
                  </a:lnTo>
                  <a:lnTo>
                    <a:pt x="168" y="216"/>
                  </a:lnTo>
                  <a:lnTo>
                    <a:pt x="198" y="204"/>
                  </a:lnTo>
                  <a:lnTo>
                    <a:pt x="275" y="180"/>
                  </a:lnTo>
                  <a:lnTo>
                    <a:pt x="371" y="156"/>
                  </a:lnTo>
                  <a:lnTo>
                    <a:pt x="461" y="126"/>
                  </a:lnTo>
                  <a:lnTo>
                    <a:pt x="544" y="102"/>
                  </a:lnTo>
                  <a:lnTo>
                    <a:pt x="574" y="90"/>
                  </a:lnTo>
                  <a:lnTo>
                    <a:pt x="604" y="84"/>
                  </a:lnTo>
                  <a:lnTo>
                    <a:pt x="622" y="78"/>
                  </a:lnTo>
                  <a:lnTo>
                    <a:pt x="628" y="72"/>
                  </a:lnTo>
                  <a:lnTo>
                    <a:pt x="634" y="66"/>
                  </a:lnTo>
                  <a:lnTo>
                    <a:pt x="652" y="60"/>
                  </a:lnTo>
                  <a:lnTo>
                    <a:pt x="694" y="30"/>
                  </a:lnTo>
                  <a:lnTo>
                    <a:pt x="712" y="18"/>
                  </a:lnTo>
                  <a:lnTo>
                    <a:pt x="718" y="6"/>
                  </a:lnTo>
                  <a:lnTo>
                    <a:pt x="712" y="0"/>
                  </a:lnTo>
                  <a:lnTo>
                    <a:pt x="688" y="0"/>
                  </a:lnTo>
                  <a:lnTo>
                    <a:pt x="628" y="0"/>
                  </a:lnTo>
                  <a:lnTo>
                    <a:pt x="580" y="0"/>
                  </a:lnTo>
                  <a:lnTo>
                    <a:pt x="544" y="0"/>
                  </a:lnTo>
                  <a:lnTo>
                    <a:pt x="514" y="18"/>
                  </a:lnTo>
                  <a:lnTo>
                    <a:pt x="485" y="42"/>
                  </a:lnTo>
                  <a:lnTo>
                    <a:pt x="467" y="54"/>
                  </a:lnTo>
                  <a:lnTo>
                    <a:pt x="449" y="60"/>
                  </a:lnTo>
                  <a:lnTo>
                    <a:pt x="425" y="60"/>
                  </a:lnTo>
                  <a:lnTo>
                    <a:pt x="389" y="66"/>
                  </a:lnTo>
                  <a:lnTo>
                    <a:pt x="347" y="84"/>
                  </a:lnTo>
                  <a:lnTo>
                    <a:pt x="311" y="108"/>
                  </a:lnTo>
                  <a:lnTo>
                    <a:pt x="287" y="126"/>
                  </a:lnTo>
                  <a:lnTo>
                    <a:pt x="275" y="132"/>
                  </a:lnTo>
                  <a:lnTo>
                    <a:pt x="257" y="138"/>
                  </a:lnTo>
                  <a:lnTo>
                    <a:pt x="221" y="138"/>
                  </a:lnTo>
                  <a:lnTo>
                    <a:pt x="186" y="138"/>
                  </a:lnTo>
                  <a:lnTo>
                    <a:pt x="180" y="138"/>
                  </a:lnTo>
                  <a:lnTo>
                    <a:pt x="174" y="138"/>
                  </a:lnTo>
                  <a:lnTo>
                    <a:pt x="114" y="162"/>
                  </a:lnTo>
                  <a:lnTo>
                    <a:pt x="48" y="21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9" name="Freeform 9"/>
            <p:cNvSpPr>
              <a:spLocks/>
            </p:cNvSpPr>
            <p:nvPr userDrawn="1"/>
          </p:nvSpPr>
          <p:spPr bwMode="hidden">
            <a:xfrm>
              <a:off x="3358" y="1890"/>
              <a:ext cx="2400" cy="881"/>
            </a:xfrm>
            <a:custGeom>
              <a:avLst/>
              <a:gdLst>
                <a:gd name="T0" fmla="*/ 2365 w 2392"/>
                <a:gd name="T1" fmla="*/ 54 h 881"/>
                <a:gd name="T2" fmla="*/ 2317 w 2392"/>
                <a:gd name="T3" fmla="*/ 54 h 881"/>
                <a:gd name="T4" fmla="*/ 2269 w 2392"/>
                <a:gd name="T5" fmla="*/ 66 h 881"/>
                <a:gd name="T6" fmla="*/ 2140 w 2392"/>
                <a:gd name="T7" fmla="*/ 101 h 881"/>
                <a:gd name="T8" fmla="*/ 2075 w 2392"/>
                <a:gd name="T9" fmla="*/ 119 h 881"/>
                <a:gd name="T10" fmla="*/ 1965 w 2392"/>
                <a:gd name="T11" fmla="*/ 167 h 881"/>
                <a:gd name="T12" fmla="*/ 1938 w 2392"/>
                <a:gd name="T13" fmla="*/ 245 h 881"/>
                <a:gd name="T14" fmla="*/ 1944 w 2392"/>
                <a:gd name="T15" fmla="*/ 305 h 881"/>
                <a:gd name="T16" fmla="*/ 1860 w 2392"/>
                <a:gd name="T17" fmla="*/ 317 h 881"/>
                <a:gd name="T18" fmla="*/ 1689 w 2392"/>
                <a:gd name="T19" fmla="*/ 263 h 881"/>
                <a:gd name="T20" fmla="*/ 1592 w 2392"/>
                <a:gd name="T21" fmla="*/ 257 h 881"/>
                <a:gd name="T22" fmla="*/ 1484 w 2392"/>
                <a:gd name="T23" fmla="*/ 311 h 881"/>
                <a:gd name="T24" fmla="*/ 1416 w 2392"/>
                <a:gd name="T25" fmla="*/ 353 h 881"/>
                <a:gd name="T26" fmla="*/ 1386 w 2392"/>
                <a:gd name="T27" fmla="*/ 359 h 881"/>
                <a:gd name="T28" fmla="*/ 1282 w 2392"/>
                <a:gd name="T29" fmla="*/ 371 h 881"/>
                <a:gd name="T30" fmla="*/ 1228 w 2392"/>
                <a:gd name="T31" fmla="*/ 365 h 881"/>
                <a:gd name="T32" fmla="*/ 1121 w 2392"/>
                <a:gd name="T33" fmla="*/ 371 h 881"/>
                <a:gd name="T34" fmla="*/ 1008 w 2392"/>
                <a:gd name="T35" fmla="*/ 383 h 881"/>
                <a:gd name="T36" fmla="*/ 972 w 2392"/>
                <a:gd name="T37" fmla="*/ 401 h 881"/>
                <a:gd name="T38" fmla="*/ 870 w 2392"/>
                <a:gd name="T39" fmla="*/ 419 h 881"/>
                <a:gd name="T40" fmla="*/ 829 w 2392"/>
                <a:gd name="T41" fmla="*/ 419 h 881"/>
                <a:gd name="T42" fmla="*/ 698 w 2392"/>
                <a:gd name="T43" fmla="*/ 437 h 881"/>
                <a:gd name="T44" fmla="*/ 632 w 2392"/>
                <a:gd name="T45" fmla="*/ 473 h 881"/>
                <a:gd name="T46" fmla="*/ 537 w 2392"/>
                <a:gd name="T47" fmla="*/ 467 h 881"/>
                <a:gd name="T48" fmla="*/ 448 w 2392"/>
                <a:gd name="T49" fmla="*/ 491 h 881"/>
                <a:gd name="T50" fmla="*/ 430 w 2392"/>
                <a:gd name="T51" fmla="*/ 539 h 881"/>
                <a:gd name="T52" fmla="*/ 364 w 2392"/>
                <a:gd name="T53" fmla="*/ 569 h 881"/>
                <a:gd name="T54" fmla="*/ 239 w 2392"/>
                <a:gd name="T55" fmla="*/ 599 h 881"/>
                <a:gd name="T56" fmla="*/ 138 w 2392"/>
                <a:gd name="T57" fmla="*/ 647 h 881"/>
                <a:gd name="T58" fmla="*/ 108 w 2392"/>
                <a:gd name="T59" fmla="*/ 659 h 881"/>
                <a:gd name="T60" fmla="*/ 0 w 2392"/>
                <a:gd name="T61" fmla="*/ 671 h 881"/>
                <a:gd name="T62" fmla="*/ 84 w 2392"/>
                <a:gd name="T63" fmla="*/ 695 h 881"/>
                <a:gd name="T64" fmla="*/ 280 w 2392"/>
                <a:gd name="T65" fmla="*/ 653 h 881"/>
                <a:gd name="T66" fmla="*/ 507 w 2392"/>
                <a:gd name="T67" fmla="*/ 569 h 881"/>
                <a:gd name="T68" fmla="*/ 602 w 2392"/>
                <a:gd name="T69" fmla="*/ 521 h 881"/>
                <a:gd name="T70" fmla="*/ 680 w 2392"/>
                <a:gd name="T71" fmla="*/ 515 h 881"/>
                <a:gd name="T72" fmla="*/ 924 w 2392"/>
                <a:gd name="T73" fmla="*/ 461 h 881"/>
                <a:gd name="T74" fmla="*/ 1216 w 2392"/>
                <a:gd name="T75" fmla="*/ 425 h 881"/>
                <a:gd name="T76" fmla="*/ 1363 w 2392"/>
                <a:gd name="T77" fmla="*/ 461 h 881"/>
                <a:gd name="T78" fmla="*/ 1502 w 2392"/>
                <a:gd name="T79" fmla="*/ 533 h 881"/>
                <a:gd name="T80" fmla="*/ 1520 w 2392"/>
                <a:gd name="T81" fmla="*/ 617 h 881"/>
                <a:gd name="T82" fmla="*/ 1461 w 2392"/>
                <a:gd name="T83" fmla="*/ 653 h 881"/>
                <a:gd name="T84" fmla="*/ 1294 w 2392"/>
                <a:gd name="T85" fmla="*/ 701 h 881"/>
                <a:gd name="T86" fmla="*/ 1180 w 2392"/>
                <a:gd name="T87" fmla="*/ 755 h 881"/>
                <a:gd name="T88" fmla="*/ 1133 w 2392"/>
                <a:gd name="T89" fmla="*/ 809 h 881"/>
                <a:gd name="T90" fmla="*/ 1145 w 2392"/>
                <a:gd name="T91" fmla="*/ 869 h 881"/>
                <a:gd name="T92" fmla="*/ 1174 w 2392"/>
                <a:gd name="T93" fmla="*/ 881 h 881"/>
                <a:gd name="T94" fmla="*/ 1276 w 2392"/>
                <a:gd name="T95" fmla="*/ 869 h 881"/>
                <a:gd name="T96" fmla="*/ 1473 w 2392"/>
                <a:gd name="T97" fmla="*/ 857 h 881"/>
                <a:gd name="T98" fmla="*/ 1526 w 2392"/>
                <a:gd name="T99" fmla="*/ 851 h 881"/>
                <a:gd name="T100" fmla="*/ 1568 w 2392"/>
                <a:gd name="T101" fmla="*/ 833 h 881"/>
                <a:gd name="T102" fmla="*/ 1777 w 2392"/>
                <a:gd name="T103" fmla="*/ 743 h 881"/>
                <a:gd name="T104" fmla="*/ 1908 w 2392"/>
                <a:gd name="T105" fmla="*/ 689 h 881"/>
                <a:gd name="T106" fmla="*/ 1993 w 2392"/>
                <a:gd name="T107" fmla="*/ 581 h 881"/>
                <a:gd name="T108" fmla="*/ 2158 w 2392"/>
                <a:gd name="T109" fmla="*/ 389 h 881"/>
                <a:gd name="T110" fmla="*/ 2337 w 2392"/>
                <a:gd name="T111" fmla="*/ 269 h 881"/>
                <a:gd name="T112" fmla="*/ 2385 w 2392"/>
                <a:gd name="T113" fmla="*/ 239 h 881"/>
                <a:gd name="T114" fmla="*/ 2528 w 2392"/>
                <a:gd name="T115" fmla="*/ 0 h 881"/>
                <a:gd name="T116" fmla="*/ 2438 w 2392"/>
                <a:gd name="T117" fmla="*/ 36 h 881"/>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392" h="881">
                  <a:moveTo>
                    <a:pt x="2302" y="36"/>
                  </a:moveTo>
                  <a:lnTo>
                    <a:pt x="2266" y="48"/>
                  </a:lnTo>
                  <a:lnTo>
                    <a:pt x="2231" y="54"/>
                  </a:lnTo>
                  <a:lnTo>
                    <a:pt x="2201" y="54"/>
                  </a:lnTo>
                  <a:lnTo>
                    <a:pt x="2195" y="54"/>
                  </a:lnTo>
                  <a:lnTo>
                    <a:pt x="2189" y="54"/>
                  </a:lnTo>
                  <a:lnTo>
                    <a:pt x="2177" y="60"/>
                  </a:lnTo>
                  <a:lnTo>
                    <a:pt x="2147" y="66"/>
                  </a:lnTo>
                  <a:lnTo>
                    <a:pt x="2105" y="78"/>
                  </a:lnTo>
                  <a:lnTo>
                    <a:pt x="2057" y="89"/>
                  </a:lnTo>
                  <a:lnTo>
                    <a:pt x="2021" y="101"/>
                  </a:lnTo>
                  <a:lnTo>
                    <a:pt x="1997" y="107"/>
                  </a:lnTo>
                  <a:lnTo>
                    <a:pt x="1973" y="113"/>
                  </a:lnTo>
                  <a:lnTo>
                    <a:pt x="1956" y="119"/>
                  </a:lnTo>
                  <a:lnTo>
                    <a:pt x="1926" y="131"/>
                  </a:lnTo>
                  <a:lnTo>
                    <a:pt x="1896" y="137"/>
                  </a:lnTo>
                  <a:lnTo>
                    <a:pt x="1860" y="167"/>
                  </a:lnTo>
                  <a:lnTo>
                    <a:pt x="1842" y="191"/>
                  </a:lnTo>
                  <a:lnTo>
                    <a:pt x="1836" y="221"/>
                  </a:lnTo>
                  <a:lnTo>
                    <a:pt x="1836" y="245"/>
                  </a:lnTo>
                  <a:lnTo>
                    <a:pt x="1842" y="269"/>
                  </a:lnTo>
                  <a:lnTo>
                    <a:pt x="1842" y="293"/>
                  </a:lnTo>
                  <a:lnTo>
                    <a:pt x="1842" y="305"/>
                  </a:lnTo>
                  <a:lnTo>
                    <a:pt x="1824" y="323"/>
                  </a:lnTo>
                  <a:lnTo>
                    <a:pt x="1794" y="329"/>
                  </a:lnTo>
                  <a:lnTo>
                    <a:pt x="1758" y="317"/>
                  </a:lnTo>
                  <a:lnTo>
                    <a:pt x="1716" y="299"/>
                  </a:lnTo>
                  <a:lnTo>
                    <a:pt x="1657" y="275"/>
                  </a:lnTo>
                  <a:lnTo>
                    <a:pt x="1597" y="263"/>
                  </a:lnTo>
                  <a:lnTo>
                    <a:pt x="1543" y="257"/>
                  </a:lnTo>
                  <a:lnTo>
                    <a:pt x="1519" y="257"/>
                  </a:lnTo>
                  <a:lnTo>
                    <a:pt x="1507" y="257"/>
                  </a:lnTo>
                  <a:lnTo>
                    <a:pt x="1489" y="263"/>
                  </a:lnTo>
                  <a:lnTo>
                    <a:pt x="1459" y="275"/>
                  </a:lnTo>
                  <a:lnTo>
                    <a:pt x="1399" y="311"/>
                  </a:lnTo>
                  <a:lnTo>
                    <a:pt x="1376" y="329"/>
                  </a:lnTo>
                  <a:lnTo>
                    <a:pt x="1352" y="341"/>
                  </a:lnTo>
                  <a:lnTo>
                    <a:pt x="1334" y="353"/>
                  </a:lnTo>
                  <a:lnTo>
                    <a:pt x="1328" y="359"/>
                  </a:lnTo>
                  <a:lnTo>
                    <a:pt x="1322" y="359"/>
                  </a:lnTo>
                  <a:lnTo>
                    <a:pt x="1310" y="359"/>
                  </a:lnTo>
                  <a:lnTo>
                    <a:pt x="1286" y="365"/>
                  </a:lnTo>
                  <a:lnTo>
                    <a:pt x="1262" y="365"/>
                  </a:lnTo>
                  <a:lnTo>
                    <a:pt x="1214" y="371"/>
                  </a:lnTo>
                  <a:lnTo>
                    <a:pt x="1196" y="371"/>
                  </a:lnTo>
                  <a:lnTo>
                    <a:pt x="1178" y="365"/>
                  </a:lnTo>
                  <a:lnTo>
                    <a:pt x="1160" y="365"/>
                  </a:lnTo>
                  <a:lnTo>
                    <a:pt x="1130" y="365"/>
                  </a:lnTo>
                  <a:lnTo>
                    <a:pt x="1095" y="365"/>
                  </a:lnTo>
                  <a:lnTo>
                    <a:pt x="1053" y="371"/>
                  </a:lnTo>
                  <a:lnTo>
                    <a:pt x="1017" y="377"/>
                  </a:lnTo>
                  <a:lnTo>
                    <a:pt x="981" y="377"/>
                  </a:lnTo>
                  <a:lnTo>
                    <a:pt x="957" y="383"/>
                  </a:lnTo>
                  <a:lnTo>
                    <a:pt x="945" y="389"/>
                  </a:lnTo>
                  <a:lnTo>
                    <a:pt x="939" y="395"/>
                  </a:lnTo>
                  <a:lnTo>
                    <a:pt x="921" y="401"/>
                  </a:lnTo>
                  <a:lnTo>
                    <a:pt x="879" y="407"/>
                  </a:lnTo>
                  <a:lnTo>
                    <a:pt x="837" y="419"/>
                  </a:lnTo>
                  <a:lnTo>
                    <a:pt x="819" y="419"/>
                  </a:lnTo>
                  <a:lnTo>
                    <a:pt x="808" y="419"/>
                  </a:lnTo>
                  <a:lnTo>
                    <a:pt x="796" y="419"/>
                  </a:lnTo>
                  <a:lnTo>
                    <a:pt x="778" y="419"/>
                  </a:lnTo>
                  <a:lnTo>
                    <a:pt x="754" y="419"/>
                  </a:lnTo>
                  <a:lnTo>
                    <a:pt x="724" y="425"/>
                  </a:lnTo>
                  <a:lnTo>
                    <a:pt x="664" y="437"/>
                  </a:lnTo>
                  <a:lnTo>
                    <a:pt x="640" y="449"/>
                  </a:lnTo>
                  <a:lnTo>
                    <a:pt x="616" y="461"/>
                  </a:lnTo>
                  <a:lnTo>
                    <a:pt x="598" y="473"/>
                  </a:lnTo>
                  <a:lnTo>
                    <a:pt x="580" y="473"/>
                  </a:lnTo>
                  <a:lnTo>
                    <a:pt x="538" y="473"/>
                  </a:lnTo>
                  <a:lnTo>
                    <a:pt x="503" y="467"/>
                  </a:lnTo>
                  <a:lnTo>
                    <a:pt x="461" y="473"/>
                  </a:lnTo>
                  <a:lnTo>
                    <a:pt x="443" y="479"/>
                  </a:lnTo>
                  <a:lnTo>
                    <a:pt x="431" y="491"/>
                  </a:lnTo>
                  <a:lnTo>
                    <a:pt x="425" y="509"/>
                  </a:lnTo>
                  <a:lnTo>
                    <a:pt x="419" y="533"/>
                  </a:lnTo>
                  <a:lnTo>
                    <a:pt x="413" y="539"/>
                  </a:lnTo>
                  <a:lnTo>
                    <a:pt x="407" y="545"/>
                  </a:lnTo>
                  <a:lnTo>
                    <a:pt x="389" y="551"/>
                  </a:lnTo>
                  <a:lnTo>
                    <a:pt x="347" y="569"/>
                  </a:lnTo>
                  <a:lnTo>
                    <a:pt x="299" y="587"/>
                  </a:lnTo>
                  <a:lnTo>
                    <a:pt x="257" y="593"/>
                  </a:lnTo>
                  <a:lnTo>
                    <a:pt x="222" y="599"/>
                  </a:lnTo>
                  <a:lnTo>
                    <a:pt x="180" y="617"/>
                  </a:lnTo>
                  <a:lnTo>
                    <a:pt x="150" y="641"/>
                  </a:lnTo>
                  <a:lnTo>
                    <a:pt x="138" y="647"/>
                  </a:lnTo>
                  <a:lnTo>
                    <a:pt x="132" y="653"/>
                  </a:lnTo>
                  <a:lnTo>
                    <a:pt x="126" y="659"/>
                  </a:lnTo>
                  <a:lnTo>
                    <a:pt x="108" y="659"/>
                  </a:lnTo>
                  <a:lnTo>
                    <a:pt x="96" y="653"/>
                  </a:lnTo>
                  <a:lnTo>
                    <a:pt x="90" y="653"/>
                  </a:lnTo>
                  <a:lnTo>
                    <a:pt x="0" y="671"/>
                  </a:lnTo>
                  <a:lnTo>
                    <a:pt x="12" y="689"/>
                  </a:lnTo>
                  <a:lnTo>
                    <a:pt x="42" y="695"/>
                  </a:lnTo>
                  <a:lnTo>
                    <a:pt x="84" y="695"/>
                  </a:lnTo>
                  <a:lnTo>
                    <a:pt x="132" y="683"/>
                  </a:lnTo>
                  <a:lnTo>
                    <a:pt x="192" y="671"/>
                  </a:lnTo>
                  <a:lnTo>
                    <a:pt x="263" y="653"/>
                  </a:lnTo>
                  <a:lnTo>
                    <a:pt x="335" y="629"/>
                  </a:lnTo>
                  <a:lnTo>
                    <a:pt x="407" y="599"/>
                  </a:lnTo>
                  <a:lnTo>
                    <a:pt x="473" y="569"/>
                  </a:lnTo>
                  <a:lnTo>
                    <a:pt x="527" y="545"/>
                  </a:lnTo>
                  <a:lnTo>
                    <a:pt x="562" y="527"/>
                  </a:lnTo>
                  <a:lnTo>
                    <a:pt x="568" y="521"/>
                  </a:lnTo>
                  <a:lnTo>
                    <a:pt x="574" y="521"/>
                  </a:lnTo>
                  <a:lnTo>
                    <a:pt x="604" y="521"/>
                  </a:lnTo>
                  <a:lnTo>
                    <a:pt x="646" y="515"/>
                  </a:lnTo>
                  <a:lnTo>
                    <a:pt x="712" y="497"/>
                  </a:lnTo>
                  <a:lnTo>
                    <a:pt x="790" y="479"/>
                  </a:lnTo>
                  <a:lnTo>
                    <a:pt x="873" y="461"/>
                  </a:lnTo>
                  <a:lnTo>
                    <a:pt x="963" y="443"/>
                  </a:lnTo>
                  <a:lnTo>
                    <a:pt x="1059" y="431"/>
                  </a:lnTo>
                  <a:lnTo>
                    <a:pt x="1148" y="425"/>
                  </a:lnTo>
                  <a:lnTo>
                    <a:pt x="1178" y="425"/>
                  </a:lnTo>
                  <a:lnTo>
                    <a:pt x="1214" y="437"/>
                  </a:lnTo>
                  <a:lnTo>
                    <a:pt x="1292" y="461"/>
                  </a:lnTo>
                  <a:lnTo>
                    <a:pt x="1340" y="479"/>
                  </a:lnTo>
                  <a:lnTo>
                    <a:pt x="1382" y="503"/>
                  </a:lnTo>
                  <a:lnTo>
                    <a:pt x="1417" y="533"/>
                  </a:lnTo>
                  <a:lnTo>
                    <a:pt x="1441" y="563"/>
                  </a:lnTo>
                  <a:lnTo>
                    <a:pt x="1447" y="587"/>
                  </a:lnTo>
                  <a:lnTo>
                    <a:pt x="1435" y="617"/>
                  </a:lnTo>
                  <a:lnTo>
                    <a:pt x="1423" y="629"/>
                  </a:lnTo>
                  <a:lnTo>
                    <a:pt x="1405" y="641"/>
                  </a:lnTo>
                  <a:lnTo>
                    <a:pt x="1376" y="653"/>
                  </a:lnTo>
                  <a:lnTo>
                    <a:pt x="1346" y="665"/>
                  </a:lnTo>
                  <a:lnTo>
                    <a:pt x="1280" y="683"/>
                  </a:lnTo>
                  <a:lnTo>
                    <a:pt x="1226" y="701"/>
                  </a:lnTo>
                  <a:lnTo>
                    <a:pt x="1178" y="719"/>
                  </a:lnTo>
                  <a:lnTo>
                    <a:pt x="1142" y="743"/>
                  </a:lnTo>
                  <a:lnTo>
                    <a:pt x="1112" y="755"/>
                  </a:lnTo>
                  <a:lnTo>
                    <a:pt x="1089" y="773"/>
                  </a:lnTo>
                  <a:lnTo>
                    <a:pt x="1077" y="791"/>
                  </a:lnTo>
                  <a:lnTo>
                    <a:pt x="1065" y="809"/>
                  </a:lnTo>
                  <a:lnTo>
                    <a:pt x="1059" y="833"/>
                  </a:lnTo>
                  <a:lnTo>
                    <a:pt x="1065" y="857"/>
                  </a:lnTo>
                  <a:lnTo>
                    <a:pt x="1077" y="869"/>
                  </a:lnTo>
                  <a:lnTo>
                    <a:pt x="1083" y="875"/>
                  </a:lnTo>
                  <a:lnTo>
                    <a:pt x="1089" y="881"/>
                  </a:lnTo>
                  <a:lnTo>
                    <a:pt x="1106" y="881"/>
                  </a:lnTo>
                  <a:lnTo>
                    <a:pt x="1124" y="875"/>
                  </a:lnTo>
                  <a:lnTo>
                    <a:pt x="1148" y="875"/>
                  </a:lnTo>
                  <a:lnTo>
                    <a:pt x="1208" y="869"/>
                  </a:lnTo>
                  <a:lnTo>
                    <a:pt x="1268" y="863"/>
                  </a:lnTo>
                  <a:lnTo>
                    <a:pt x="1328" y="863"/>
                  </a:lnTo>
                  <a:lnTo>
                    <a:pt x="1388" y="857"/>
                  </a:lnTo>
                  <a:lnTo>
                    <a:pt x="1411" y="857"/>
                  </a:lnTo>
                  <a:lnTo>
                    <a:pt x="1429" y="851"/>
                  </a:lnTo>
                  <a:lnTo>
                    <a:pt x="1441" y="851"/>
                  </a:lnTo>
                  <a:lnTo>
                    <a:pt x="1447" y="851"/>
                  </a:lnTo>
                  <a:lnTo>
                    <a:pt x="1459" y="845"/>
                  </a:lnTo>
                  <a:lnTo>
                    <a:pt x="1483" y="833"/>
                  </a:lnTo>
                  <a:lnTo>
                    <a:pt x="1525" y="815"/>
                  </a:lnTo>
                  <a:lnTo>
                    <a:pt x="1573" y="791"/>
                  </a:lnTo>
                  <a:lnTo>
                    <a:pt x="1675" y="743"/>
                  </a:lnTo>
                  <a:lnTo>
                    <a:pt x="1716" y="725"/>
                  </a:lnTo>
                  <a:lnTo>
                    <a:pt x="1752" y="713"/>
                  </a:lnTo>
                  <a:lnTo>
                    <a:pt x="1806" y="689"/>
                  </a:lnTo>
                  <a:lnTo>
                    <a:pt x="1842" y="653"/>
                  </a:lnTo>
                  <a:lnTo>
                    <a:pt x="1866" y="611"/>
                  </a:lnTo>
                  <a:lnTo>
                    <a:pt x="1884" y="581"/>
                  </a:lnTo>
                  <a:lnTo>
                    <a:pt x="1926" y="515"/>
                  </a:lnTo>
                  <a:lnTo>
                    <a:pt x="1979" y="449"/>
                  </a:lnTo>
                  <a:lnTo>
                    <a:pt x="2039" y="389"/>
                  </a:lnTo>
                  <a:lnTo>
                    <a:pt x="2105" y="341"/>
                  </a:lnTo>
                  <a:lnTo>
                    <a:pt x="2159" y="299"/>
                  </a:lnTo>
                  <a:lnTo>
                    <a:pt x="2207" y="269"/>
                  </a:lnTo>
                  <a:lnTo>
                    <a:pt x="2237" y="245"/>
                  </a:lnTo>
                  <a:lnTo>
                    <a:pt x="2249" y="239"/>
                  </a:lnTo>
                  <a:lnTo>
                    <a:pt x="2392" y="167"/>
                  </a:lnTo>
                  <a:lnTo>
                    <a:pt x="2392" y="60"/>
                  </a:lnTo>
                  <a:lnTo>
                    <a:pt x="2392" y="0"/>
                  </a:lnTo>
                  <a:lnTo>
                    <a:pt x="2344" y="18"/>
                  </a:lnTo>
                  <a:lnTo>
                    <a:pt x="2302" y="3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0" name="Freeform 10"/>
            <p:cNvSpPr>
              <a:spLocks/>
            </p:cNvSpPr>
            <p:nvPr userDrawn="1"/>
          </p:nvSpPr>
          <p:spPr bwMode="hidden">
            <a:xfrm>
              <a:off x="3839" y="1854"/>
              <a:ext cx="577" cy="258"/>
            </a:xfrm>
            <a:custGeom>
              <a:avLst/>
              <a:gdLst>
                <a:gd name="T0" fmla="*/ 30 w 550"/>
                <a:gd name="T1" fmla="*/ 245 h 257"/>
                <a:gd name="T2" fmla="*/ 18 w 550"/>
                <a:gd name="T3" fmla="*/ 251 h 257"/>
                <a:gd name="T4" fmla="*/ 6 w 550"/>
                <a:gd name="T5" fmla="*/ 257 h 257"/>
                <a:gd name="T6" fmla="*/ 0 w 550"/>
                <a:gd name="T7" fmla="*/ 257 h 257"/>
                <a:gd name="T8" fmla="*/ 305 w 550"/>
                <a:gd name="T9" fmla="*/ 113 h 257"/>
                <a:gd name="T10" fmla="*/ 520 w 550"/>
                <a:gd name="T11" fmla="*/ 0 h 257"/>
                <a:gd name="T12" fmla="*/ 526 w 550"/>
                <a:gd name="T13" fmla="*/ 6 h 257"/>
                <a:gd name="T14" fmla="*/ 544 w 550"/>
                <a:gd name="T15" fmla="*/ 18 h 257"/>
                <a:gd name="T16" fmla="*/ 550 w 550"/>
                <a:gd name="T17" fmla="*/ 24 h 257"/>
                <a:gd name="T18" fmla="*/ 550 w 550"/>
                <a:gd name="T19" fmla="*/ 36 h 257"/>
                <a:gd name="T20" fmla="*/ 544 w 550"/>
                <a:gd name="T21" fmla="*/ 42 h 257"/>
                <a:gd name="T22" fmla="*/ 526 w 550"/>
                <a:gd name="T23" fmla="*/ 54 h 257"/>
                <a:gd name="T24" fmla="*/ 514 w 550"/>
                <a:gd name="T25" fmla="*/ 60 h 257"/>
                <a:gd name="T26" fmla="*/ 502 w 550"/>
                <a:gd name="T27" fmla="*/ 66 h 257"/>
                <a:gd name="T28" fmla="*/ 448 w 550"/>
                <a:gd name="T29" fmla="*/ 84 h 257"/>
                <a:gd name="T30" fmla="*/ 382 w 550"/>
                <a:gd name="T31" fmla="*/ 113 h 257"/>
                <a:gd name="T32" fmla="*/ 305 w 550"/>
                <a:gd name="T33" fmla="*/ 143 h 257"/>
                <a:gd name="T34" fmla="*/ 227 w 550"/>
                <a:gd name="T35" fmla="*/ 173 h 257"/>
                <a:gd name="T36" fmla="*/ 149 w 550"/>
                <a:gd name="T37" fmla="*/ 203 h 257"/>
                <a:gd name="T38" fmla="*/ 83 w 550"/>
                <a:gd name="T39" fmla="*/ 227 h 257"/>
                <a:gd name="T40" fmla="*/ 30 w 550"/>
                <a:gd name="T41" fmla="*/ 245 h 257"/>
                <a:gd name="T42" fmla="*/ 30 w 550"/>
                <a:gd name="T43" fmla="*/ 245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50" h="257">
                  <a:moveTo>
                    <a:pt x="30" y="245"/>
                  </a:moveTo>
                  <a:lnTo>
                    <a:pt x="18" y="251"/>
                  </a:lnTo>
                  <a:lnTo>
                    <a:pt x="6" y="257"/>
                  </a:lnTo>
                  <a:lnTo>
                    <a:pt x="0" y="257"/>
                  </a:lnTo>
                  <a:lnTo>
                    <a:pt x="305" y="113"/>
                  </a:lnTo>
                  <a:lnTo>
                    <a:pt x="520" y="0"/>
                  </a:lnTo>
                  <a:lnTo>
                    <a:pt x="526" y="6"/>
                  </a:lnTo>
                  <a:lnTo>
                    <a:pt x="544" y="18"/>
                  </a:lnTo>
                  <a:lnTo>
                    <a:pt x="550" y="24"/>
                  </a:lnTo>
                  <a:lnTo>
                    <a:pt x="550" y="36"/>
                  </a:lnTo>
                  <a:lnTo>
                    <a:pt x="544" y="42"/>
                  </a:lnTo>
                  <a:lnTo>
                    <a:pt x="526" y="54"/>
                  </a:lnTo>
                  <a:lnTo>
                    <a:pt x="514" y="60"/>
                  </a:lnTo>
                  <a:lnTo>
                    <a:pt x="502" y="66"/>
                  </a:lnTo>
                  <a:lnTo>
                    <a:pt x="448" y="84"/>
                  </a:lnTo>
                  <a:lnTo>
                    <a:pt x="382" y="113"/>
                  </a:lnTo>
                  <a:lnTo>
                    <a:pt x="305" y="143"/>
                  </a:lnTo>
                  <a:lnTo>
                    <a:pt x="227" y="173"/>
                  </a:lnTo>
                  <a:lnTo>
                    <a:pt x="149" y="203"/>
                  </a:lnTo>
                  <a:lnTo>
                    <a:pt x="83" y="227"/>
                  </a:lnTo>
                  <a:lnTo>
                    <a:pt x="30" y="245"/>
                  </a:lnTo>
                  <a:lnTo>
                    <a:pt x="30" y="245"/>
                  </a:lnTo>
                  <a:close/>
                </a:path>
              </a:pathLst>
            </a:custGeom>
            <a:gradFill rotWithShape="0">
              <a:gsLst>
                <a:gs pos="0">
                  <a:schemeClr val="bg2">
                    <a:gamma/>
                    <a:tint val="94118"/>
                    <a:invGamma/>
                  </a:schemeClr>
                </a:gs>
                <a:gs pos="100000">
                  <a:schemeClr val="bg2"/>
                </a:gs>
              </a:gsLst>
              <a:lin ang="2700000" scaled="1"/>
            </a:gradFill>
            <a:ln>
              <a:noFill/>
            </a:ln>
            <a:extLst/>
          </p:spPr>
          <p:txBody>
            <a:bodyPr/>
            <a:lstStyle/>
            <a:p>
              <a:pPr>
                <a:defRPr/>
              </a:pPr>
              <a:endParaRPr kumimoji="0" lang="en-US">
                <a:cs typeface="Arial" pitchFamily="34" charset="0"/>
              </a:endParaRPr>
            </a:p>
          </p:txBody>
        </p:sp>
        <p:sp>
          <p:nvSpPr>
            <p:cNvPr id="11" name="Freeform 11"/>
            <p:cNvSpPr>
              <a:spLocks/>
            </p:cNvSpPr>
            <p:nvPr userDrawn="1"/>
          </p:nvSpPr>
          <p:spPr bwMode="hidden">
            <a:xfrm>
              <a:off x="5327" y="1642"/>
              <a:ext cx="5" cy="1"/>
            </a:xfrm>
            <a:custGeom>
              <a:avLst/>
              <a:gdLst>
                <a:gd name="T0" fmla="*/ 0 w 5"/>
                <a:gd name="T1" fmla="*/ 0 h 1"/>
                <a:gd name="T2" fmla="*/ 5 w 5"/>
                <a:gd name="T3" fmla="*/ 0 h 1"/>
                <a:gd name="T4" fmla="*/ 0 w 5"/>
                <a:gd name="T5" fmla="*/ 0 h 1"/>
                <a:gd name="T6" fmla="*/ 0 w 5"/>
                <a:gd name="T7" fmla="*/ 0 h 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 h="1">
                  <a:moveTo>
                    <a:pt x="0" y="0"/>
                  </a:moveTo>
                  <a:lnTo>
                    <a:pt x="5" y="0"/>
                  </a:lnTo>
                  <a:lnTo>
                    <a:pt x="0" y="0"/>
                  </a:lnTo>
                  <a:close/>
                </a:path>
              </a:pathLst>
            </a:custGeom>
            <a:solidFill>
              <a:srgbClr val="FED1A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2" name="Freeform 12"/>
            <p:cNvSpPr>
              <a:spLocks/>
            </p:cNvSpPr>
            <p:nvPr userDrawn="1"/>
          </p:nvSpPr>
          <p:spPr bwMode="hidden">
            <a:xfrm>
              <a:off x="3839" y="1728"/>
              <a:ext cx="716" cy="383"/>
            </a:xfrm>
            <a:custGeom>
              <a:avLst/>
              <a:gdLst>
                <a:gd name="T0" fmla="*/ 659 w 716"/>
                <a:gd name="T1" fmla="*/ 6 h 383"/>
                <a:gd name="T2" fmla="*/ 588 w 716"/>
                <a:gd name="T3" fmla="*/ 42 h 383"/>
                <a:gd name="T4" fmla="*/ 515 w 716"/>
                <a:gd name="T5" fmla="*/ 84 h 383"/>
                <a:gd name="T6" fmla="*/ 509 w 716"/>
                <a:gd name="T7" fmla="*/ 90 h 383"/>
                <a:gd name="T8" fmla="*/ 485 w 716"/>
                <a:gd name="T9" fmla="*/ 102 h 383"/>
                <a:gd name="T10" fmla="*/ 455 w 716"/>
                <a:gd name="T11" fmla="*/ 120 h 383"/>
                <a:gd name="T12" fmla="*/ 425 w 716"/>
                <a:gd name="T13" fmla="*/ 138 h 383"/>
                <a:gd name="T14" fmla="*/ 371 w 716"/>
                <a:gd name="T15" fmla="*/ 168 h 383"/>
                <a:gd name="T16" fmla="*/ 306 w 716"/>
                <a:gd name="T17" fmla="*/ 198 h 383"/>
                <a:gd name="T18" fmla="*/ 186 w 716"/>
                <a:gd name="T19" fmla="*/ 251 h 383"/>
                <a:gd name="T20" fmla="*/ 131 w 716"/>
                <a:gd name="T21" fmla="*/ 269 h 383"/>
                <a:gd name="T22" fmla="*/ 89 w 716"/>
                <a:gd name="T23" fmla="*/ 287 h 383"/>
                <a:gd name="T24" fmla="*/ 53 w 716"/>
                <a:gd name="T25" fmla="*/ 305 h 383"/>
                <a:gd name="T26" fmla="*/ 36 w 716"/>
                <a:gd name="T27" fmla="*/ 311 h 383"/>
                <a:gd name="T28" fmla="*/ 12 w 716"/>
                <a:gd name="T29" fmla="*/ 329 h 383"/>
                <a:gd name="T30" fmla="*/ 0 w 716"/>
                <a:gd name="T31" fmla="*/ 353 h 383"/>
                <a:gd name="T32" fmla="*/ 0 w 716"/>
                <a:gd name="T33" fmla="*/ 371 h 383"/>
                <a:gd name="T34" fmla="*/ 0 w 716"/>
                <a:gd name="T35" fmla="*/ 383 h 383"/>
                <a:gd name="T36" fmla="*/ 0 w 716"/>
                <a:gd name="T37" fmla="*/ 383 h 383"/>
                <a:gd name="T38" fmla="*/ 12 w 716"/>
                <a:gd name="T39" fmla="*/ 371 h 383"/>
                <a:gd name="T40" fmla="*/ 30 w 716"/>
                <a:gd name="T41" fmla="*/ 353 h 383"/>
                <a:gd name="T42" fmla="*/ 53 w 716"/>
                <a:gd name="T43" fmla="*/ 335 h 383"/>
                <a:gd name="T44" fmla="*/ 77 w 716"/>
                <a:gd name="T45" fmla="*/ 317 h 383"/>
                <a:gd name="T46" fmla="*/ 101 w 716"/>
                <a:gd name="T47" fmla="*/ 311 h 383"/>
                <a:gd name="T48" fmla="*/ 131 w 716"/>
                <a:gd name="T49" fmla="*/ 299 h 383"/>
                <a:gd name="T50" fmla="*/ 204 w 716"/>
                <a:gd name="T51" fmla="*/ 269 h 383"/>
                <a:gd name="T52" fmla="*/ 240 w 716"/>
                <a:gd name="T53" fmla="*/ 251 h 383"/>
                <a:gd name="T54" fmla="*/ 270 w 716"/>
                <a:gd name="T55" fmla="*/ 239 h 383"/>
                <a:gd name="T56" fmla="*/ 294 w 716"/>
                <a:gd name="T57" fmla="*/ 228 h 383"/>
                <a:gd name="T58" fmla="*/ 312 w 716"/>
                <a:gd name="T59" fmla="*/ 222 h 383"/>
                <a:gd name="T60" fmla="*/ 330 w 716"/>
                <a:gd name="T61" fmla="*/ 210 h 383"/>
                <a:gd name="T62" fmla="*/ 365 w 716"/>
                <a:gd name="T63" fmla="*/ 186 h 383"/>
                <a:gd name="T64" fmla="*/ 419 w 716"/>
                <a:gd name="T65" fmla="*/ 156 h 383"/>
                <a:gd name="T66" fmla="*/ 473 w 716"/>
                <a:gd name="T67" fmla="*/ 120 h 383"/>
                <a:gd name="T68" fmla="*/ 527 w 716"/>
                <a:gd name="T69" fmla="*/ 90 h 383"/>
                <a:gd name="T70" fmla="*/ 576 w 716"/>
                <a:gd name="T71" fmla="*/ 60 h 383"/>
                <a:gd name="T72" fmla="*/ 612 w 716"/>
                <a:gd name="T73" fmla="*/ 42 h 383"/>
                <a:gd name="T74" fmla="*/ 629 w 716"/>
                <a:gd name="T75" fmla="*/ 36 h 383"/>
                <a:gd name="T76" fmla="*/ 647 w 716"/>
                <a:gd name="T77" fmla="*/ 30 h 383"/>
                <a:gd name="T78" fmla="*/ 677 w 716"/>
                <a:gd name="T79" fmla="*/ 18 h 383"/>
                <a:gd name="T80" fmla="*/ 701 w 716"/>
                <a:gd name="T81" fmla="*/ 6 h 383"/>
                <a:gd name="T82" fmla="*/ 713 w 716"/>
                <a:gd name="T83" fmla="*/ 0 h 383"/>
                <a:gd name="T84" fmla="*/ 713 w 716"/>
                <a:gd name="T85" fmla="*/ 0 h 383"/>
                <a:gd name="T86" fmla="*/ 659 w 716"/>
                <a:gd name="T87" fmla="*/ 6 h 383"/>
                <a:gd name="T88" fmla="*/ 716 w 716"/>
                <a:gd name="T89" fmla="*/ 63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716" h="383">
                  <a:moveTo>
                    <a:pt x="659" y="6"/>
                  </a:moveTo>
                  <a:lnTo>
                    <a:pt x="588" y="42"/>
                  </a:lnTo>
                  <a:lnTo>
                    <a:pt x="515" y="84"/>
                  </a:lnTo>
                  <a:lnTo>
                    <a:pt x="509" y="90"/>
                  </a:lnTo>
                  <a:lnTo>
                    <a:pt x="485" y="102"/>
                  </a:lnTo>
                  <a:lnTo>
                    <a:pt x="455" y="120"/>
                  </a:lnTo>
                  <a:lnTo>
                    <a:pt x="425" y="138"/>
                  </a:lnTo>
                  <a:lnTo>
                    <a:pt x="371" y="168"/>
                  </a:lnTo>
                  <a:lnTo>
                    <a:pt x="306" y="198"/>
                  </a:lnTo>
                  <a:lnTo>
                    <a:pt x="186" y="251"/>
                  </a:lnTo>
                  <a:lnTo>
                    <a:pt x="131" y="269"/>
                  </a:lnTo>
                  <a:lnTo>
                    <a:pt x="89" y="287"/>
                  </a:lnTo>
                  <a:lnTo>
                    <a:pt x="53" y="305"/>
                  </a:lnTo>
                  <a:lnTo>
                    <a:pt x="36" y="311"/>
                  </a:lnTo>
                  <a:lnTo>
                    <a:pt x="12" y="329"/>
                  </a:lnTo>
                  <a:lnTo>
                    <a:pt x="0" y="353"/>
                  </a:lnTo>
                  <a:lnTo>
                    <a:pt x="0" y="371"/>
                  </a:lnTo>
                  <a:lnTo>
                    <a:pt x="0" y="383"/>
                  </a:lnTo>
                  <a:lnTo>
                    <a:pt x="0" y="383"/>
                  </a:lnTo>
                  <a:lnTo>
                    <a:pt x="12" y="371"/>
                  </a:lnTo>
                  <a:lnTo>
                    <a:pt x="30" y="353"/>
                  </a:lnTo>
                  <a:lnTo>
                    <a:pt x="53" y="335"/>
                  </a:lnTo>
                  <a:lnTo>
                    <a:pt x="77" y="317"/>
                  </a:lnTo>
                  <a:lnTo>
                    <a:pt x="101" y="311"/>
                  </a:lnTo>
                  <a:lnTo>
                    <a:pt x="131" y="299"/>
                  </a:lnTo>
                  <a:lnTo>
                    <a:pt x="204" y="269"/>
                  </a:lnTo>
                  <a:lnTo>
                    <a:pt x="240" y="251"/>
                  </a:lnTo>
                  <a:lnTo>
                    <a:pt x="270" y="239"/>
                  </a:lnTo>
                  <a:lnTo>
                    <a:pt x="294" y="228"/>
                  </a:lnTo>
                  <a:lnTo>
                    <a:pt x="312" y="222"/>
                  </a:lnTo>
                  <a:lnTo>
                    <a:pt x="330" y="210"/>
                  </a:lnTo>
                  <a:lnTo>
                    <a:pt x="365" y="186"/>
                  </a:lnTo>
                  <a:lnTo>
                    <a:pt x="419" y="156"/>
                  </a:lnTo>
                  <a:lnTo>
                    <a:pt x="473" y="120"/>
                  </a:lnTo>
                  <a:lnTo>
                    <a:pt x="527" y="90"/>
                  </a:lnTo>
                  <a:lnTo>
                    <a:pt x="576" y="60"/>
                  </a:lnTo>
                  <a:lnTo>
                    <a:pt x="612" y="42"/>
                  </a:lnTo>
                  <a:lnTo>
                    <a:pt x="629" y="36"/>
                  </a:lnTo>
                  <a:lnTo>
                    <a:pt x="647" y="30"/>
                  </a:lnTo>
                  <a:lnTo>
                    <a:pt x="677" y="18"/>
                  </a:lnTo>
                  <a:lnTo>
                    <a:pt x="701" y="6"/>
                  </a:lnTo>
                  <a:lnTo>
                    <a:pt x="713" y="0"/>
                  </a:lnTo>
                  <a:lnTo>
                    <a:pt x="713" y="0"/>
                  </a:lnTo>
                  <a:lnTo>
                    <a:pt x="659" y="6"/>
                  </a:lnTo>
                  <a:lnTo>
                    <a:pt x="716" y="63"/>
                  </a:lnTo>
                </a:path>
              </a:pathLst>
            </a:custGeom>
            <a:gradFill rotWithShape="0">
              <a:gsLst>
                <a:gs pos="0">
                  <a:schemeClr val="bg2">
                    <a:gamma/>
                    <a:tint val="94118"/>
                    <a:invGamma/>
                  </a:schemeClr>
                </a:gs>
                <a:gs pos="100000">
                  <a:schemeClr val="bg2"/>
                </a:gs>
              </a:gsLst>
              <a:lin ang="2700000" scaled="1"/>
            </a:gradFill>
            <a:ln>
              <a:noFill/>
            </a:ln>
            <a:extLst/>
          </p:spPr>
          <p:txBody>
            <a:bodyPr/>
            <a:lstStyle/>
            <a:p>
              <a:pPr>
                <a:defRPr/>
              </a:pPr>
              <a:endParaRPr kumimoji="0" lang="en-US">
                <a:cs typeface="Arial" pitchFamily="34" charset="0"/>
              </a:endParaRPr>
            </a:p>
          </p:txBody>
        </p:sp>
        <p:sp>
          <p:nvSpPr>
            <p:cNvPr id="13" name="Freeform 13"/>
            <p:cNvSpPr>
              <a:spLocks/>
            </p:cNvSpPr>
            <p:nvPr userDrawn="1"/>
          </p:nvSpPr>
          <p:spPr bwMode="hidden">
            <a:xfrm>
              <a:off x="3453" y="2271"/>
              <a:ext cx="318" cy="225"/>
            </a:xfrm>
            <a:custGeom>
              <a:avLst/>
              <a:gdLst>
                <a:gd name="T0" fmla="*/ 6 w 318"/>
                <a:gd name="T1" fmla="*/ 225 h 225"/>
                <a:gd name="T2" fmla="*/ 0 w 318"/>
                <a:gd name="T3" fmla="*/ 195 h 225"/>
                <a:gd name="T4" fmla="*/ 315 w 318"/>
                <a:gd name="T5" fmla="*/ 0 h 225"/>
                <a:gd name="T6" fmla="*/ 303 w 318"/>
                <a:gd name="T7" fmla="*/ 27 h 225"/>
                <a:gd name="T8" fmla="*/ 318 w 318"/>
                <a:gd name="T9" fmla="*/ 42 h 225"/>
              </a:gdLst>
              <a:ahLst/>
              <a:cxnLst>
                <a:cxn ang="0">
                  <a:pos x="T0" y="T1"/>
                </a:cxn>
                <a:cxn ang="0">
                  <a:pos x="T2" y="T3"/>
                </a:cxn>
                <a:cxn ang="0">
                  <a:pos x="T4" y="T5"/>
                </a:cxn>
                <a:cxn ang="0">
                  <a:pos x="T6" y="T7"/>
                </a:cxn>
                <a:cxn ang="0">
                  <a:pos x="T8" y="T9"/>
                </a:cxn>
              </a:cxnLst>
              <a:rect l="0" t="0" r="r" b="b"/>
              <a:pathLst>
                <a:path w="318" h="225">
                  <a:moveTo>
                    <a:pt x="6" y="225"/>
                  </a:moveTo>
                  <a:lnTo>
                    <a:pt x="0" y="195"/>
                  </a:lnTo>
                  <a:lnTo>
                    <a:pt x="315" y="0"/>
                  </a:lnTo>
                  <a:lnTo>
                    <a:pt x="303" y="27"/>
                  </a:lnTo>
                  <a:lnTo>
                    <a:pt x="318" y="42"/>
                  </a:lnTo>
                </a:path>
              </a:pathLst>
            </a:custGeom>
            <a:gradFill rotWithShape="0">
              <a:gsLst>
                <a:gs pos="0">
                  <a:schemeClr val="bg2">
                    <a:gamma/>
                    <a:tint val="94118"/>
                    <a:invGamma/>
                  </a:schemeClr>
                </a:gs>
                <a:gs pos="100000">
                  <a:schemeClr val="bg2"/>
                </a:gs>
              </a:gsLst>
              <a:lin ang="2700000" scaled="1"/>
            </a:gradFill>
            <a:ln>
              <a:noFill/>
            </a:ln>
            <a:extLst/>
          </p:spPr>
          <p:txBody>
            <a:bodyPr/>
            <a:lstStyle/>
            <a:p>
              <a:pPr>
                <a:defRPr/>
              </a:pPr>
              <a:endParaRPr kumimoji="0" lang="en-US">
                <a:cs typeface="Arial" pitchFamily="34" charset="0"/>
              </a:endParaRPr>
            </a:p>
          </p:txBody>
        </p:sp>
        <p:sp>
          <p:nvSpPr>
            <p:cNvPr id="14" name="Freeform 14"/>
            <p:cNvSpPr>
              <a:spLocks/>
            </p:cNvSpPr>
            <p:nvPr userDrawn="1"/>
          </p:nvSpPr>
          <p:spPr bwMode="hidden">
            <a:xfrm>
              <a:off x="0" y="2658"/>
              <a:ext cx="2595" cy="933"/>
            </a:xfrm>
            <a:custGeom>
              <a:avLst/>
              <a:gdLst>
                <a:gd name="T0" fmla="*/ 1050 w 2595"/>
                <a:gd name="T1" fmla="*/ 657 h 933"/>
                <a:gd name="T2" fmla="*/ 1581 w 2595"/>
                <a:gd name="T3" fmla="*/ 690 h 933"/>
                <a:gd name="T4" fmla="*/ 1671 w 2595"/>
                <a:gd name="T5" fmla="*/ 723 h 933"/>
                <a:gd name="T6" fmla="*/ 1176 w 2595"/>
                <a:gd name="T7" fmla="*/ 621 h 933"/>
                <a:gd name="T8" fmla="*/ 1854 w 2595"/>
                <a:gd name="T9" fmla="*/ 567 h 933"/>
                <a:gd name="T10" fmla="*/ 1869 w 2595"/>
                <a:gd name="T11" fmla="*/ 612 h 933"/>
                <a:gd name="T12" fmla="*/ 2103 w 2595"/>
                <a:gd name="T13" fmla="*/ 861 h 933"/>
                <a:gd name="T14" fmla="*/ 1883 w 2595"/>
                <a:gd name="T15" fmla="*/ 520 h 933"/>
                <a:gd name="T16" fmla="*/ 1842 w 2595"/>
                <a:gd name="T17" fmla="*/ 490 h 933"/>
                <a:gd name="T18" fmla="*/ 1770 w 2595"/>
                <a:gd name="T19" fmla="*/ 466 h 933"/>
                <a:gd name="T20" fmla="*/ 1740 w 2595"/>
                <a:gd name="T21" fmla="*/ 448 h 933"/>
                <a:gd name="T22" fmla="*/ 1758 w 2595"/>
                <a:gd name="T23" fmla="*/ 436 h 933"/>
                <a:gd name="T24" fmla="*/ 1830 w 2595"/>
                <a:gd name="T25" fmla="*/ 430 h 933"/>
                <a:gd name="T26" fmla="*/ 1877 w 2595"/>
                <a:gd name="T27" fmla="*/ 424 h 933"/>
                <a:gd name="T28" fmla="*/ 1955 w 2595"/>
                <a:gd name="T29" fmla="*/ 394 h 933"/>
                <a:gd name="T30" fmla="*/ 2052 w 2595"/>
                <a:gd name="T31" fmla="*/ 396 h 933"/>
                <a:gd name="T32" fmla="*/ 2253 w 2595"/>
                <a:gd name="T33" fmla="*/ 732 h 933"/>
                <a:gd name="T34" fmla="*/ 2415 w 2595"/>
                <a:gd name="T35" fmla="*/ 933 h 933"/>
                <a:gd name="T36" fmla="*/ 2397 w 2595"/>
                <a:gd name="T37" fmla="*/ 828 h 933"/>
                <a:gd name="T38" fmla="*/ 2088 w 2595"/>
                <a:gd name="T39" fmla="*/ 400 h 933"/>
                <a:gd name="T40" fmla="*/ 2046 w 2595"/>
                <a:gd name="T41" fmla="*/ 346 h 933"/>
                <a:gd name="T42" fmla="*/ 1997 w 2595"/>
                <a:gd name="T43" fmla="*/ 304 h 933"/>
                <a:gd name="T44" fmla="*/ 1967 w 2595"/>
                <a:gd name="T45" fmla="*/ 286 h 933"/>
                <a:gd name="T46" fmla="*/ 1973 w 2595"/>
                <a:gd name="T47" fmla="*/ 286 h 933"/>
                <a:gd name="T48" fmla="*/ 2009 w 2595"/>
                <a:gd name="T49" fmla="*/ 286 h 933"/>
                <a:gd name="T50" fmla="*/ 2082 w 2595"/>
                <a:gd name="T51" fmla="*/ 322 h 933"/>
                <a:gd name="T52" fmla="*/ 2199 w 2595"/>
                <a:gd name="T53" fmla="*/ 384 h 933"/>
                <a:gd name="T54" fmla="*/ 2394 w 2595"/>
                <a:gd name="T55" fmla="*/ 448 h 933"/>
                <a:gd name="T56" fmla="*/ 2595 w 2595"/>
                <a:gd name="T57" fmla="*/ 516 h 933"/>
                <a:gd name="T58" fmla="*/ 2388 w 2595"/>
                <a:gd name="T59" fmla="*/ 424 h 933"/>
                <a:gd name="T60" fmla="*/ 2219 w 2595"/>
                <a:gd name="T61" fmla="*/ 340 h 933"/>
                <a:gd name="T62" fmla="*/ 2052 w 2595"/>
                <a:gd name="T63" fmla="*/ 280 h 933"/>
                <a:gd name="T64" fmla="*/ 1955 w 2595"/>
                <a:gd name="T65" fmla="*/ 262 h 933"/>
                <a:gd name="T66" fmla="*/ 1877 w 2595"/>
                <a:gd name="T67" fmla="*/ 274 h 933"/>
                <a:gd name="T68" fmla="*/ 1752 w 2595"/>
                <a:gd name="T69" fmla="*/ 274 h 933"/>
                <a:gd name="T70" fmla="*/ 1661 w 2595"/>
                <a:gd name="T71" fmla="*/ 292 h 933"/>
                <a:gd name="T72" fmla="*/ 1607 w 2595"/>
                <a:gd name="T73" fmla="*/ 316 h 933"/>
                <a:gd name="T74" fmla="*/ 1589 w 2595"/>
                <a:gd name="T75" fmla="*/ 322 h 933"/>
                <a:gd name="T76" fmla="*/ 1409 w 2595"/>
                <a:gd name="T77" fmla="*/ 358 h 933"/>
                <a:gd name="T78" fmla="*/ 1152 w 2595"/>
                <a:gd name="T79" fmla="*/ 442 h 933"/>
                <a:gd name="T80" fmla="*/ 966 w 2595"/>
                <a:gd name="T81" fmla="*/ 460 h 933"/>
                <a:gd name="T82" fmla="*/ 870 w 2595"/>
                <a:gd name="T83" fmla="*/ 442 h 933"/>
                <a:gd name="T84" fmla="*/ 828 w 2595"/>
                <a:gd name="T85" fmla="*/ 430 h 933"/>
                <a:gd name="T86" fmla="*/ 743 w 2595"/>
                <a:gd name="T87" fmla="*/ 388 h 933"/>
                <a:gd name="T88" fmla="*/ 636 w 2595"/>
                <a:gd name="T89" fmla="*/ 334 h 933"/>
                <a:gd name="T90" fmla="*/ 467 w 2595"/>
                <a:gd name="T91" fmla="*/ 256 h 933"/>
                <a:gd name="T92" fmla="*/ 0 w 2595"/>
                <a:gd name="T93" fmla="*/ 0 h 933"/>
                <a:gd name="T94" fmla="*/ 585 w 2595"/>
                <a:gd name="T95" fmla="*/ 390 h 933"/>
                <a:gd name="T96" fmla="*/ 849 w 2595"/>
                <a:gd name="T97" fmla="*/ 543 h 933"/>
                <a:gd name="T98" fmla="*/ 897 w 2595"/>
                <a:gd name="T99" fmla="*/ 621 h 9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595" h="933">
                  <a:moveTo>
                    <a:pt x="981" y="675"/>
                  </a:moveTo>
                  <a:lnTo>
                    <a:pt x="1050" y="657"/>
                  </a:lnTo>
                  <a:lnTo>
                    <a:pt x="1143" y="651"/>
                  </a:lnTo>
                  <a:lnTo>
                    <a:pt x="1581" y="690"/>
                  </a:lnTo>
                  <a:lnTo>
                    <a:pt x="1623" y="738"/>
                  </a:lnTo>
                  <a:lnTo>
                    <a:pt x="1671" y="723"/>
                  </a:lnTo>
                  <a:lnTo>
                    <a:pt x="1656" y="675"/>
                  </a:lnTo>
                  <a:lnTo>
                    <a:pt x="1176" y="621"/>
                  </a:lnTo>
                  <a:lnTo>
                    <a:pt x="1797" y="534"/>
                  </a:lnTo>
                  <a:lnTo>
                    <a:pt x="1854" y="567"/>
                  </a:lnTo>
                  <a:lnTo>
                    <a:pt x="1881" y="585"/>
                  </a:lnTo>
                  <a:lnTo>
                    <a:pt x="1869" y="612"/>
                  </a:lnTo>
                  <a:lnTo>
                    <a:pt x="1995" y="852"/>
                  </a:lnTo>
                  <a:lnTo>
                    <a:pt x="2103" y="861"/>
                  </a:lnTo>
                  <a:lnTo>
                    <a:pt x="1889" y="538"/>
                  </a:lnTo>
                  <a:lnTo>
                    <a:pt x="1883" y="520"/>
                  </a:lnTo>
                  <a:lnTo>
                    <a:pt x="1872" y="508"/>
                  </a:lnTo>
                  <a:lnTo>
                    <a:pt x="1842" y="490"/>
                  </a:lnTo>
                  <a:lnTo>
                    <a:pt x="1806" y="478"/>
                  </a:lnTo>
                  <a:lnTo>
                    <a:pt x="1770" y="466"/>
                  </a:lnTo>
                  <a:lnTo>
                    <a:pt x="1752" y="454"/>
                  </a:lnTo>
                  <a:lnTo>
                    <a:pt x="1740" y="448"/>
                  </a:lnTo>
                  <a:lnTo>
                    <a:pt x="1746" y="436"/>
                  </a:lnTo>
                  <a:lnTo>
                    <a:pt x="1758" y="436"/>
                  </a:lnTo>
                  <a:lnTo>
                    <a:pt x="1782" y="430"/>
                  </a:lnTo>
                  <a:lnTo>
                    <a:pt x="1830" y="430"/>
                  </a:lnTo>
                  <a:lnTo>
                    <a:pt x="1854" y="430"/>
                  </a:lnTo>
                  <a:lnTo>
                    <a:pt x="1877" y="424"/>
                  </a:lnTo>
                  <a:lnTo>
                    <a:pt x="1925" y="400"/>
                  </a:lnTo>
                  <a:lnTo>
                    <a:pt x="1955" y="394"/>
                  </a:lnTo>
                  <a:lnTo>
                    <a:pt x="1979" y="394"/>
                  </a:lnTo>
                  <a:lnTo>
                    <a:pt x="2052" y="396"/>
                  </a:lnTo>
                  <a:lnTo>
                    <a:pt x="2046" y="456"/>
                  </a:lnTo>
                  <a:lnTo>
                    <a:pt x="2253" y="732"/>
                  </a:lnTo>
                  <a:lnTo>
                    <a:pt x="2334" y="816"/>
                  </a:lnTo>
                  <a:lnTo>
                    <a:pt x="2415" y="933"/>
                  </a:lnTo>
                  <a:lnTo>
                    <a:pt x="2430" y="909"/>
                  </a:lnTo>
                  <a:lnTo>
                    <a:pt x="2397" y="828"/>
                  </a:lnTo>
                  <a:lnTo>
                    <a:pt x="2094" y="412"/>
                  </a:lnTo>
                  <a:lnTo>
                    <a:pt x="2088" y="400"/>
                  </a:lnTo>
                  <a:lnTo>
                    <a:pt x="2076" y="376"/>
                  </a:lnTo>
                  <a:lnTo>
                    <a:pt x="2046" y="346"/>
                  </a:lnTo>
                  <a:lnTo>
                    <a:pt x="2015" y="322"/>
                  </a:lnTo>
                  <a:lnTo>
                    <a:pt x="1997" y="304"/>
                  </a:lnTo>
                  <a:lnTo>
                    <a:pt x="1979" y="292"/>
                  </a:lnTo>
                  <a:lnTo>
                    <a:pt x="1967" y="286"/>
                  </a:lnTo>
                  <a:lnTo>
                    <a:pt x="1967" y="286"/>
                  </a:lnTo>
                  <a:lnTo>
                    <a:pt x="1973" y="286"/>
                  </a:lnTo>
                  <a:lnTo>
                    <a:pt x="1985" y="286"/>
                  </a:lnTo>
                  <a:lnTo>
                    <a:pt x="2009" y="286"/>
                  </a:lnTo>
                  <a:lnTo>
                    <a:pt x="2040" y="298"/>
                  </a:lnTo>
                  <a:lnTo>
                    <a:pt x="2082" y="322"/>
                  </a:lnTo>
                  <a:lnTo>
                    <a:pt x="2124" y="348"/>
                  </a:lnTo>
                  <a:lnTo>
                    <a:pt x="2199" y="384"/>
                  </a:lnTo>
                  <a:lnTo>
                    <a:pt x="2325" y="426"/>
                  </a:lnTo>
                  <a:lnTo>
                    <a:pt x="2394" y="448"/>
                  </a:lnTo>
                  <a:lnTo>
                    <a:pt x="2523" y="522"/>
                  </a:lnTo>
                  <a:lnTo>
                    <a:pt x="2595" y="516"/>
                  </a:lnTo>
                  <a:lnTo>
                    <a:pt x="2442" y="454"/>
                  </a:lnTo>
                  <a:lnTo>
                    <a:pt x="2388" y="424"/>
                  </a:lnTo>
                  <a:lnTo>
                    <a:pt x="2327" y="388"/>
                  </a:lnTo>
                  <a:lnTo>
                    <a:pt x="2219" y="340"/>
                  </a:lnTo>
                  <a:lnTo>
                    <a:pt x="2106" y="292"/>
                  </a:lnTo>
                  <a:lnTo>
                    <a:pt x="2052" y="280"/>
                  </a:lnTo>
                  <a:lnTo>
                    <a:pt x="2003" y="268"/>
                  </a:lnTo>
                  <a:lnTo>
                    <a:pt x="1955" y="262"/>
                  </a:lnTo>
                  <a:lnTo>
                    <a:pt x="1919" y="268"/>
                  </a:lnTo>
                  <a:lnTo>
                    <a:pt x="1877" y="274"/>
                  </a:lnTo>
                  <a:lnTo>
                    <a:pt x="1812" y="274"/>
                  </a:lnTo>
                  <a:lnTo>
                    <a:pt x="1752" y="274"/>
                  </a:lnTo>
                  <a:lnTo>
                    <a:pt x="1703" y="286"/>
                  </a:lnTo>
                  <a:lnTo>
                    <a:pt x="1661" y="292"/>
                  </a:lnTo>
                  <a:lnTo>
                    <a:pt x="1631" y="304"/>
                  </a:lnTo>
                  <a:lnTo>
                    <a:pt x="1607" y="316"/>
                  </a:lnTo>
                  <a:lnTo>
                    <a:pt x="1595" y="322"/>
                  </a:lnTo>
                  <a:lnTo>
                    <a:pt x="1589" y="322"/>
                  </a:lnTo>
                  <a:lnTo>
                    <a:pt x="1500" y="334"/>
                  </a:lnTo>
                  <a:lnTo>
                    <a:pt x="1409" y="358"/>
                  </a:lnTo>
                  <a:lnTo>
                    <a:pt x="1236" y="418"/>
                  </a:lnTo>
                  <a:lnTo>
                    <a:pt x="1152" y="442"/>
                  </a:lnTo>
                  <a:lnTo>
                    <a:pt x="1061" y="460"/>
                  </a:lnTo>
                  <a:lnTo>
                    <a:pt x="966" y="460"/>
                  </a:lnTo>
                  <a:lnTo>
                    <a:pt x="918" y="454"/>
                  </a:lnTo>
                  <a:lnTo>
                    <a:pt x="870" y="442"/>
                  </a:lnTo>
                  <a:lnTo>
                    <a:pt x="858" y="436"/>
                  </a:lnTo>
                  <a:lnTo>
                    <a:pt x="828" y="430"/>
                  </a:lnTo>
                  <a:lnTo>
                    <a:pt x="791" y="412"/>
                  </a:lnTo>
                  <a:lnTo>
                    <a:pt x="743" y="388"/>
                  </a:lnTo>
                  <a:lnTo>
                    <a:pt x="690" y="364"/>
                  </a:lnTo>
                  <a:lnTo>
                    <a:pt x="636" y="334"/>
                  </a:lnTo>
                  <a:lnTo>
                    <a:pt x="515" y="280"/>
                  </a:lnTo>
                  <a:lnTo>
                    <a:pt x="467" y="256"/>
                  </a:lnTo>
                  <a:lnTo>
                    <a:pt x="443" y="244"/>
                  </a:lnTo>
                  <a:lnTo>
                    <a:pt x="0" y="0"/>
                  </a:lnTo>
                  <a:lnTo>
                    <a:pt x="123" y="120"/>
                  </a:lnTo>
                  <a:lnTo>
                    <a:pt x="585" y="390"/>
                  </a:lnTo>
                  <a:lnTo>
                    <a:pt x="708" y="462"/>
                  </a:lnTo>
                  <a:lnTo>
                    <a:pt x="849" y="543"/>
                  </a:lnTo>
                  <a:lnTo>
                    <a:pt x="882" y="564"/>
                  </a:lnTo>
                  <a:lnTo>
                    <a:pt x="897" y="621"/>
                  </a:lnTo>
                  <a:lnTo>
                    <a:pt x="981" y="675"/>
                  </a:lnTo>
                  <a:close/>
                </a:path>
              </a:pathLst>
            </a:custGeom>
            <a:gradFill rotWithShape="0">
              <a:gsLst>
                <a:gs pos="0">
                  <a:schemeClr val="bg2">
                    <a:gamma/>
                    <a:tint val="81961"/>
                    <a:invGamma/>
                  </a:schemeClr>
                </a:gs>
                <a:gs pos="100000">
                  <a:schemeClr val="bg2"/>
                </a:gs>
              </a:gsLst>
              <a:lin ang="2700000" scaled="1"/>
            </a:gradFill>
            <a:ln>
              <a:noFill/>
            </a:ln>
            <a:extLst/>
          </p:spPr>
          <p:txBody>
            <a:bodyPr/>
            <a:lstStyle/>
            <a:p>
              <a:pPr>
                <a:defRPr/>
              </a:pPr>
              <a:endParaRPr kumimoji="0" lang="en-US">
                <a:cs typeface="Arial" pitchFamily="34" charset="0"/>
              </a:endParaRPr>
            </a:p>
          </p:txBody>
        </p:sp>
        <p:sp>
          <p:nvSpPr>
            <p:cNvPr id="15" name="Freeform 15"/>
            <p:cNvSpPr>
              <a:spLocks/>
            </p:cNvSpPr>
            <p:nvPr userDrawn="1"/>
          </p:nvSpPr>
          <p:spPr bwMode="hidden">
            <a:xfrm>
              <a:off x="0" y="2994"/>
              <a:ext cx="2723" cy="1091"/>
            </a:xfrm>
            <a:custGeom>
              <a:avLst/>
              <a:gdLst>
                <a:gd name="T0" fmla="*/ 2370 w 2723"/>
                <a:gd name="T1" fmla="*/ 72 h 1091"/>
                <a:gd name="T2" fmla="*/ 2597 w 2723"/>
                <a:gd name="T3" fmla="*/ 198 h 1091"/>
                <a:gd name="T4" fmla="*/ 2639 w 2723"/>
                <a:gd name="T5" fmla="*/ 276 h 1091"/>
                <a:gd name="T6" fmla="*/ 2453 w 2723"/>
                <a:gd name="T7" fmla="*/ 264 h 1091"/>
                <a:gd name="T8" fmla="*/ 2297 w 2723"/>
                <a:gd name="T9" fmla="*/ 204 h 1091"/>
                <a:gd name="T10" fmla="*/ 2112 w 2723"/>
                <a:gd name="T11" fmla="*/ 66 h 1091"/>
                <a:gd name="T12" fmla="*/ 2088 w 2723"/>
                <a:gd name="T13" fmla="*/ 72 h 1091"/>
                <a:gd name="T14" fmla="*/ 2106 w 2723"/>
                <a:gd name="T15" fmla="*/ 114 h 1091"/>
                <a:gd name="T16" fmla="*/ 2412 w 2723"/>
                <a:gd name="T17" fmla="*/ 552 h 1091"/>
                <a:gd name="T18" fmla="*/ 2279 w 2723"/>
                <a:gd name="T19" fmla="*/ 564 h 1091"/>
                <a:gd name="T20" fmla="*/ 2189 w 2723"/>
                <a:gd name="T21" fmla="*/ 492 h 1091"/>
                <a:gd name="T22" fmla="*/ 2058 w 2723"/>
                <a:gd name="T23" fmla="*/ 330 h 1091"/>
                <a:gd name="T24" fmla="*/ 1991 w 2723"/>
                <a:gd name="T25" fmla="*/ 234 h 1091"/>
                <a:gd name="T26" fmla="*/ 1949 w 2723"/>
                <a:gd name="T27" fmla="*/ 174 h 1091"/>
                <a:gd name="T28" fmla="*/ 1824 w 2723"/>
                <a:gd name="T29" fmla="*/ 132 h 1091"/>
                <a:gd name="T30" fmla="*/ 1794 w 2723"/>
                <a:gd name="T31" fmla="*/ 144 h 1091"/>
                <a:gd name="T32" fmla="*/ 1895 w 2723"/>
                <a:gd name="T33" fmla="*/ 222 h 1091"/>
                <a:gd name="T34" fmla="*/ 1943 w 2723"/>
                <a:gd name="T35" fmla="*/ 366 h 1091"/>
                <a:gd name="T36" fmla="*/ 2064 w 2723"/>
                <a:gd name="T37" fmla="*/ 630 h 1091"/>
                <a:gd name="T38" fmla="*/ 2052 w 2723"/>
                <a:gd name="T39" fmla="*/ 695 h 1091"/>
                <a:gd name="T40" fmla="*/ 1955 w 2723"/>
                <a:gd name="T41" fmla="*/ 683 h 1091"/>
                <a:gd name="T42" fmla="*/ 1913 w 2723"/>
                <a:gd name="T43" fmla="*/ 636 h 1091"/>
                <a:gd name="T44" fmla="*/ 1703 w 2723"/>
                <a:gd name="T45" fmla="*/ 312 h 1091"/>
                <a:gd name="T46" fmla="*/ 1637 w 2723"/>
                <a:gd name="T47" fmla="*/ 276 h 1091"/>
                <a:gd name="T48" fmla="*/ 1643 w 2723"/>
                <a:gd name="T49" fmla="*/ 318 h 1091"/>
                <a:gd name="T50" fmla="*/ 1673 w 2723"/>
                <a:gd name="T51" fmla="*/ 408 h 1091"/>
                <a:gd name="T52" fmla="*/ 1716 w 2723"/>
                <a:gd name="T53" fmla="*/ 779 h 1091"/>
                <a:gd name="T54" fmla="*/ 1691 w 2723"/>
                <a:gd name="T55" fmla="*/ 737 h 1091"/>
                <a:gd name="T56" fmla="*/ 1613 w 2723"/>
                <a:gd name="T57" fmla="*/ 582 h 1091"/>
                <a:gd name="T58" fmla="*/ 1494 w 2723"/>
                <a:gd name="T59" fmla="*/ 480 h 1091"/>
                <a:gd name="T60" fmla="*/ 1248 w 2723"/>
                <a:gd name="T61" fmla="*/ 528 h 1091"/>
                <a:gd name="T62" fmla="*/ 996 w 2723"/>
                <a:gd name="T63" fmla="*/ 630 h 1091"/>
                <a:gd name="T64" fmla="*/ 714 w 2723"/>
                <a:gd name="T65" fmla="*/ 534 h 1091"/>
                <a:gd name="T66" fmla="*/ 198 w 2723"/>
                <a:gd name="T67" fmla="*/ 288 h 1091"/>
                <a:gd name="T68" fmla="*/ 0 w 2723"/>
                <a:gd name="T69" fmla="*/ 460 h 1091"/>
                <a:gd name="T70" fmla="*/ 288 w 2723"/>
                <a:gd name="T71" fmla="*/ 570 h 1091"/>
                <a:gd name="T72" fmla="*/ 461 w 2723"/>
                <a:gd name="T73" fmla="*/ 654 h 1091"/>
                <a:gd name="T74" fmla="*/ 725 w 2723"/>
                <a:gd name="T75" fmla="*/ 755 h 1091"/>
                <a:gd name="T76" fmla="*/ 966 w 2723"/>
                <a:gd name="T77" fmla="*/ 791 h 1091"/>
                <a:gd name="T78" fmla="*/ 1176 w 2723"/>
                <a:gd name="T79" fmla="*/ 779 h 1091"/>
                <a:gd name="T80" fmla="*/ 1278 w 2723"/>
                <a:gd name="T81" fmla="*/ 791 h 1091"/>
                <a:gd name="T82" fmla="*/ 1404 w 2723"/>
                <a:gd name="T83" fmla="*/ 845 h 1091"/>
                <a:gd name="T84" fmla="*/ 1416 w 2723"/>
                <a:gd name="T85" fmla="*/ 887 h 1091"/>
                <a:gd name="T86" fmla="*/ 1361 w 2723"/>
                <a:gd name="T87" fmla="*/ 923 h 1091"/>
                <a:gd name="T88" fmla="*/ 1385 w 2723"/>
                <a:gd name="T89" fmla="*/ 1007 h 1091"/>
                <a:gd name="T90" fmla="*/ 1494 w 2723"/>
                <a:gd name="T91" fmla="*/ 1085 h 1091"/>
                <a:gd name="T92" fmla="*/ 1697 w 2723"/>
                <a:gd name="T93" fmla="*/ 1043 h 1091"/>
                <a:gd name="T94" fmla="*/ 1812 w 2723"/>
                <a:gd name="T95" fmla="*/ 989 h 1091"/>
                <a:gd name="T96" fmla="*/ 1973 w 2723"/>
                <a:gd name="T97" fmla="*/ 917 h 1091"/>
                <a:gd name="T98" fmla="*/ 2201 w 2723"/>
                <a:gd name="T99" fmla="*/ 899 h 1091"/>
                <a:gd name="T100" fmla="*/ 2364 w 2723"/>
                <a:gd name="T101" fmla="*/ 863 h 1091"/>
                <a:gd name="T102" fmla="*/ 2400 w 2723"/>
                <a:gd name="T103" fmla="*/ 743 h 1091"/>
                <a:gd name="T104" fmla="*/ 2471 w 2723"/>
                <a:gd name="T105" fmla="*/ 701 h 1091"/>
                <a:gd name="T106" fmla="*/ 2621 w 2723"/>
                <a:gd name="T107" fmla="*/ 504 h 1091"/>
                <a:gd name="T108" fmla="*/ 2693 w 2723"/>
                <a:gd name="T109" fmla="*/ 374 h 1091"/>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2723" h="1091">
                  <a:moveTo>
                    <a:pt x="2723" y="299"/>
                  </a:moveTo>
                  <a:lnTo>
                    <a:pt x="2715" y="240"/>
                  </a:lnTo>
                  <a:lnTo>
                    <a:pt x="2656" y="195"/>
                  </a:lnTo>
                  <a:lnTo>
                    <a:pt x="2370" y="72"/>
                  </a:lnTo>
                  <a:lnTo>
                    <a:pt x="2303" y="54"/>
                  </a:lnTo>
                  <a:lnTo>
                    <a:pt x="2585" y="186"/>
                  </a:lnTo>
                  <a:lnTo>
                    <a:pt x="2591" y="192"/>
                  </a:lnTo>
                  <a:lnTo>
                    <a:pt x="2597" y="198"/>
                  </a:lnTo>
                  <a:lnTo>
                    <a:pt x="2621" y="228"/>
                  </a:lnTo>
                  <a:lnTo>
                    <a:pt x="2639" y="258"/>
                  </a:lnTo>
                  <a:lnTo>
                    <a:pt x="2646" y="270"/>
                  </a:lnTo>
                  <a:lnTo>
                    <a:pt x="2639" y="276"/>
                  </a:lnTo>
                  <a:lnTo>
                    <a:pt x="2603" y="282"/>
                  </a:lnTo>
                  <a:lnTo>
                    <a:pt x="2555" y="282"/>
                  </a:lnTo>
                  <a:lnTo>
                    <a:pt x="2507" y="276"/>
                  </a:lnTo>
                  <a:lnTo>
                    <a:pt x="2453" y="264"/>
                  </a:lnTo>
                  <a:lnTo>
                    <a:pt x="2394" y="246"/>
                  </a:lnTo>
                  <a:lnTo>
                    <a:pt x="2340" y="222"/>
                  </a:lnTo>
                  <a:lnTo>
                    <a:pt x="2321" y="216"/>
                  </a:lnTo>
                  <a:lnTo>
                    <a:pt x="2297" y="204"/>
                  </a:lnTo>
                  <a:lnTo>
                    <a:pt x="2171" y="126"/>
                  </a:lnTo>
                  <a:lnTo>
                    <a:pt x="2165" y="120"/>
                  </a:lnTo>
                  <a:lnTo>
                    <a:pt x="2154" y="102"/>
                  </a:lnTo>
                  <a:lnTo>
                    <a:pt x="2112" y="66"/>
                  </a:lnTo>
                  <a:lnTo>
                    <a:pt x="2064" y="24"/>
                  </a:lnTo>
                  <a:lnTo>
                    <a:pt x="2046" y="6"/>
                  </a:lnTo>
                  <a:lnTo>
                    <a:pt x="2034" y="0"/>
                  </a:lnTo>
                  <a:lnTo>
                    <a:pt x="2088" y="72"/>
                  </a:lnTo>
                  <a:lnTo>
                    <a:pt x="2106" y="108"/>
                  </a:lnTo>
                  <a:lnTo>
                    <a:pt x="2106" y="114"/>
                  </a:lnTo>
                  <a:lnTo>
                    <a:pt x="2112" y="114"/>
                  </a:lnTo>
                  <a:lnTo>
                    <a:pt x="2406" y="516"/>
                  </a:lnTo>
                  <a:lnTo>
                    <a:pt x="2412" y="534"/>
                  </a:lnTo>
                  <a:lnTo>
                    <a:pt x="2412" y="552"/>
                  </a:lnTo>
                  <a:lnTo>
                    <a:pt x="2394" y="576"/>
                  </a:lnTo>
                  <a:lnTo>
                    <a:pt x="2364" y="588"/>
                  </a:lnTo>
                  <a:lnTo>
                    <a:pt x="2321" y="588"/>
                  </a:lnTo>
                  <a:lnTo>
                    <a:pt x="2279" y="564"/>
                  </a:lnTo>
                  <a:lnTo>
                    <a:pt x="2237" y="534"/>
                  </a:lnTo>
                  <a:lnTo>
                    <a:pt x="2201" y="504"/>
                  </a:lnTo>
                  <a:lnTo>
                    <a:pt x="2195" y="498"/>
                  </a:lnTo>
                  <a:lnTo>
                    <a:pt x="2189" y="492"/>
                  </a:lnTo>
                  <a:lnTo>
                    <a:pt x="2171" y="462"/>
                  </a:lnTo>
                  <a:lnTo>
                    <a:pt x="2142" y="420"/>
                  </a:lnTo>
                  <a:lnTo>
                    <a:pt x="2100" y="378"/>
                  </a:lnTo>
                  <a:lnTo>
                    <a:pt x="2058" y="330"/>
                  </a:lnTo>
                  <a:lnTo>
                    <a:pt x="2040" y="318"/>
                  </a:lnTo>
                  <a:lnTo>
                    <a:pt x="2028" y="300"/>
                  </a:lnTo>
                  <a:lnTo>
                    <a:pt x="2009" y="264"/>
                  </a:lnTo>
                  <a:lnTo>
                    <a:pt x="1991" y="234"/>
                  </a:lnTo>
                  <a:lnTo>
                    <a:pt x="1985" y="210"/>
                  </a:lnTo>
                  <a:lnTo>
                    <a:pt x="1973" y="192"/>
                  </a:lnTo>
                  <a:lnTo>
                    <a:pt x="1967" y="180"/>
                  </a:lnTo>
                  <a:lnTo>
                    <a:pt x="1949" y="174"/>
                  </a:lnTo>
                  <a:lnTo>
                    <a:pt x="1907" y="156"/>
                  </a:lnTo>
                  <a:lnTo>
                    <a:pt x="1860" y="138"/>
                  </a:lnTo>
                  <a:lnTo>
                    <a:pt x="1836" y="132"/>
                  </a:lnTo>
                  <a:lnTo>
                    <a:pt x="1824" y="132"/>
                  </a:lnTo>
                  <a:lnTo>
                    <a:pt x="1806" y="132"/>
                  </a:lnTo>
                  <a:lnTo>
                    <a:pt x="1800" y="138"/>
                  </a:lnTo>
                  <a:lnTo>
                    <a:pt x="1794" y="144"/>
                  </a:lnTo>
                  <a:lnTo>
                    <a:pt x="1842" y="156"/>
                  </a:lnTo>
                  <a:lnTo>
                    <a:pt x="1872" y="180"/>
                  </a:lnTo>
                  <a:lnTo>
                    <a:pt x="1889" y="204"/>
                  </a:lnTo>
                  <a:lnTo>
                    <a:pt x="1895" y="222"/>
                  </a:lnTo>
                  <a:lnTo>
                    <a:pt x="1889" y="240"/>
                  </a:lnTo>
                  <a:lnTo>
                    <a:pt x="1901" y="270"/>
                  </a:lnTo>
                  <a:lnTo>
                    <a:pt x="1919" y="318"/>
                  </a:lnTo>
                  <a:lnTo>
                    <a:pt x="1943" y="366"/>
                  </a:lnTo>
                  <a:lnTo>
                    <a:pt x="1991" y="480"/>
                  </a:lnTo>
                  <a:lnTo>
                    <a:pt x="2021" y="534"/>
                  </a:lnTo>
                  <a:lnTo>
                    <a:pt x="2040" y="582"/>
                  </a:lnTo>
                  <a:lnTo>
                    <a:pt x="2064" y="630"/>
                  </a:lnTo>
                  <a:lnTo>
                    <a:pt x="2076" y="666"/>
                  </a:lnTo>
                  <a:lnTo>
                    <a:pt x="2082" y="683"/>
                  </a:lnTo>
                  <a:lnTo>
                    <a:pt x="2070" y="695"/>
                  </a:lnTo>
                  <a:lnTo>
                    <a:pt x="2052" y="695"/>
                  </a:lnTo>
                  <a:lnTo>
                    <a:pt x="2021" y="695"/>
                  </a:lnTo>
                  <a:lnTo>
                    <a:pt x="1997" y="695"/>
                  </a:lnTo>
                  <a:lnTo>
                    <a:pt x="1973" y="689"/>
                  </a:lnTo>
                  <a:lnTo>
                    <a:pt x="1955" y="683"/>
                  </a:lnTo>
                  <a:lnTo>
                    <a:pt x="1949" y="683"/>
                  </a:lnTo>
                  <a:lnTo>
                    <a:pt x="1949" y="677"/>
                  </a:lnTo>
                  <a:lnTo>
                    <a:pt x="1943" y="672"/>
                  </a:lnTo>
                  <a:lnTo>
                    <a:pt x="1913" y="636"/>
                  </a:lnTo>
                  <a:lnTo>
                    <a:pt x="1806" y="324"/>
                  </a:lnTo>
                  <a:lnTo>
                    <a:pt x="1776" y="330"/>
                  </a:lnTo>
                  <a:lnTo>
                    <a:pt x="1746" y="330"/>
                  </a:lnTo>
                  <a:lnTo>
                    <a:pt x="1703" y="312"/>
                  </a:lnTo>
                  <a:lnTo>
                    <a:pt x="1673" y="288"/>
                  </a:lnTo>
                  <a:lnTo>
                    <a:pt x="1667" y="276"/>
                  </a:lnTo>
                  <a:lnTo>
                    <a:pt x="1655" y="270"/>
                  </a:lnTo>
                  <a:lnTo>
                    <a:pt x="1637" y="276"/>
                  </a:lnTo>
                  <a:lnTo>
                    <a:pt x="1631" y="288"/>
                  </a:lnTo>
                  <a:lnTo>
                    <a:pt x="1625" y="306"/>
                  </a:lnTo>
                  <a:lnTo>
                    <a:pt x="1625" y="312"/>
                  </a:lnTo>
                  <a:lnTo>
                    <a:pt x="1643" y="318"/>
                  </a:lnTo>
                  <a:lnTo>
                    <a:pt x="1655" y="336"/>
                  </a:lnTo>
                  <a:lnTo>
                    <a:pt x="1667" y="366"/>
                  </a:lnTo>
                  <a:lnTo>
                    <a:pt x="1673" y="402"/>
                  </a:lnTo>
                  <a:lnTo>
                    <a:pt x="1673" y="408"/>
                  </a:lnTo>
                  <a:lnTo>
                    <a:pt x="1673" y="414"/>
                  </a:lnTo>
                  <a:lnTo>
                    <a:pt x="1716" y="761"/>
                  </a:lnTo>
                  <a:lnTo>
                    <a:pt x="1716" y="773"/>
                  </a:lnTo>
                  <a:lnTo>
                    <a:pt x="1716" y="779"/>
                  </a:lnTo>
                  <a:lnTo>
                    <a:pt x="1709" y="773"/>
                  </a:lnTo>
                  <a:lnTo>
                    <a:pt x="1703" y="755"/>
                  </a:lnTo>
                  <a:lnTo>
                    <a:pt x="1697" y="749"/>
                  </a:lnTo>
                  <a:lnTo>
                    <a:pt x="1691" y="737"/>
                  </a:lnTo>
                  <a:lnTo>
                    <a:pt x="1679" y="713"/>
                  </a:lnTo>
                  <a:lnTo>
                    <a:pt x="1661" y="672"/>
                  </a:lnTo>
                  <a:lnTo>
                    <a:pt x="1643" y="630"/>
                  </a:lnTo>
                  <a:lnTo>
                    <a:pt x="1613" y="582"/>
                  </a:lnTo>
                  <a:lnTo>
                    <a:pt x="1589" y="540"/>
                  </a:lnTo>
                  <a:lnTo>
                    <a:pt x="1560" y="510"/>
                  </a:lnTo>
                  <a:lnTo>
                    <a:pt x="1536" y="492"/>
                  </a:lnTo>
                  <a:lnTo>
                    <a:pt x="1494" y="480"/>
                  </a:lnTo>
                  <a:lnTo>
                    <a:pt x="1446" y="480"/>
                  </a:lnTo>
                  <a:lnTo>
                    <a:pt x="1397" y="486"/>
                  </a:lnTo>
                  <a:lnTo>
                    <a:pt x="1349" y="498"/>
                  </a:lnTo>
                  <a:lnTo>
                    <a:pt x="1248" y="528"/>
                  </a:lnTo>
                  <a:lnTo>
                    <a:pt x="1158" y="570"/>
                  </a:lnTo>
                  <a:lnTo>
                    <a:pt x="1104" y="600"/>
                  </a:lnTo>
                  <a:lnTo>
                    <a:pt x="1037" y="624"/>
                  </a:lnTo>
                  <a:lnTo>
                    <a:pt x="996" y="630"/>
                  </a:lnTo>
                  <a:lnTo>
                    <a:pt x="948" y="630"/>
                  </a:lnTo>
                  <a:lnTo>
                    <a:pt x="900" y="618"/>
                  </a:lnTo>
                  <a:lnTo>
                    <a:pt x="840" y="588"/>
                  </a:lnTo>
                  <a:lnTo>
                    <a:pt x="714" y="534"/>
                  </a:lnTo>
                  <a:lnTo>
                    <a:pt x="582" y="474"/>
                  </a:lnTo>
                  <a:lnTo>
                    <a:pt x="443" y="408"/>
                  </a:lnTo>
                  <a:lnTo>
                    <a:pt x="318" y="348"/>
                  </a:lnTo>
                  <a:lnTo>
                    <a:pt x="198" y="288"/>
                  </a:lnTo>
                  <a:lnTo>
                    <a:pt x="149" y="264"/>
                  </a:lnTo>
                  <a:lnTo>
                    <a:pt x="102" y="240"/>
                  </a:lnTo>
                  <a:lnTo>
                    <a:pt x="0" y="187"/>
                  </a:lnTo>
                  <a:lnTo>
                    <a:pt x="0" y="460"/>
                  </a:lnTo>
                  <a:lnTo>
                    <a:pt x="36" y="474"/>
                  </a:lnTo>
                  <a:lnTo>
                    <a:pt x="149" y="516"/>
                  </a:lnTo>
                  <a:lnTo>
                    <a:pt x="216" y="540"/>
                  </a:lnTo>
                  <a:lnTo>
                    <a:pt x="288" y="570"/>
                  </a:lnTo>
                  <a:lnTo>
                    <a:pt x="348" y="594"/>
                  </a:lnTo>
                  <a:lnTo>
                    <a:pt x="396" y="618"/>
                  </a:lnTo>
                  <a:lnTo>
                    <a:pt x="432" y="636"/>
                  </a:lnTo>
                  <a:lnTo>
                    <a:pt x="461" y="654"/>
                  </a:lnTo>
                  <a:lnTo>
                    <a:pt x="504" y="672"/>
                  </a:lnTo>
                  <a:lnTo>
                    <a:pt x="588" y="707"/>
                  </a:lnTo>
                  <a:lnTo>
                    <a:pt x="684" y="743"/>
                  </a:lnTo>
                  <a:lnTo>
                    <a:pt x="725" y="755"/>
                  </a:lnTo>
                  <a:lnTo>
                    <a:pt x="761" y="767"/>
                  </a:lnTo>
                  <a:lnTo>
                    <a:pt x="828" y="779"/>
                  </a:lnTo>
                  <a:lnTo>
                    <a:pt x="894" y="785"/>
                  </a:lnTo>
                  <a:lnTo>
                    <a:pt x="966" y="791"/>
                  </a:lnTo>
                  <a:lnTo>
                    <a:pt x="1031" y="791"/>
                  </a:lnTo>
                  <a:lnTo>
                    <a:pt x="1092" y="785"/>
                  </a:lnTo>
                  <a:lnTo>
                    <a:pt x="1146" y="785"/>
                  </a:lnTo>
                  <a:lnTo>
                    <a:pt x="1176" y="779"/>
                  </a:lnTo>
                  <a:lnTo>
                    <a:pt x="1188" y="779"/>
                  </a:lnTo>
                  <a:lnTo>
                    <a:pt x="1236" y="785"/>
                  </a:lnTo>
                  <a:lnTo>
                    <a:pt x="1278" y="791"/>
                  </a:lnTo>
                  <a:lnTo>
                    <a:pt x="1307" y="803"/>
                  </a:lnTo>
                  <a:lnTo>
                    <a:pt x="1337" y="809"/>
                  </a:lnTo>
                  <a:lnTo>
                    <a:pt x="1379" y="827"/>
                  </a:lnTo>
                  <a:lnTo>
                    <a:pt x="1404" y="845"/>
                  </a:lnTo>
                  <a:lnTo>
                    <a:pt x="1416" y="863"/>
                  </a:lnTo>
                  <a:lnTo>
                    <a:pt x="1416" y="875"/>
                  </a:lnTo>
                  <a:lnTo>
                    <a:pt x="1416" y="881"/>
                  </a:lnTo>
                  <a:lnTo>
                    <a:pt x="1416" y="887"/>
                  </a:lnTo>
                  <a:lnTo>
                    <a:pt x="1410" y="887"/>
                  </a:lnTo>
                  <a:lnTo>
                    <a:pt x="1397" y="893"/>
                  </a:lnTo>
                  <a:lnTo>
                    <a:pt x="1379" y="905"/>
                  </a:lnTo>
                  <a:lnTo>
                    <a:pt x="1361" y="923"/>
                  </a:lnTo>
                  <a:lnTo>
                    <a:pt x="1355" y="941"/>
                  </a:lnTo>
                  <a:lnTo>
                    <a:pt x="1361" y="971"/>
                  </a:lnTo>
                  <a:lnTo>
                    <a:pt x="1367" y="989"/>
                  </a:lnTo>
                  <a:lnTo>
                    <a:pt x="1385" y="1007"/>
                  </a:lnTo>
                  <a:lnTo>
                    <a:pt x="1404" y="1025"/>
                  </a:lnTo>
                  <a:lnTo>
                    <a:pt x="1434" y="1049"/>
                  </a:lnTo>
                  <a:lnTo>
                    <a:pt x="1464" y="1067"/>
                  </a:lnTo>
                  <a:lnTo>
                    <a:pt x="1494" y="1085"/>
                  </a:lnTo>
                  <a:lnTo>
                    <a:pt x="1554" y="1091"/>
                  </a:lnTo>
                  <a:lnTo>
                    <a:pt x="1607" y="1085"/>
                  </a:lnTo>
                  <a:lnTo>
                    <a:pt x="1661" y="1067"/>
                  </a:lnTo>
                  <a:lnTo>
                    <a:pt x="1697" y="1043"/>
                  </a:lnTo>
                  <a:lnTo>
                    <a:pt x="1734" y="1019"/>
                  </a:lnTo>
                  <a:lnTo>
                    <a:pt x="1752" y="995"/>
                  </a:lnTo>
                  <a:lnTo>
                    <a:pt x="1758" y="989"/>
                  </a:lnTo>
                  <a:lnTo>
                    <a:pt x="1812" y="989"/>
                  </a:lnTo>
                  <a:lnTo>
                    <a:pt x="1860" y="983"/>
                  </a:lnTo>
                  <a:lnTo>
                    <a:pt x="1907" y="965"/>
                  </a:lnTo>
                  <a:lnTo>
                    <a:pt x="1943" y="941"/>
                  </a:lnTo>
                  <a:lnTo>
                    <a:pt x="1973" y="917"/>
                  </a:lnTo>
                  <a:lnTo>
                    <a:pt x="2003" y="899"/>
                  </a:lnTo>
                  <a:lnTo>
                    <a:pt x="2015" y="881"/>
                  </a:lnTo>
                  <a:lnTo>
                    <a:pt x="2021" y="875"/>
                  </a:lnTo>
                  <a:lnTo>
                    <a:pt x="2201" y="899"/>
                  </a:lnTo>
                  <a:lnTo>
                    <a:pt x="2243" y="905"/>
                  </a:lnTo>
                  <a:lnTo>
                    <a:pt x="2273" y="899"/>
                  </a:lnTo>
                  <a:lnTo>
                    <a:pt x="2327" y="887"/>
                  </a:lnTo>
                  <a:lnTo>
                    <a:pt x="2364" y="863"/>
                  </a:lnTo>
                  <a:lnTo>
                    <a:pt x="2388" y="827"/>
                  </a:lnTo>
                  <a:lnTo>
                    <a:pt x="2400" y="797"/>
                  </a:lnTo>
                  <a:lnTo>
                    <a:pt x="2400" y="767"/>
                  </a:lnTo>
                  <a:lnTo>
                    <a:pt x="2400" y="743"/>
                  </a:lnTo>
                  <a:lnTo>
                    <a:pt x="2400" y="737"/>
                  </a:lnTo>
                  <a:lnTo>
                    <a:pt x="2418" y="737"/>
                  </a:lnTo>
                  <a:lnTo>
                    <a:pt x="2436" y="731"/>
                  </a:lnTo>
                  <a:lnTo>
                    <a:pt x="2471" y="701"/>
                  </a:lnTo>
                  <a:lnTo>
                    <a:pt x="2513" y="660"/>
                  </a:lnTo>
                  <a:lnTo>
                    <a:pt x="2555" y="606"/>
                  </a:lnTo>
                  <a:lnTo>
                    <a:pt x="2591" y="552"/>
                  </a:lnTo>
                  <a:lnTo>
                    <a:pt x="2621" y="504"/>
                  </a:lnTo>
                  <a:lnTo>
                    <a:pt x="2639" y="468"/>
                  </a:lnTo>
                  <a:lnTo>
                    <a:pt x="2646" y="462"/>
                  </a:lnTo>
                  <a:lnTo>
                    <a:pt x="2646" y="456"/>
                  </a:lnTo>
                  <a:lnTo>
                    <a:pt x="2693" y="374"/>
                  </a:lnTo>
                  <a:lnTo>
                    <a:pt x="2723" y="299"/>
                  </a:lnTo>
                  <a:close/>
                </a:path>
              </a:pathLst>
            </a:custGeom>
            <a:solidFill>
              <a:schemeClr val="bg1"/>
            </a:solidFill>
            <a:ln w="25400">
              <a:solidFill>
                <a:schemeClr val="tx1"/>
              </a:solidFill>
              <a:round/>
              <a:headEnd/>
              <a:tailEnd/>
            </a:ln>
          </p:spPr>
          <p:txBody>
            <a:bodyPr/>
            <a:lstStyle/>
            <a:p>
              <a:endParaRPr lang="ja-JP" altLang="en-US"/>
            </a:p>
          </p:txBody>
        </p:sp>
      </p:grpSp>
      <p:sp>
        <p:nvSpPr>
          <p:cNvPr id="16" name="Text Box 16"/>
          <p:cNvSpPr txBox="1">
            <a:spLocks noChangeArrowheads="1"/>
          </p:cNvSpPr>
          <p:nvPr userDrawn="1"/>
        </p:nvSpPr>
        <p:spPr bwMode="auto">
          <a:xfrm>
            <a:off x="822325" y="6489700"/>
            <a:ext cx="7653338" cy="304800"/>
          </a:xfrm>
          <a:prstGeom prst="rect">
            <a:avLst/>
          </a:prstGeom>
          <a:noFill/>
          <a:ln>
            <a:noFill/>
          </a:ln>
          <a:effectLst/>
          <a:extLst/>
        </p:spPr>
        <p:txBody>
          <a:bodyPr wrap="none">
            <a:spAutoFit/>
          </a:bodyPr>
          <a:lstStyle>
            <a:lvl1pPr>
              <a:defRPr kumimoji="1" sz="2400">
                <a:solidFill>
                  <a:schemeClr val="tx1"/>
                </a:solidFill>
                <a:latin typeface="Times New Roman" pitchFamily="18" charset="0"/>
              </a:defRPr>
            </a:lvl1pPr>
            <a:lvl2pPr marL="742950" indent="-285750">
              <a:defRPr kumimoji="1" sz="2400">
                <a:solidFill>
                  <a:schemeClr val="tx1"/>
                </a:solidFill>
                <a:latin typeface="Times New Roman" pitchFamily="18" charset="0"/>
              </a:defRPr>
            </a:lvl2pPr>
            <a:lvl3pPr marL="1143000" indent="-228600">
              <a:defRPr kumimoji="1" sz="2400">
                <a:solidFill>
                  <a:schemeClr val="tx1"/>
                </a:solidFill>
                <a:latin typeface="Times New Roman" pitchFamily="18" charset="0"/>
              </a:defRPr>
            </a:lvl3pPr>
            <a:lvl4pPr marL="1600200" indent="-228600">
              <a:defRPr kumimoji="1" sz="2400">
                <a:solidFill>
                  <a:schemeClr val="tx1"/>
                </a:solidFill>
                <a:latin typeface="Times New Roman" pitchFamily="18" charset="0"/>
              </a:defRPr>
            </a:lvl4pPr>
            <a:lvl5pPr marL="2057400" indent="-228600">
              <a:defRPr kumimoji="1" sz="2400">
                <a:solidFill>
                  <a:schemeClr val="tx1"/>
                </a:solidFill>
                <a:latin typeface="Times New Roman" pitchFamily="18" charset="0"/>
              </a:defRPr>
            </a:lvl5pPr>
            <a:lvl6pPr marL="2514600" indent="-228600" eaLnBrk="0" fontAlgn="base" hangingPunct="0">
              <a:spcBef>
                <a:spcPct val="0"/>
              </a:spcBef>
              <a:spcAft>
                <a:spcPct val="0"/>
              </a:spcAft>
              <a:defRPr kumimoji="1" sz="2400">
                <a:solidFill>
                  <a:schemeClr val="tx1"/>
                </a:solidFill>
                <a:latin typeface="Times New Roman" pitchFamily="18" charset="0"/>
              </a:defRPr>
            </a:lvl6pPr>
            <a:lvl7pPr marL="2971800" indent="-228600" eaLnBrk="0" fontAlgn="base" hangingPunct="0">
              <a:spcBef>
                <a:spcPct val="0"/>
              </a:spcBef>
              <a:spcAft>
                <a:spcPct val="0"/>
              </a:spcAft>
              <a:defRPr kumimoji="1" sz="2400">
                <a:solidFill>
                  <a:schemeClr val="tx1"/>
                </a:solidFill>
                <a:latin typeface="Times New Roman" pitchFamily="18" charset="0"/>
              </a:defRPr>
            </a:lvl7pPr>
            <a:lvl8pPr marL="3429000" indent="-228600" eaLnBrk="0" fontAlgn="base" hangingPunct="0">
              <a:spcBef>
                <a:spcPct val="0"/>
              </a:spcBef>
              <a:spcAft>
                <a:spcPct val="0"/>
              </a:spcAft>
              <a:defRPr kumimoji="1" sz="2400">
                <a:solidFill>
                  <a:schemeClr val="tx1"/>
                </a:solidFill>
                <a:latin typeface="Times New Roman" pitchFamily="18" charset="0"/>
              </a:defRPr>
            </a:lvl8pPr>
            <a:lvl9pPr marL="3886200" indent="-228600" eaLnBrk="0" fontAlgn="base" hangingPunct="0">
              <a:spcBef>
                <a:spcPct val="0"/>
              </a:spcBef>
              <a:spcAft>
                <a:spcPct val="0"/>
              </a:spcAft>
              <a:defRPr kumimoji="1" sz="2400">
                <a:solidFill>
                  <a:schemeClr val="tx1"/>
                </a:solidFill>
                <a:latin typeface="Times New Roman" pitchFamily="18" charset="0"/>
              </a:defRPr>
            </a:lvl9pPr>
          </a:lstStyle>
          <a:p>
            <a:pPr eaLnBrk="1" hangingPunct="1">
              <a:defRPr/>
            </a:pPr>
            <a:r>
              <a:rPr kumimoji="0" lang="en-US" altLang="ja-JP" sz="1400" smtClean="0">
                <a:solidFill>
                  <a:schemeClr val="bg2"/>
                </a:solidFill>
                <a:latin typeface="Arial" pitchFamily="34" charset="0"/>
                <a:ea typeface="ＭＳ Ｐゴシック" pitchFamily="50" charset="-128"/>
                <a:cs typeface="Arial" pitchFamily="34" charset="0"/>
              </a:rPr>
              <a:t>Chiến lược phát triển Doanh nghiệp vừa và nhỏ Việt Nam – Viet SME strategy for development</a:t>
            </a:r>
          </a:p>
        </p:txBody>
      </p:sp>
    </p:spTree>
    <p:extLst>
      <p:ext uri="{BB962C8B-B14F-4D97-AF65-F5344CB8AC3E}">
        <p14:creationId xmlns:p14="http://schemas.microsoft.com/office/powerpoint/2010/main" val="1347985800"/>
      </p:ext>
    </p:extLst>
  </p:cSld>
  <p:clrMapOvr>
    <a:overrideClrMapping bg1="dk2" tx1="lt1" bg2="dk1" tx2="lt2" accent1="accent1" accent2="accent2" accent3="accent3" accent4="accent4" accent5="accent5" accent6="accent6" hlink="hlink" folHlink="folHlink"/>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2588350881"/>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Tree>
    <p:extLst>
      <p:ext uri="{BB962C8B-B14F-4D97-AF65-F5344CB8AC3E}">
        <p14:creationId xmlns:p14="http://schemas.microsoft.com/office/powerpoint/2010/main" val="14209193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3.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15.xml"/><Relationship Id="rId13" Type="http://schemas.openxmlformats.org/officeDocument/2006/relationships/image" Target="../media/image4.emf"/><Relationship Id="rId3" Type="http://schemas.openxmlformats.org/officeDocument/2006/relationships/slideLayout" Target="../slideLayouts/slideLayout110.xml"/><Relationship Id="rId7" Type="http://schemas.openxmlformats.org/officeDocument/2006/relationships/slideLayout" Target="../slideLayouts/slideLayout114.xml"/><Relationship Id="rId12" Type="http://schemas.openxmlformats.org/officeDocument/2006/relationships/theme" Target="../theme/theme10.xml"/><Relationship Id="rId2" Type="http://schemas.openxmlformats.org/officeDocument/2006/relationships/slideLayout" Target="../slideLayouts/slideLayout109.xml"/><Relationship Id="rId1" Type="http://schemas.openxmlformats.org/officeDocument/2006/relationships/slideLayout" Target="../slideLayouts/slideLayout108.xml"/><Relationship Id="rId6" Type="http://schemas.openxmlformats.org/officeDocument/2006/relationships/slideLayout" Target="../slideLayouts/slideLayout113.xml"/><Relationship Id="rId11" Type="http://schemas.openxmlformats.org/officeDocument/2006/relationships/slideLayout" Target="../slideLayouts/slideLayout118.xml"/><Relationship Id="rId5" Type="http://schemas.openxmlformats.org/officeDocument/2006/relationships/slideLayout" Target="../slideLayouts/slideLayout112.xml"/><Relationship Id="rId10" Type="http://schemas.openxmlformats.org/officeDocument/2006/relationships/slideLayout" Target="../slideLayouts/slideLayout117.xml"/><Relationship Id="rId4" Type="http://schemas.openxmlformats.org/officeDocument/2006/relationships/slideLayout" Target="../slideLayouts/slideLayout111.xml"/><Relationship Id="rId9" Type="http://schemas.openxmlformats.org/officeDocument/2006/relationships/slideLayout" Target="../slideLayouts/slideLayout116.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26.xml"/><Relationship Id="rId3" Type="http://schemas.openxmlformats.org/officeDocument/2006/relationships/slideLayout" Target="../slideLayouts/slideLayout121.xml"/><Relationship Id="rId7" Type="http://schemas.openxmlformats.org/officeDocument/2006/relationships/slideLayout" Target="../slideLayouts/slideLayout125.xml"/><Relationship Id="rId12" Type="http://schemas.openxmlformats.org/officeDocument/2006/relationships/theme" Target="../theme/theme11.xml"/><Relationship Id="rId2" Type="http://schemas.openxmlformats.org/officeDocument/2006/relationships/slideLayout" Target="../slideLayouts/slideLayout120.xml"/><Relationship Id="rId1" Type="http://schemas.openxmlformats.org/officeDocument/2006/relationships/slideLayout" Target="../slideLayouts/slideLayout119.xml"/><Relationship Id="rId6" Type="http://schemas.openxmlformats.org/officeDocument/2006/relationships/slideLayout" Target="../slideLayouts/slideLayout124.xml"/><Relationship Id="rId11" Type="http://schemas.openxmlformats.org/officeDocument/2006/relationships/slideLayout" Target="../slideLayouts/slideLayout129.xml"/><Relationship Id="rId5" Type="http://schemas.openxmlformats.org/officeDocument/2006/relationships/slideLayout" Target="../slideLayouts/slideLayout123.xml"/><Relationship Id="rId10" Type="http://schemas.openxmlformats.org/officeDocument/2006/relationships/slideLayout" Target="../slideLayouts/slideLayout128.xml"/><Relationship Id="rId4" Type="http://schemas.openxmlformats.org/officeDocument/2006/relationships/slideLayout" Target="../slideLayouts/slideLayout122.xml"/><Relationship Id="rId9" Type="http://schemas.openxmlformats.org/officeDocument/2006/relationships/slideLayout" Target="../slideLayouts/slideLayout127.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37.xml"/><Relationship Id="rId13" Type="http://schemas.openxmlformats.org/officeDocument/2006/relationships/vmlDrawing" Target="../drawings/vmlDrawing1.vml"/><Relationship Id="rId3" Type="http://schemas.openxmlformats.org/officeDocument/2006/relationships/slideLayout" Target="../slideLayouts/slideLayout132.xml"/><Relationship Id="rId7" Type="http://schemas.openxmlformats.org/officeDocument/2006/relationships/slideLayout" Target="../slideLayouts/slideLayout136.xml"/><Relationship Id="rId12" Type="http://schemas.openxmlformats.org/officeDocument/2006/relationships/theme" Target="../theme/theme12.xml"/><Relationship Id="rId2" Type="http://schemas.openxmlformats.org/officeDocument/2006/relationships/slideLayout" Target="../slideLayouts/slideLayout131.xml"/><Relationship Id="rId16" Type="http://schemas.openxmlformats.org/officeDocument/2006/relationships/image" Target="../media/image10.emf"/><Relationship Id="rId1" Type="http://schemas.openxmlformats.org/officeDocument/2006/relationships/slideLayout" Target="../slideLayouts/slideLayout130.xml"/><Relationship Id="rId6" Type="http://schemas.openxmlformats.org/officeDocument/2006/relationships/slideLayout" Target="../slideLayouts/slideLayout135.xml"/><Relationship Id="rId11" Type="http://schemas.openxmlformats.org/officeDocument/2006/relationships/slideLayout" Target="../slideLayouts/slideLayout140.xml"/><Relationship Id="rId5" Type="http://schemas.openxmlformats.org/officeDocument/2006/relationships/slideLayout" Target="../slideLayouts/slideLayout134.xml"/><Relationship Id="rId15" Type="http://schemas.openxmlformats.org/officeDocument/2006/relationships/oleObject" Target="../embeddings/oleObject1.bin"/><Relationship Id="rId10" Type="http://schemas.openxmlformats.org/officeDocument/2006/relationships/slideLayout" Target="../slideLayouts/slideLayout139.xml"/><Relationship Id="rId4" Type="http://schemas.openxmlformats.org/officeDocument/2006/relationships/slideLayout" Target="../slideLayouts/slideLayout133.xml"/><Relationship Id="rId9" Type="http://schemas.openxmlformats.org/officeDocument/2006/relationships/slideLayout" Target="../slideLayouts/slideLayout138.xml"/><Relationship Id="rId14" Type="http://schemas.openxmlformats.org/officeDocument/2006/relationships/image" Target="../media/image11.jpeg"/></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148.xml"/><Relationship Id="rId3" Type="http://schemas.openxmlformats.org/officeDocument/2006/relationships/slideLayout" Target="../slideLayouts/slideLayout143.xml"/><Relationship Id="rId7" Type="http://schemas.openxmlformats.org/officeDocument/2006/relationships/slideLayout" Target="../slideLayouts/slideLayout147.xml"/><Relationship Id="rId12" Type="http://schemas.openxmlformats.org/officeDocument/2006/relationships/theme" Target="../theme/theme13.xml"/><Relationship Id="rId2" Type="http://schemas.openxmlformats.org/officeDocument/2006/relationships/slideLayout" Target="../slideLayouts/slideLayout142.xml"/><Relationship Id="rId1" Type="http://schemas.openxmlformats.org/officeDocument/2006/relationships/slideLayout" Target="../slideLayouts/slideLayout141.xml"/><Relationship Id="rId6" Type="http://schemas.openxmlformats.org/officeDocument/2006/relationships/slideLayout" Target="../slideLayouts/slideLayout146.xml"/><Relationship Id="rId11" Type="http://schemas.openxmlformats.org/officeDocument/2006/relationships/slideLayout" Target="../slideLayouts/slideLayout151.xml"/><Relationship Id="rId5" Type="http://schemas.openxmlformats.org/officeDocument/2006/relationships/slideLayout" Target="../slideLayouts/slideLayout145.xml"/><Relationship Id="rId10" Type="http://schemas.openxmlformats.org/officeDocument/2006/relationships/slideLayout" Target="../slideLayouts/slideLayout150.xml"/><Relationship Id="rId4" Type="http://schemas.openxmlformats.org/officeDocument/2006/relationships/slideLayout" Target="../slideLayouts/slideLayout144.xml"/><Relationship Id="rId9" Type="http://schemas.openxmlformats.org/officeDocument/2006/relationships/slideLayout" Target="../slideLayouts/slideLayout149.xml"/></Relationships>
</file>

<file path=ppt/slideMasters/_rels/slideMaster14.xml.rels><?xml version="1.0" encoding="UTF-8" standalone="yes"?>
<Relationships xmlns="http://schemas.openxmlformats.org/package/2006/relationships"><Relationship Id="rId8" Type="http://schemas.openxmlformats.org/officeDocument/2006/relationships/slideLayout" Target="../slideLayouts/slideLayout159.xml"/><Relationship Id="rId3" Type="http://schemas.openxmlformats.org/officeDocument/2006/relationships/slideLayout" Target="../slideLayouts/slideLayout154.xml"/><Relationship Id="rId7" Type="http://schemas.openxmlformats.org/officeDocument/2006/relationships/slideLayout" Target="../slideLayouts/slideLayout158.xml"/><Relationship Id="rId12" Type="http://schemas.openxmlformats.org/officeDocument/2006/relationships/theme" Target="../theme/theme14.xml"/><Relationship Id="rId2" Type="http://schemas.openxmlformats.org/officeDocument/2006/relationships/slideLayout" Target="../slideLayouts/slideLayout153.xml"/><Relationship Id="rId1" Type="http://schemas.openxmlformats.org/officeDocument/2006/relationships/slideLayout" Target="../slideLayouts/slideLayout152.xml"/><Relationship Id="rId6" Type="http://schemas.openxmlformats.org/officeDocument/2006/relationships/slideLayout" Target="../slideLayouts/slideLayout157.xml"/><Relationship Id="rId11" Type="http://schemas.openxmlformats.org/officeDocument/2006/relationships/slideLayout" Target="../slideLayouts/slideLayout162.xml"/><Relationship Id="rId5" Type="http://schemas.openxmlformats.org/officeDocument/2006/relationships/slideLayout" Target="../slideLayouts/slideLayout156.xml"/><Relationship Id="rId10" Type="http://schemas.openxmlformats.org/officeDocument/2006/relationships/slideLayout" Target="../slideLayouts/slideLayout161.xml"/><Relationship Id="rId4" Type="http://schemas.openxmlformats.org/officeDocument/2006/relationships/slideLayout" Target="../slideLayouts/slideLayout155.xml"/><Relationship Id="rId9" Type="http://schemas.openxmlformats.org/officeDocument/2006/relationships/slideLayout" Target="../slideLayouts/slideLayout160.xml"/></Relationships>
</file>

<file path=ppt/slideMasters/_rels/slideMaster15.xml.rels><?xml version="1.0" encoding="UTF-8" standalone="yes"?>
<Relationships xmlns="http://schemas.openxmlformats.org/package/2006/relationships"><Relationship Id="rId8" Type="http://schemas.openxmlformats.org/officeDocument/2006/relationships/slideLayout" Target="../slideLayouts/slideLayout170.xml"/><Relationship Id="rId13" Type="http://schemas.openxmlformats.org/officeDocument/2006/relationships/slideLayout" Target="../slideLayouts/slideLayout175.xml"/><Relationship Id="rId18" Type="http://schemas.openxmlformats.org/officeDocument/2006/relationships/image" Target="../media/image3.jpeg"/><Relationship Id="rId3" Type="http://schemas.openxmlformats.org/officeDocument/2006/relationships/slideLayout" Target="../slideLayouts/slideLayout165.xml"/><Relationship Id="rId7" Type="http://schemas.openxmlformats.org/officeDocument/2006/relationships/slideLayout" Target="../slideLayouts/slideLayout169.xml"/><Relationship Id="rId12" Type="http://schemas.openxmlformats.org/officeDocument/2006/relationships/slideLayout" Target="../slideLayouts/slideLayout174.xml"/><Relationship Id="rId17" Type="http://schemas.openxmlformats.org/officeDocument/2006/relationships/image" Target="../media/image2.png"/><Relationship Id="rId2" Type="http://schemas.openxmlformats.org/officeDocument/2006/relationships/slideLayout" Target="../slideLayouts/slideLayout164.xml"/><Relationship Id="rId16" Type="http://schemas.openxmlformats.org/officeDocument/2006/relationships/image" Target="../media/image1.jpeg"/><Relationship Id="rId1" Type="http://schemas.openxmlformats.org/officeDocument/2006/relationships/slideLayout" Target="../slideLayouts/slideLayout163.xml"/><Relationship Id="rId6" Type="http://schemas.openxmlformats.org/officeDocument/2006/relationships/slideLayout" Target="../slideLayouts/slideLayout168.xml"/><Relationship Id="rId11" Type="http://schemas.openxmlformats.org/officeDocument/2006/relationships/slideLayout" Target="../slideLayouts/slideLayout173.xml"/><Relationship Id="rId5" Type="http://schemas.openxmlformats.org/officeDocument/2006/relationships/slideLayout" Target="../slideLayouts/slideLayout167.xml"/><Relationship Id="rId15" Type="http://schemas.openxmlformats.org/officeDocument/2006/relationships/theme" Target="../theme/theme15.xml"/><Relationship Id="rId10" Type="http://schemas.openxmlformats.org/officeDocument/2006/relationships/slideLayout" Target="../slideLayouts/slideLayout172.xml"/><Relationship Id="rId4" Type="http://schemas.openxmlformats.org/officeDocument/2006/relationships/slideLayout" Target="../slideLayouts/slideLayout166.xml"/><Relationship Id="rId9" Type="http://schemas.openxmlformats.org/officeDocument/2006/relationships/slideLayout" Target="../slideLayouts/slideLayout171.xml"/><Relationship Id="rId14" Type="http://schemas.openxmlformats.org/officeDocument/2006/relationships/slideLayout" Target="../slideLayouts/slideLayout176.xml"/></Relationships>
</file>

<file path=ppt/slideMasters/_rels/slideMaster16.xml.rels><?xml version="1.0" encoding="UTF-8" standalone="yes"?>
<Relationships xmlns="http://schemas.openxmlformats.org/package/2006/relationships"><Relationship Id="rId8" Type="http://schemas.openxmlformats.org/officeDocument/2006/relationships/slideLayout" Target="../slideLayouts/slideLayout184.xml"/><Relationship Id="rId3" Type="http://schemas.openxmlformats.org/officeDocument/2006/relationships/slideLayout" Target="../slideLayouts/slideLayout179.xml"/><Relationship Id="rId7" Type="http://schemas.openxmlformats.org/officeDocument/2006/relationships/slideLayout" Target="../slideLayouts/slideLayout183.xml"/><Relationship Id="rId12" Type="http://schemas.openxmlformats.org/officeDocument/2006/relationships/theme" Target="../theme/theme16.xml"/><Relationship Id="rId2" Type="http://schemas.openxmlformats.org/officeDocument/2006/relationships/slideLayout" Target="../slideLayouts/slideLayout178.xml"/><Relationship Id="rId1" Type="http://schemas.openxmlformats.org/officeDocument/2006/relationships/slideLayout" Target="../slideLayouts/slideLayout177.xml"/><Relationship Id="rId6" Type="http://schemas.openxmlformats.org/officeDocument/2006/relationships/slideLayout" Target="../slideLayouts/slideLayout182.xml"/><Relationship Id="rId11" Type="http://schemas.openxmlformats.org/officeDocument/2006/relationships/slideLayout" Target="../slideLayouts/slideLayout187.xml"/><Relationship Id="rId5" Type="http://schemas.openxmlformats.org/officeDocument/2006/relationships/slideLayout" Target="../slideLayouts/slideLayout181.xml"/><Relationship Id="rId10" Type="http://schemas.openxmlformats.org/officeDocument/2006/relationships/slideLayout" Target="../slideLayouts/slideLayout186.xml"/><Relationship Id="rId4" Type="http://schemas.openxmlformats.org/officeDocument/2006/relationships/slideLayout" Target="../slideLayouts/slideLayout180.xml"/><Relationship Id="rId9" Type="http://schemas.openxmlformats.org/officeDocument/2006/relationships/slideLayout" Target="../slideLayouts/slideLayout185.xml"/></Relationships>
</file>

<file path=ppt/slideMasters/_rels/slideMaster17.xml.rels><?xml version="1.0" encoding="UTF-8" standalone="yes"?>
<Relationships xmlns="http://schemas.openxmlformats.org/package/2006/relationships"><Relationship Id="rId8" Type="http://schemas.openxmlformats.org/officeDocument/2006/relationships/slideLayout" Target="../slideLayouts/slideLayout195.xml"/><Relationship Id="rId3" Type="http://schemas.openxmlformats.org/officeDocument/2006/relationships/slideLayout" Target="../slideLayouts/slideLayout190.xml"/><Relationship Id="rId7" Type="http://schemas.openxmlformats.org/officeDocument/2006/relationships/slideLayout" Target="../slideLayouts/slideLayout194.xml"/><Relationship Id="rId12" Type="http://schemas.openxmlformats.org/officeDocument/2006/relationships/theme" Target="../theme/theme17.xml"/><Relationship Id="rId2" Type="http://schemas.openxmlformats.org/officeDocument/2006/relationships/slideLayout" Target="../slideLayouts/slideLayout189.xml"/><Relationship Id="rId1" Type="http://schemas.openxmlformats.org/officeDocument/2006/relationships/slideLayout" Target="../slideLayouts/slideLayout188.xml"/><Relationship Id="rId6" Type="http://schemas.openxmlformats.org/officeDocument/2006/relationships/slideLayout" Target="../slideLayouts/slideLayout193.xml"/><Relationship Id="rId11" Type="http://schemas.openxmlformats.org/officeDocument/2006/relationships/slideLayout" Target="../slideLayouts/slideLayout198.xml"/><Relationship Id="rId5" Type="http://schemas.openxmlformats.org/officeDocument/2006/relationships/slideLayout" Target="../slideLayouts/slideLayout192.xml"/><Relationship Id="rId10" Type="http://schemas.openxmlformats.org/officeDocument/2006/relationships/slideLayout" Target="../slideLayouts/slideLayout197.xml"/><Relationship Id="rId4" Type="http://schemas.openxmlformats.org/officeDocument/2006/relationships/slideLayout" Target="../slideLayouts/slideLayout191.xml"/><Relationship Id="rId9" Type="http://schemas.openxmlformats.org/officeDocument/2006/relationships/slideLayout" Target="../slideLayouts/slideLayout196.xml"/></Relationships>
</file>

<file path=ppt/slideMasters/_rels/slideMaster18.xml.rels><?xml version="1.0" encoding="UTF-8" standalone="yes"?>
<Relationships xmlns="http://schemas.openxmlformats.org/package/2006/relationships"><Relationship Id="rId8" Type="http://schemas.openxmlformats.org/officeDocument/2006/relationships/slideLayout" Target="../slideLayouts/slideLayout206.xml"/><Relationship Id="rId3" Type="http://schemas.openxmlformats.org/officeDocument/2006/relationships/slideLayout" Target="../slideLayouts/slideLayout201.xml"/><Relationship Id="rId7" Type="http://schemas.openxmlformats.org/officeDocument/2006/relationships/slideLayout" Target="../slideLayouts/slideLayout205.xml"/><Relationship Id="rId12" Type="http://schemas.openxmlformats.org/officeDocument/2006/relationships/theme" Target="../theme/theme18.xml"/><Relationship Id="rId2" Type="http://schemas.openxmlformats.org/officeDocument/2006/relationships/slideLayout" Target="../slideLayouts/slideLayout200.xml"/><Relationship Id="rId1" Type="http://schemas.openxmlformats.org/officeDocument/2006/relationships/slideLayout" Target="../slideLayouts/slideLayout199.xml"/><Relationship Id="rId6" Type="http://schemas.openxmlformats.org/officeDocument/2006/relationships/slideLayout" Target="../slideLayouts/slideLayout204.xml"/><Relationship Id="rId11" Type="http://schemas.openxmlformats.org/officeDocument/2006/relationships/slideLayout" Target="../slideLayouts/slideLayout209.xml"/><Relationship Id="rId5" Type="http://schemas.openxmlformats.org/officeDocument/2006/relationships/slideLayout" Target="../slideLayouts/slideLayout203.xml"/><Relationship Id="rId10" Type="http://schemas.openxmlformats.org/officeDocument/2006/relationships/slideLayout" Target="../slideLayouts/slideLayout208.xml"/><Relationship Id="rId4" Type="http://schemas.openxmlformats.org/officeDocument/2006/relationships/slideLayout" Target="../slideLayouts/slideLayout202.xml"/><Relationship Id="rId9" Type="http://schemas.openxmlformats.org/officeDocument/2006/relationships/slideLayout" Target="../slideLayouts/slideLayout207.xml"/></Relationships>
</file>

<file path=ppt/slideMasters/_rels/slideMaster19.xml.rels><?xml version="1.0" encoding="UTF-8" standalone="yes"?>
<Relationships xmlns="http://schemas.openxmlformats.org/package/2006/relationships"><Relationship Id="rId8" Type="http://schemas.openxmlformats.org/officeDocument/2006/relationships/slideLayout" Target="../slideLayouts/slideLayout217.xml"/><Relationship Id="rId3" Type="http://schemas.openxmlformats.org/officeDocument/2006/relationships/slideLayout" Target="../slideLayouts/slideLayout212.xml"/><Relationship Id="rId7" Type="http://schemas.openxmlformats.org/officeDocument/2006/relationships/slideLayout" Target="../slideLayouts/slideLayout216.xml"/><Relationship Id="rId12" Type="http://schemas.openxmlformats.org/officeDocument/2006/relationships/theme" Target="../theme/theme19.xml"/><Relationship Id="rId2" Type="http://schemas.openxmlformats.org/officeDocument/2006/relationships/slideLayout" Target="../slideLayouts/slideLayout211.xml"/><Relationship Id="rId1" Type="http://schemas.openxmlformats.org/officeDocument/2006/relationships/slideLayout" Target="../slideLayouts/slideLayout210.xml"/><Relationship Id="rId6" Type="http://schemas.openxmlformats.org/officeDocument/2006/relationships/slideLayout" Target="../slideLayouts/slideLayout215.xml"/><Relationship Id="rId11" Type="http://schemas.openxmlformats.org/officeDocument/2006/relationships/slideLayout" Target="../slideLayouts/slideLayout220.xml"/><Relationship Id="rId5" Type="http://schemas.openxmlformats.org/officeDocument/2006/relationships/slideLayout" Target="../slideLayouts/slideLayout214.xml"/><Relationship Id="rId10" Type="http://schemas.openxmlformats.org/officeDocument/2006/relationships/slideLayout" Target="../slideLayouts/slideLayout219.xml"/><Relationship Id="rId4" Type="http://schemas.openxmlformats.org/officeDocument/2006/relationships/slideLayout" Target="../slideLayouts/slideLayout213.xml"/><Relationship Id="rId9" Type="http://schemas.openxmlformats.org/officeDocument/2006/relationships/slideLayout" Target="../slideLayouts/slideLayout218.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theme" Target="../theme/theme2.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_rels/slideMaster20.xml.rels><?xml version="1.0" encoding="UTF-8" standalone="yes"?>
<Relationships xmlns="http://schemas.openxmlformats.org/package/2006/relationships"><Relationship Id="rId3" Type="http://schemas.openxmlformats.org/officeDocument/2006/relationships/theme" Target="../theme/theme20.xml"/><Relationship Id="rId2" Type="http://schemas.openxmlformats.org/officeDocument/2006/relationships/slideLayout" Target="../slideLayouts/slideLayout222.xml"/><Relationship Id="rId1" Type="http://schemas.openxmlformats.org/officeDocument/2006/relationships/slideLayout" Target="../slideLayouts/slideLayout22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Masters/_rels/slideMaster21.xml.rels><?xml version="1.0" encoding="UTF-8" standalone="yes"?>
<Relationships xmlns="http://schemas.openxmlformats.org/package/2006/relationships"><Relationship Id="rId8" Type="http://schemas.openxmlformats.org/officeDocument/2006/relationships/slideLayout" Target="../slideLayouts/slideLayout230.xml"/><Relationship Id="rId13" Type="http://schemas.openxmlformats.org/officeDocument/2006/relationships/slideLayout" Target="../slideLayouts/slideLayout235.xml"/><Relationship Id="rId18" Type="http://schemas.openxmlformats.org/officeDocument/2006/relationships/image" Target="../media/image9.png"/><Relationship Id="rId3" Type="http://schemas.openxmlformats.org/officeDocument/2006/relationships/slideLayout" Target="../slideLayouts/slideLayout225.xml"/><Relationship Id="rId7" Type="http://schemas.openxmlformats.org/officeDocument/2006/relationships/slideLayout" Target="../slideLayouts/slideLayout229.xml"/><Relationship Id="rId12" Type="http://schemas.openxmlformats.org/officeDocument/2006/relationships/slideLayout" Target="../slideLayouts/slideLayout234.xml"/><Relationship Id="rId17" Type="http://schemas.openxmlformats.org/officeDocument/2006/relationships/image" Target="../media/image8.png"/><Relationship Id="rId2" Type="http://schemas.openxmlformats.org/officeDocument/2006/relationships/slideLayout" Target="../slideLayouts/slideLayout224.xml"/><Relationship Id="rId16" Type="http://schemas.openxmlformats.org/officeDocument/2006/relationships/image" Target="../media/image5.png"/><Relationship Id="rId1" Type="http://schemas.openxmlformats.org/officeDocument/2006/relationships/slideLayout" Target="../slideLayouts/slideLayout223.xml"/><Relationship Id="rId6" Type="http://schemas.openxmlformats.org/officeDocument/2006/relationships/slideLayout" Target="../slideLayouts/slideLayout228.xml"/><Relationship Id="rId11" Type="http://schemas.openxmlformats.org/officeDocument/2006/relationships/slideLayout" Target="../slideLayouts/slideLayout233.xml"/><Relationship Id="rId5" Type="http://schemas.openxmlformats.org/officeDocument/2006/relationships/slideLayout" Target="../slideLayouts/slideLayout227.xml"/><Relationship Id="rId15" Type="http://schemas.openxmlformats.org/officeDocument/2006/relationships/theme" Target="../theme/theme21.xml"/><Relationship Id="rId10" Type="http://schemas.openxmlformats.org/officeDocument/2006/relationships/slideLayout" Target="../slideLayouts/slideLayout232.xml"/><Relationship Id="rId4" Type="http://schemas.openxmlformats.org/officeDocument/2006/relationships/slideLayout" Target="../slideLayouts/slideLayout226.xml"/><Relationship Id="rId9" Type="http://schemas.openxmlformats.org/officeDocument/2006/relationships/slideLayout" Target="../slideLayouts/slideLayout231.xml"/><Relationship Id="rId14" Type="http://schemas.openxmlformats.org/officeDocument/2006/relationships/slideLayout" Target="../slideLayouts/slideLayout236.xml"/></Relationships>
</file>

<file path=ppt/slideMasters/_rels/slideMaster22.xml.rels><?xml version="1.0" encoding="UTF-8" standalone="yes"?>
<Relationships xmlns="http://schemas.openxmlformats.org/package/2006/relationships"><Relationship Id="rId8" Type="http://schemas.openxmlformats.org/officeDocument/2006/relationships/slideLayout" Target="../slideLayouts/slideLayout244.xml"/><Relationship Id="rId3" Type="http://schemas.openxmlformats.org/officeDocument/2006/relationships/slideLayout" Target="../slideLayouts/slideLayout239.xml"/><Relationship Id="rId7" Type="http://schemas.openxmlformats.org/officeDocument/2006/relationships/slideLayout" Target="../slideLayouts/slideLayout243.xml"/><Relationship Id="rId12" Type="http://schemas.openxmlformats.org/officeDocument/2006/relationships/theme" Target="../theme/theme22.xml"/><Relationship Id="rId2" Type="http://schemas.openxmlformats.org/officeDocument/2006/relationships/slideLayout" Target="../slideLayouts/slideLayout238.xml"/><Relationship Id="rId1" Type="http://schemas.openxmlformats.org/officeDocument/2006/relationships/slideLayout" Target="../slideLayouts/slideLayout237.xml"/><Relationship Id="rId6" Type="http://schemas.openxmlformats.org/officeDocument/2006/relationships/slideLayout" Target="../slideLayouts/slideLayout242.xml"/><Relationship Id="rId11" Type="http://schemas.openxmlformats.org/officeDocument/2006/relationships/slideLayout" Target="../slideLayouts/slideLayout247.xml"/><Relationship Id="rId5" Type="http://schemas.openxmlformats.org/officeDocument/2006/relationships/slideLayout" Target="../slideLayouts/slideLayout241.xml"/><Relationship Id="rId10" Type="http://schemas.openxmlformats.org/officeDocument/2006/relationships/slideLayout" Target="../slideLayouts/slideLayout246.xml"/><Relationship Id="rId4" Type="http://schemas.openxmlformats.org/officeDocument/2006/relationships/slideLayout" Target="../slideLayouts/slideLayout240.xml"/><Relationship Id="rId9" Type="http://schemas.openxmlformats.org/officeDocument/2006/relationships/slideLayout" Target="../slideLayouts/slideLayout245.xml"/></Relationships>
</file>

<file path=ppt/slideMasters/_rels/slideMaster23.xml.rels><?xml version="1.0" encoding="UTF-8" standalone="yes"?>
<Relationships xmlns="http://schemas.openxmlformats.org/package/2006/relationships"><Relationship Id="rId8" Type="http://schemas.openxmlformats.org/officeDocument/2006/relationships/slideLayout" Target="../slideLayouts/slideLayout255.xml"/><Relationship Id="rId3" Type="http://schemas.openxmlformats.org/officeDocument/2006/relationships/slideLayout" Target="../slideLayouts/slideLayout250.xml"/><Relationship Id="rId7" Type="http://schemas.openxmlformats.org/officeDocument/2006/relationships/slideLayout" Target="../slideLayouts/slideLayout254.xml"/><Relationship Id="rId12" Type="http://schemas.openxmlformats.org/officeDocument/2006/relationships/theme" Target="../theme/theme23.xml"/><Relationship Id="rId2" Type="http://schemas.openxmlformats.org/officeDocument/2006/relationships/slideLayout" Target="../slideLayouts/slideLayout249.xml"/><Relationship Id="rId1" Type="http://schemas.openxmlformats.org/officeDocument/2006/relationships/slideLayout" Target="../slideLayouts/slideLayout248.xml"/><Relationship Id="rId6" Type="http://schemas.openxmlformats.org/officeDocument/2006/relationships/slideLayout" Target="../slideLayouts/slideLayout253.xml"/><Relationship Id="rId11" Type="http://schemas.openxmlformats.org/officeDocument/2006/relationships/slideLayout" Target="../slideLayouts/slideLayout258.xml"/><Relationship Id="rId5" Type="http://schemas.openxmlformats.org/officeDocument/2006/relationships/slideLayout" Target="../slideLayouts/slideLayout252.xml"/><Relationship Id="rId10" Type="http://schemas.openxmlformats.org/officeDocument/2006/relationships/slideLayout" Target="../slideLayouts/slideLayout257.xml"/><Relationship Id="rId4" Type="http://schemas.openxmlformats.org/officeDocument/2006/relationships/slideLayout" Target="../slideLayouts/slideLayout251.xml"/><Relationship Id="rId9" Type="http://schemas.openxmlformats.org/officeDocument/2006/relationships/slideLayout" Target="../slideLayouts/slideLayout256.xml"/></Relationships>
</file>

<file path=ppt/slideMasters/_rels/slideMaster24.xml.rels><?xml version="1.0" encoding="UTF-8" standalone="yes"?>
<Relationships xmlns="http://schemas.openxmlformats.org/package/2006/relationships"><Relationship Id="rId8" Type="http://schemas.openxmlformats.org/officeDocument/2006/relationships/slideLayout" Target="../slideLayouts/slideLayout266.xml"/><Relationship Id="rId13" Type="http://schemas.openxmlformats.org/officeDocument/2006/relationships/image" Target="../media/image4.emf"/><Relationship Id="rId3" Type="http://schemas.openxmlformats.org/officeDocument/2006/relationships/slideLayout" Target="../slideLayouts/slideLayout261.xml"/><Relationship Id="rId7" Type="http://schemas.openxmlformats.org/officeDocument/2006/relationships/slideLayout" Target="../slideLayouts/slideLayout265.xml"/><Relationship Id="rId12" Type="http://schemas.openxmlformats.org/officeDocument/2006/relationships/theme" Target="../theme/theme24.xml"/><Relationship Id="rId2" Type="http://schemas.openxmlformats.org/officeDocument/2006/relationships/slideLayout" Target="../slideLayouts/slideLayout260.xml"/><Relationship Id="rId1" Type="http://schemas.openxmlformats.org/officeDocument/2006/relationships/slideLayout" Target="../slideLayouts/slideLayout259.xml"/><Relationship Id="rId6" Type="http://schemas.openxmlformats.org/officeDocument/2006/relationships/slideLayout" Target="../slideLayouts/slideLayout264.xml"/><Relationship Id="rId11" Type="http://schemas.openxmlformats.org/officeDocument/2006/relationships/slideLayout" Target="../slideLayouts/slideLayout269.xml"/><Relationship Id="rId5" Type="http://schemas.openxmlformats.org/officeDocument/2006/relationships/slideLayout" Target="../slideLayouts/slideLayout263.xml"/><Relationship Id="rId10" Type="http://schemas.openxmlformats.org/officeDocument/2006/relationships/slideLayout" Target="../slideLayouts/slideLayout268.xml"/><Relationship Id="rId4" Type="http://schemas.openxmlformats.org/officeDocument/2006/relationships/slideLayout" Target="../slideLayouts/slideLayout262.xml"/><Relationship Id="rId9" Type="http://schemas.openxmlformats.org/officeDocument/2006/relationships/slideLayout" Target="../slideLayouts/slideLayout267.xml"/></Relationships>
</file>

<file path=ppt/slideMasters/_rels/slideMaster25.xml.rels><?xml version="1.0" encoding="UTF-8" standalone="yes"?>
<Relationships xmlns="http://schemas.openxmlformats.org/package/2006/relationships"><Relationship Id="rId8" Type="http://schemas.openxmlformats.org/officeDocument/2006/relationships/slideLayout" Target="../slideLayouts/slideLayout277.xml"/><Relationship Id="rId3" Type="http://schemas.openxmlformats.org/officeDocument/2006/relationships/slideLayout" Target="../slideLayouts/slideLayout272.xml"/><Relationship Id="rId7" Type="http://schemas.openxmlformats.org/officeDocument/2006/relationships/slideLayout" Target="../slideLayouts/slideLayout276.xml"/><Relationship Id="rId12" Type="http://schemas.openxmlformats.org/officeDocument/2006/relationships/theme" Target="../theme/theme25.xml"/><Relationship Id="rId2" Type="http://schemas.openxmlformats.org/officeDocument/2006/relationships/slideLayout" Target="../slideLayouts/slideLayout271.xml"/><Relationship Id="rId1" Type="http://schemas.openxmlformats.org/officeDocument/2006/relationships/slideLayout" Target="../slideLayouts/slideLayout270.xml"/><Relationship Id="rId6" Type="http://schemas.openxmlformats.org/officeDocument/2006/relationships/slideLayout" Target="../slideLayouts/slideLayout275.xml"/><Relationship Id="rId11" Type="http://schemas.openxmlformats.org/officeDocument/2006/relationships/slideLayout" Target="../slideLayouts/slideLayout280.xml"/><Relationship Id="rId5" Type="http://schemas.openxmlformats.org/officeDocument/2006/relationships/slideLayout" Target="../slideLayouts/slideLayout274.xml"/><Relationship Id="rId10" Type="http://schemas.openxmlformats.org/officeDocument/2006/relationships/slideLayout" Target="../slideLayouts/slideLayout279.xml"/><Relationship Id="rId4" Type="http://schemas.openxmlformats.org/officeDocument/2006/relationships/slideLayout" Target="../slideLayouts/slideLayout273.xml"/><Relationship Id="rId9" Type="http://schemas.openxmlformats.org/officeDocument/2006/relationships/slideLayout" Target="../slideLayouts/slideLayout278.xml"/></Relationships>
</file>

<file path=ppt/slideMasters/_rels/slideMaster26.xml.rels><?xml version="1.0" encoding="UTF-8" standalone="yes"?>
<Relationships xmlns="http://schemas.openxmlformats.org/package/2006/relationships"><Relationship Id="rId8" Type="http://schemas.openxmlformats.org/officeDocument/2006/relationships/slideLayout" Target="../slideLayouts/slideLayout288.xml"/><Relationship Id="rId13" Type="http://schemas.openxmlformats.org/officeDocument/2006/relationships/vmlDrawing" Target="../drawings/vmlDrawing3.vml"/><Relationship Id="rId3" Type="http://schemas.openxmlformats.org/officeDocument/2006/relationships/slideLayout" Target="../slideLayouts/slideLayout283.xml"/><Relationship Id="rId7" Type="http://schemas.openxmlformats.org/officeDocument/2006/relationships/slideLayout" Target="../slideLayouts/slideLayout287.xml"/><Relationship Id="rId12" Type="http://schemas.openxmlformats.org/officeDocument/2006/relationships/theme" Target="../theme/theme26.xml"/><Relationship Id="rId2" Type="http://schemas.openxmlformats.org/officeDocument/2006/relationships/slideLayout" Target="../slideLayouts/slideLayout282.xml"/><Relationship Id="rId16" Type="http://schemas.openxmlformats.org/officeDocument/2006/relationships/image" Target="../media/image10.emf"/><Relationship Id="rId1" Type="http://schemas.openxmlformats.org/officeDocument/2006/relationships/slideLayout" Target="../slideLayouts/slideLayout281.xml"/><Relationship Id="rId6" Type="http://schemas.openxmlformats.org/officeDocument/2006/relationships/slideLayout" Target="../slideLayouts/slideLayout286.xml"/><Relationship Id="rId11" Type="http://schemas.openxmlformats.org/officeDocument/2006/relationships/slideLayout" Target="../slideLayouts/slideLayout291.xml"/><Relationship Id="rId5" Type="http://schemas.openxmlformats.org/officeDocument/2006/relationships/slideLayout" Target="../slideLayouts/slideLayout285.xml"/><Relationship Id="rId15" Type="http://schemas.openxmlformats.org/officeDocument/2006/relationships/oleObject" Target="../embeddings/oleObject3.bin"/><Relationship Id="rId10" Type="http://schemas.openxmlformats.org/officeDocument/2006/relationships/slideLayout" Target="../slideLayouts/slideLayout290.xml"/><Relationship Id="rId4" Type="http://schemas.openxmlformats.org/officeDocument/2006/relationships/slideLayout" Target="../slideLayouts/slideLayout284.xml"/><Relationship Id="rId9" Type="http://schemas.openxmlformats.org/officeDocument/2006/relationships/slideLayout" Target="../slideLayouts/slideLayout289.xml"/><Relationship Id="rId14" Type="http://schemas.openxmlformats.org/officeDocument/2006/relationships/image" Target="../media/image11.jpeg"/></Relationships>
</file>

<file path=ppt/slideMasters/_rels/slideMaster27.xml.rels><?xml version="1.0" encoding="UTF-8" standalone="yes"?>
<Relationships xmlns="http://schemas.openxmlformats.org/package/2006/relationships"><Relationship Id="rId8" Type="http://schemas.openxmlformats.org/officeDocument/2006/relationships/slideLayout" Target="../slideLayouts/slideLayout299.xml"/><Relationship Id="rId3" Type="http://schemas.openxmlformats.org/officeDocument/2006/relationships/slideLayout" Target="../slideLayouts/slideLayout294.xml"/><Relationship Id="rId7" Type="http://schemas.openxmlformats.org/officeDocument/2006/relationships/slideLayout" Target="../slideLayouts/slideLayout298.xml"/><Relationship Id="rId12" Type="http://schemas.openxmlformats.org/officeDocument/2006/relationships/theme" Target="../theme/theme27.xml"/><Relationship Id="rId2" Type="http://schemas.openxmlformats.org/officeDocument/2006/relationships/slideLayout" Target="../slideLayouts/slideLayout293.xml"/><Relationship Id="rId1" Type="http://schemas.openxmlformats.org/officeDocument/2006/relationships/slideLayout" Target="../slideLayouts/slideLayout292.xml"/><Relationship Id="rId6" Type="http://schemas.openxmlformats.org/officeDocument/2006/relationships/slideLayout" Target="../slideLayouts/slideLayout297.xml"/><Relationship Id="rId11" Type="http://schemas.openxmlformats.org/officeDocument/2006/relationships/slideLayout" Target="../slideLayouts/slideLayout302.xml"/><Relationship Id="rId5" Type="http://schemas.openxmlformats.org/officeDocument/2006/relationships/slideLayout" Target="../slideLayouts/slideLayout296.xml"/><Relationship Id="rId10" Type="http://schemas.openxmlformats.org/officeDocument/2006/relationships/slideLayout" Target="../slideLayouts/slideLayout301.xml"/><Relationship Id="rId4" Type="http://schemas.openxmlformats.org/officeDocument/2006/relationships/slideLayout" Target="../slideLayouts/slideLayout295.xml"/><Relationship Id="rId9" Type="http://schemas.openxmlformats.org/officeDocument/2006/relationships/slideLayout" Target="../slideLayouts/slideLayout300.xml"/></Relationships>
</file>

<file path=ppt/slideMasters/_rels/slideMaster28.xml.rels><?xml version="1.0" encoding="UTF-8" standalone="yes"?>
<Relationships xmlns="http://schemas.openxmlformats.org/package/2006/relationships"><Relationship Id="rId8" Type="http://schemas.openxmlformats.org/officeDocument/2006/relationships/slideLayout" Target="../slideLayouts/slideLayout310.xml"/><Relationship Id="rId3" Type="http://schemas.openxmlformats.org/officeDocument/2006/relationships/slideLayout" Target="../slideLayouts/slideLayout305.xml"/><Relationship Id="rId7" Type="http://schemas.openxmlformats.org/officeDocument/2006/relationships/slideLayout" Target="../slideLayouts/slideLayout309.xml"/><Relationship Id="rId12" Type="http://schemas.openxmlformats.org/officeDocument/2006/relationships/theme" Target="../theme/theme28.xml"/><Relationship Id="rId2" Type="http://schemas.openxmlformats.org/officeDocument/2006/relationships/slideLayout" Target="../slideLayouts/slideLayout304.xml"/><Relationship Id="rId1" Type="http://schemas.openxmlformats.org/officeDocument/2006/relationships/slideLayout" Target="../slideLayouts/slideLayout303.xml"/><Relationship Id="rId6" Type="http://schemas.openxmlformats.org/officeDocument/2006/relationships/slideLayout" Target="../slideLayouts/slideLayout308.xml"/><Relationship Id="rId11" Type="http://schemas.openxmlformats.org/officeDocument/2006/relationships/slideLayout" Target="../slideLayouts/slideLayout313.xml"/><Relationship Id="rId5" Type="http://schemas.openxmlformats.org/officeDocument/2006/relationships/slideLayout" Target="../slideLayouts/slideLayout307.xml"/><Relationship Id="rId10" Type="http://schemas.openxmlformats.org/officeDocument/2006/relationships/slideLayout" Target="../slideLayouts/slideLayout312.xml"/><Relationship Id="rId4" Type="http://schemas.openxmlformats.org/officeDocument/2006/relationships/slideLayout" Target="../slideLayouts/slideLayout306.xml"/><Relationship Id="rId9" Type="http://schemas.openxmlformats.org/officeDocument/2006/relationships/slideLayout" Target="../slideLayouts/slideLayout31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theme" Target="../theme/theme3.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theme" Target="../theme/theme4.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5.xml"/><Relationship Id="rId3" Type="http://schemas.openxmlformats.org/officeDocument/2006/relationships/slideLayout" Target="../slideLayouts/slideLayout50.xml"/><Relationship Id="rId7" Type="http://schemas.openxmlformats.org/officeDocument/2006/relationships/slideLayout" Target="../slideLayouts/slideLayout54.xml"/><Relationship Id="rId12" Type="http://schemas.openxmlformats.org/officeDocument/2006/relationships/theme" Target="../theme/theme5.xml"/><Relationship Id="rId2" Type="http://schemas.openxmlformats.org/officeDocument/2006/relationships/slideLayout" Target="../slideLayouts/slideLayout49.xml"/><Relationship Id="rId1" Type="http://schemas.openxmlformats.org/officeDocument/2006/relationships/slideLayout" Target="../slideLayouts/slideLayout48.xml"/><Relationship Id="rId6" Type="http://schemas.openxmlformats.org/officeDocument/2006/relationships/slideLayout" Target="../slideLayouts/slideLayout53.xml"/><Relationship Id="rId11" Type="http://schemas.openxmlformats.org/officeDocument/2006/relationships/slideLayout" Target="../slideLayouts/slideLayout58.xml"/><Relationship Id="rId5" Type="http://schemas.openxmlformats.org/officeDocument/2006/relationships/slideLayout" Target="../slideLayouts/slideLayout52.xml"/><Relationship Id="rId10" Type="http://schemas.openxmlformats.org/officeDocument/2006/relationships/slideLayout" Target="../slideLayouts/slideLayout57.xml"/><Relationship Id="rId4" Type="http://schemas.openxmlformats.org/officeDocument/2006/relationships/slideLayout" Target="../slideLayouts/slideLayout51.xml"/><Relationship Id="rId9" Type="http://schemas.openxmlformats.org/officeDocument/2006/relationships/slideLayout" Target="../slideLayouts/slideLayout56.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6.xml"/><Relationship Id="rId13" Type="http://schemas.openxmlformats.org/officeDocument/2006/relationships/slideLayout" Target="../slideLayouts/slideLayout71.xml"/><Relationship Id="rId3" Type="http://schemas.openxmlformats.org/officeDocument/2006/relationships/slideLayout" Target="../slideLayouts/slideLayout61.xml"/><Relationship Id="rId7" Type="http://schemas.openxmlformats.org/officeDocument/2006/relationships/slideLayout" Target="../slideLayouts/slideLayout65.xml"/><Relationship Id="rId12" Type="http://schemas.openxmlformats.org/officeDocument/2006/relationships/slideLayout" Target="../slideLayouts/slideLayout70.xml"/><Relationship Id="rId17" Type="http://schemas.openxmlformats.org/officeDocument/2006/relationships/image" Target="../media/image7.png"/><Relationship Id="rId2" Type="http://schemas.openxmlformats.org/officeDocument/2006/relationships/slideLayout" Target="../slideLayouts/slideLayout60.xml"/><Relationship Id="rId16" Type="http://schemas.openxmlformats.org/officeDocument/2006/relationships/image" Target="../media/image6.png"/><Relationship Id="rId1" Type="http://schemas.openxmlformats.org/officeDocument/2006/relationships/slideLayout" Target="../slideLayouts/slideLayout59.xml"/><Relationship Id="rId6" Type="http://schemas.openxmlformats.org/officeDocument/2006/relationships/slideLayout" Target="../slideLayouts/slideLayout64.xml"/><Relationship Id="rId11" Type="http://schemas.openxmlformats.org/officeDocument/2006/relationships/slideLayout" Target="../slideLayouts/slideLayout69.xml"/><Relationship Id="rId5" Type="http://schemas.openxmlformats.org/officeDocument/2006/relationships/slideLayout" Target="../slideLayouts/slideLayout63.xml"/><Relationship Id="rId15" Type="http://schemas.openxmlformats.org/officeDocument/2006/relationships/image" Target="../media/image5.png"/><Relationship Id="rId10" Type="http://schemas.openxmlformats.org/officeDocument/2006/relationships/slideLayout" Target="../slideLayouts/slideLayout68.xml"/><Relationship Id="rId4" Type="http://schemas.openxmlformats.org/officeDocument/2006/relationships/slideLayout" Target="../slideLayouts/slideLayout62.xml"/><Relationship Id="rId9" Type="http://schemas.openxmlformats.org/officeDocument/2006/relationships/slideLayout" Target="../slideLayouts/slideLayout67.xml"/><Relationship Id="rId14" Type="http://schemas.openxmlformats.org/officeDocument/2006/relationships/theme" Target="../theme/theme6.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9.xml"/><Relationship Id="rId13" Type="http://schemas.openxmlformats.org/officeDocument/2006/relationships/slideLayout" Target="../slideLayouts/slideLayout84.xml"/><Relationship Id="rId18" Type="http://schemas.openxmlformats.org/officeDocument/2006/relationships/image" Target="../media/image9.png"/><Relationship Id="rId3" Type="http://schemas.openxmlformats.org/officeDocument/2006/relationships/slideLayout" Target="../slideLayouts/slideLayout74.xml"/><Relationship Id="rId7" Type="http://schemas.openxmlformats.org/officeDocument/2006/relationships/slideLayout" Target="../slideLayouts/slideLayout78.xml"/><Relationship Id="rId12" Type="http://schemas.openxmlformats.org/officeDocument/2006/relationships/slideLayout" Target="../slideLayouts/slideLayout83.xml"/><Relationship Id="rId17" Type="http://schemas.openxmlformats.org/officeDocument/2006/relationships/image" Target="../media/image8.png"/><Relationship Id="rId2" Type="http://schemas.openxmlformats.org/officeDocument/2006/relationships/slideLayout" Target="../slideLayouts/slideLayout73.xml"/><Relationship Id="rId16" Type="http://schemas.openxmlformats.org/officeDocument/2006/relationships/image" Target="../media/image5.png"/><Relationship Id="rId1" Type="http://schemas.openxmlformats.org/officeDocument/2006/relationships/slideLayout" Target="../slideLayouts/slideLayout72.xml"/><Relationship Id="rId6" Type="http://schemas.openxmlformats.org/officeDocument/2006/relationships/slideLayout" Target="../slideLayouts/slideLayout77.xml"/><Relationship Id="rId11" Type="http://schemas.openxmlformats.org/officeDocument/2006/relationships/slideLayout" Target="../slideLayouts/slideLayout82.xml"/><Relationship Id="rId5" Type="http://schemas.openxmlformats.org/officeDocument/2006/relationships/slideLayout" Target="../slideLayouts/slideLayout76.xml"/><Relationship Id="rId15" Type="http://schemas.openxmlformats.org/officeDocument/2006/relationships/theme" Target="../theme/theme7.xml"/><Relationship Id="rId10" Type="http://schemas.openxmlformats.org/officeDocument/2006/relationships/slideLayout" Target="../slideLayouts/slideLayout81.xml"/><Relationship Id="rId4" Type="http://schemas.openxmlformats.org/officeDocument/2006/relationships/slideLayout" Target="../slideLayouts/slideLayout75.xml"/><Relationship Id="rId9" Type="http://schemas.openxmlformats.org/officeDocument/2006/relationships/slideLayout" Target="../slideLayouts/slideLayout80.xml"/><Relationship Id="rId14" Type="http://schemas.openxmlformats.org/officeDocument/2006/relationships/slideLayout" Target="../slideLayouts/slideLayout85.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93.xml"/><Relationship Id="rId3" Type="http://schemas.openxmlformats.org/officeDocument/2006/relationships/slideLayout" Target="../slideLayouts/slideLayout88.xml"/><Relationship Id="rId7" Type="http://schemas.openxmlformats.org/officeDocument/2006/relationships/slideLayout" Target="../slideLayouts/slideLayout92.xml"/><Relationship Id="rId12" Type="http://schemas.openxmlformats.org/officeDocument/2006/relationships/theme" Target="../theme/theme8.xml"/><Relationship Id="rId2" Type="http://schemas.openxmlformats.org/officeDocument/2006/relationships/slideLayout" Target="../slideLayouts/slideLayout87.xml"/><Relationship Id="rId1" Type="http://schemas.openxmlformats.org/officeDocument/2006/relationships/slideLayout" Target="../slideLayouts/slideLayout86.xml"/><Relationship Id="rId6" Type="http://schemas.openxmlformats.org/officeDocument/2006/relationships/slideLayout" Target="../slideLayouts/slideLayout91.xml"/><Relationship Id="rId11" Type="http://schemas.openxmlformats.org/officeDocument/2006/relationships/slideLayout" Target="../slideLayouts/slideLayout96.xml"/><Relationship Id="rId5" Type="http://schemas.openxmlformats.org/officeDocument/2006/relationships/slideLayout" Target="../slideLayouts/slideLayout90.xml"/><Relationship Id="rId10" Type="http://schemas.openxmlformats.org/officeDocument/2006/relationships/slideLayout" Target="../slideLayouts/slideLayout95.xml"/><Relationship Id="rId4" Type="http://schemas.openxmlformats.org/officeDocument/2006/relationships/slideLayout" Target="../slideLayouts/slideLayout89.xml"/><Relationship Id="rId9" Type="http://schemas.openxmlformats.org/officeDocument/2006/relationships/slideLayout" Target="../slideLayouts/slideLayout94.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104.xml"/><Relationship Id="rId3" Type="http://schemas.openxmlformats.org/officeDocument/2006/relationships/slideLayout" Target="../slideLayouts/slideLayout99.xml"/><Relationship Id="rId7" Type="http://schemas.openxmlformats.org/officeDocument/2006/relationships/slideLayout" Target="../slideLayouts/slideLayout103.xml"/><Relationship Id="rId12" Type="http://schemas.openxmlformats.org/officeDocument/2006/relationships/theme" Target="../theme/theme9.xml"/><Relationship Id="rId2" Type="http://schemas.openxmlformats.org/officeDocument/2006/relationships/slideLayout" Target="../slideLayouts/slideLayout98.xml"/><Relationship Id="rId1" Type="http://schemas.openxmlformats.org/officeDocument/2006/relationships/slideLayout" Target="../slideLayouts/slideLayout97.xml"/><Relationship Id="rId6" Type="http://schemas.openxmlformats.org/officeDocument/2006/relationships/slideLayout" Target="../slideLayouts/slideLayout102.xml"/><Relationship Id="rId11" Type="http://schemas.openxmlformats.org/officeDocument/2006/relationships/slideLayout" Target="../slideLayouts/slideLayout107.xml"/><Relationship Id="rId5" Type="http://schemas.openxmlformats.org/officeDocument/2006/relationships/slideLayout" Target="../slideLayouts/slideLayout101.xml"/><Relationship Id="rId10" Type="http://schemas.openxmlformats.org/officeDocument/2006/relationships/slideLayout" Target="../slideLayouts/slideLayout106.xml"/><Relationship Id="rId4" Type="http://schemas.openxmlformats.org/officeDocument/2006/relationships/slideLayout" Target="../slideLayouts/slideLayout100.xml"/><Relationship Id="rId9" Type="http://schemas.openxmlformats.org/officeDocument/2006/relationships/slideLayout" Target="../slideLayouts/slideLayout10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ChangeArrowheads="1"/>
          </p:cNvSpPr>
          <p:nvPr/>
        </p:nvSpPr>
        <p:spPr bwMode="auto">
          <a:xfrm>
            <a:off x="8604250" y="6599238"/>
            <a:ext cx="288925" cy="6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661988">
              <a:defRPr kumimoji="1" sz="2400">
                <a:solidFill>
                  <a:schemeClr val="tx1"/>
                </a:solidFill>
                <a:latin typeface="Times New Roman" pitchFamily="18" charset="0"/>
              </a:defRPr>
            </a:lvl1pPr>
            <a:lvl2pPr marL="742950" indent="-285750" defTabSz="661988">
              <a:defRPr kumimoji="1" sz="2400">
                <a:solidFill>
                  <a:schemeClr val="tx1"/>
                </a:solidFill>
                <a:latin typeface="Times New Roman" pitchFamily="18" charset="0"/>
              </a:defRPr>
            </a:lvl2pPr>
            <a:lvl3pPr marL="1143000" indent="-228600" defTabSz="661988">
              <a:defRPr kumimoji="1" sz="2400">
                <a:solidFill>
                  <a:schemeClr val="tx1"/>
                </a:solidFill>
                <a:latin typeface="Times New Roman" pitchFamily="18" charset="0"/>
              </a:defRPr>
            </a:lvl3pPr>
            <a:lvl4pPr marL="1600200" indent="-228600" defTabSz="661988">
              <a:defRPr kumimoji="1" sz="2400">
                <a:solidFill>
                  <a:schemeClr val="tx1"/>
                </a:solidFill>
                <a:latin typeface="Times New Roman" pitchFamily="18" charset="0"/>
              </a:defRPr>
            </a:lvl4pPr>
            <a:lvl5pPr marL="2057400" indent="-228600" defTabSz="661988">
              <a:defRPr kumimoji="1" sz="2400">
                <a:solidFill>
                  <a:schemeClr val="tx1"/>
                </a:solidFill>
                <a:latin typeface="Times New Roman" pitchFamily="18" charset="0"/>
              </a:defRPr>
            </a:lvl5pPr>
            <a:lvl6pPr marL="2514600" indent="-228600" defTabSz="661988" eaLnBrk="0" fontAlgn="base" hangingPunct="0">
              <a:spcBef>
                <a:spcPct val="0"/>
              </a:spcBef>
              <a:spcAft>
                <a:spcPct val="0"/>
              </a:spcAft>
              <a:defRPr kumimoji="1" sz="2400">
                <a:solidFill>
                  <a:schemeClr val="tx1"/>
                </a:solidFill>
                <a:latin typeface="Times New Roman" pitchFamily="18" charset="0"/>
              </a:defRPr>
            </a:lvl6pPr>
            <a:lvl7pPr marL="2971800" indent="-228600" defTabSz="661988" eaLnBrk="0" fontAlgn="base" hangingPunct="0">
              <a:spcBef>
                <a:spcPct val="0"/>
              </a:spcBef>
              <a:spcAft>
                <a:spcPct val="0"/>
              </a:spcAft>
              <a:defRPr kumimoji="1" sz="2400">
                <a:solidFill>
                  <a:schemeClr val="tx1"/>
                </a:solidFill>
                <a:latin typeface="Times New Roman" pitchFamily="18" charset="0"/>
              </a:defRPr>
            </a:lvl7pPr>
            <a:lvl8pPr marL="3429000" indent="-228600" defTabSz="661988" eaLnBrk="0" fontAlgn="base" hangingPunct="0">
              <a:spcBef>
                <a:spcPct val="0"/>
              </a:spcBef>
              <a:spcAft>
                <a:spcPct val="0"/>
              </a:spcAft>
              <a:defRPr kumimoji="1" sz="2400">
                <a:solidFill>
                  <a:schemeClr val="tx1"/>
                </a:solidFill>
                <a:latin typeface="Times New Roman" pitchFamily="18" charset="0"/>
              </a:defRPr>
            </a:lvl8pPr>
            <a:lvl9pPr marL="3886200" indent="-228600" defTabSz="661988" eaLnBrk="0" fontAlgn="base" hangingPunct="0">
              <a:spcBef>
                <a:spcPct val="0"/>
              </a:spcBef>
              <a:spcAft>
                <a:spcPct val="0"/>
              </a:spcAft>
              <a:defRPr kumimoji="1" sz="2400">
                <a:solidFill>
                  <a:schemeClr val="tx1"/>
                </a:solidFill>
                <a:latin typeface="Times New Roman" pitchFamily="18" charset="0"/>
              </a:defRPr>
            </a:lvl9pPr>
          </a:lstStyle>
          <a:p>
            <a:pPr>
              <a:defRPr/>
            </a:pPr>
            <a:fld id="{9F33E44A-5D27-4178-8E85-C7E0E4363B70}" type="slidenum">
              <a:rPr kumimoji="0" lang="fr-FR" altLang="ja-JP" sz="800" smtClean="0">
                <a:solidFill>
                  <a:schemeClr val="bg2"/>
                </a:solidFill>
                <a:latin typeface="Arial" pitchFamily="34" charset="0"/>
                <a:ea typeface="ＭＳ Ｐゴシック" pitchFamily="50" charset="-128"/>
                <a:cs typeface="Arial" pitchFamily="34" charset="0"/>
              </a:rPr>
              <a:pPr>
                <a:defRPr/>
              </a:pPr>
              <a:t>‹#›</a:t>
            </a:fld>
            <a:endParaRPr kumimoji="0" lang="fr-FR" altLang="ja-JP" sz="800" dirty="0" smtClean="0">
              <a:solidFill>
                <a:schemeClr val="bg2"/>
              </a:solidFill>
              <a:latin typeface="Arial" pitchFamily="34" charset="0"/>
              <a:ea typeface="ＭＳ Ｐゴシック" pitchFamily="50" charset="-128"/>
              <a:cs typeface="Arial" pitchFamily="34" charset="0"/>
            </a:endParaRPr>
          </a:p>
        </p:txBody>
      </p:sp>
      <p:sp>
        <p:nvSpPr>
          <p:cNvPr id="1027" name="Rectangle 4"/>
          <p:cNvSpPr>
            <a:spLocks noGrp="1" noChangeArrowheads="1"/>
          </p:cNvSpPr>
          <p:nvPr>
            <p:ph type="body" idx="1"/>
          </p:nvPr>
        </p:nvSpPr>
        <p:spPr bwMode="auto">
          <a:xfrm>
            <a:off x="431800" y="1773238"/>
            <a:ext cx="82804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18000" bIns="10800" numCol="1" anchor="t" anchorCtr="0" compatLnSpc="1">
            <a:prstTxWarp prst="textNoShape">
              <a:avLst/>
            </a:prstTxWarp>
          </a:bodyPr>
          <a:lstStyle/>
          <a:p>
            <a:pPr lvl="0"/>
            <a:r>
              <a:rPr lang="en-GB" altLang="zh-TW" smtClean="0"/>
              <a:t>First level</a:t>
            </a:r>
          </a:p>
          <a:p>
            <a:pPr lvl="1"/>
            <a:r>
              <a:rPr lang="en-GB" altLang="zh-TW" smtClean="0"/>
              <a:t>Second level</a:t>
            </a:r>
          </a:p>
          <a:p>
            <a:pPr lvl="2"/>
            <a:r>
              <a:rPr lang="en-GB" altLang="zh-TW" smtClean="0"/>
              <a:t>Third level</a:t>
            </a:r>
          </a:p>
        </p:txBody>
      </p:sp>
      <p:sp>
        <p:nvSpPr>
          <p:cNvPr id="1028" name="Rectangle 5"/>
          <p:cNvSpPr>
            <a:spLocks noGrp="1" noChangeArrowheads="1"/>
          </p:cNvSpPr>
          <p:nvPr>
            <p:ph type="title"/>
          </p:nvPr>
        </p:nvSpPr>
        <p:spPr bwMode="auto">
          <a:xfrm>
            <a:off x="431800" y="77788"/>
            <a:ext cx="8280400" cy="115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0800" rIns="0" bIns="10800" numCol="1" anchor="ctr" anchorCtr="0" compatLnSpc="1">
            <a:prstTxWarp prst="textNoShape">
              <a:avLst/>
            </a:prstTxWarp>
          </a:bodyPr>
          <a:lstStyle/>
          <a:p>
            <a:pPr lvl="0"/>
            <a:r>
              <a:rPr lang="en-GB" altLang="zh-TW" smtClean="0"/>
              <a:t>Title</a:t>
            </a:r>
          </a:p>
        </p:txBody>
      </p:sp>
      <p:pic>
        <p:nvPicPr>
          <p:cNvPr id="1029" name="Picture 1060" descr="BackGround"/>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0" y="914400"/>
            <a:ext cx="91440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1058"/>
          <p:cNvSpPr txBox="1">
            <a:spLocks noChangeArrowheads="1"/>
          </p:cNvSpPr>
          <p:nvPr/>
        </p:nvSpPr>
        <p:spPr bwMode="auto">
          <a:xfrm>
            <a:off x="119063" y="6583363"/>
            <a:ext cx="3538537"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defRPr/>
            </a:pPr>
            <a:r>
              <a:rPr lang="en-US" altLang="ja-JP" sz="1200" dirty="0"/>
              <a:t>©</a:t>
            </a:r>
            <a:r>
              <a:rPr lang="en-US" altLang="ja-JP" sz="1000" dirty="0"/>
              <a:t> FPT SOFTWARE – TRAINING MATERIAL – Internal use</a:t>
            </a:r>
          </a:p>
        </p:txBody>
      </p:sp>
      <p:sp>
        <p:nvSpPr>
          <p:cNvPr id="7" name="Text Box 1059"/>
          <p:cNvSpPr txBox="1">
            <a:spLocks noChangeArrowheads="1"/>
          </p:cNvSpPr>
          <p:nvPr/>
        </p:nvSpPr>
        <p:spPr bwMode="auto">
          <a:xfrm>
            <a:off x="7027863" y="6597650"/>
            <a:ext cx="1957387"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defRPr/>
            </a:pPr>
            <a:r>
              <a:rPr lang="en-US" altLang="ja-JP" sz="1000" dirty="0"/>
              <a:t>04e-BM/NS/HDCV/FSOFT v2/3</a:t>
            </a:r>
          </a:p>
        </p:txBody>
      </p:sp>
      <p:pic>
        <p:nvPicPr>
          <p:cNvPr id="1032" name="Picture 2"/>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85750" y="49213"/>
            <a:ext cx="1543050" cy="995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3" name="Picture 1060" descr="BackGround"/>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0" y="914400"/>
            <a:ext cx="91440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 Box 1058"/>
          <p:cNvSpPr txBox="1">
            <a:spLocks noChangeArrowheads="1"/>
          </p:cNvSpPr>
          <p:nvPr/>
        </p:nvSpPr>
        <p:spPr bwMode="auto">
          <a:xfrm>
            <a:off x="119063" y="6583363"/>
            <a:ext cx="3538537"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defRPr/>
            </a:pPr>
            <a:r>
              <a:rPr lang="en-US" altLang="ja-JP" sz="1200" dirty="0"/>
              <a:t>©</a:t>
            </a:r>
            <a:r>
              <a:rPr lang="en-US" altLang="ja-JP" sz="1000" dirty="0"/>
              <a:t> FPT SOFTWARE – TRAINING MATERIAL – Internal use</a:t>
            </a:r>
          </a:p>
        </p:txBody>
      </p:sp>
      <p:sp>
        <p:nvSpPr>
          <p:cNvPr id="11" name="Text Box 1059"/>
          <p:cNvSpPr txBox="1">
            <a:spLocks noChangeArrowheads="1"/>
          </p:cNvSpPr>
          <p:nvPr/>
        </p:nvSpPr>
        <p:spPr bwMode="auto">
          <a:xfrm>
            <a:off x="7027863" y="6597650"/>
            <a:ext cx="1957387"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defRPr/>
            </a:pPr>
            <a:r>
              <a:rPr lang="en-US" altLang="ja-JP" sz="1000" dirty="0"/>
              <a:t>04e-BM/NS/HDCV/FSOFT v2/3</a:t>
            </a:r>
          </a:p>
        </p:txBody>
      </p:sp>
      <p:pic>
        <p:nvPicPr>
          <p:cNvPr id="1036" name="Picture 2"/>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85750" y="49213"/>
            <a:ext cx="1543050" cy="995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ectangle 1052"/>
          <p:cNvSpPr>
            <a:spLocks noChangeArrowheads="1"/>
          </p:cNvSpPr>
          <p:nvPr userDrawn="1"/>
        </p:nvSpPr>
        <p:spPr bwMode="auto">
          <a:xfrm>
            <a:off x="5345113" y="6629400"/>
            <a:ext cx="1905000" cy="228600"/>
          </a:xfrm>
          <a:prstGeom prst="rect">
            <a:avLst/>
          </a:prstGeom>
          <a:noFill/>
          <a:ln w="9525">
            <a:noFill/>
            <a:miter lim="800000"/>
            <a:headEnd/>
            <a:tailEnd/>
          </a:ln>
          <a:effectLst/>
        </p:spPr>
        <p:txBody>
          <a:bodyPr lIns="87269" tIns="43635" rIns="87269" bIns="43635"/>
          <a:lstStyle>
            <a:lvl1pPr defTabSz="873125">
              <a:defRPr kumimoji="1" sz="2400">
                <a:solidFill>
                  <a:schemeClr val="tx1"/>
                </a:solidFill>
                <a:latin typeface="Times New Roman" pitchFamily="18" charset="0"/>
              </a:defRPr>
            </a:lvl1pPr>
            <a:lvl2pPr marL="742950" indent="-285750" defTabSz="873125">
              <a:defRPr kumimoji="1" sz="2400">
                <a:solidFill>
                  <a:schemeClr val="tx1"/>
                </a:solidFill>
                <a:latin typeface="Times New Roman" pitchFamily="18" charset="0"/>
              </a:defRPr>
            </a:lvl2pPr>
            <a:lvl3pPr marL="1143000" indent="-228600" defTabSz="873125">
              <a:defRPr kumimoji="1" sz="2400">
                <a:solidFill>
                  <a:schemeClr val="tx1"/>
                </a:solidFill>
                <a:latin typeface="Times New Roman" pitchFamily="18" charset="0"/>
              </a:defRPr>
            </a:lvl3pPr>
            <a:lvl4pPr marL="1600200" indent="-228600" defTabSz="873125">
              <a:defRPr kumimoji="1" sz="2400">
                <a:solidFill>
                  <a:schemeClr val="tx1"/>
                </a:solidFill>
                <a:latin typeface="Times New Roman" pitchFamily="18" charset="0"/>
              </a:defRPr>
            </a:lvl4pPr>
            <a:lvl5pPr marL="2057400" indent="-228600" defTabSz="873125">
              <a:defRPr kumimoji="1" sz="2400">
                <a:solidFill>
                  <a:schemeClr val="tx1"/>
                </a:solidFill>
                <a:latin typeface="Times New Roman" pitchFamily="18" charset="0"/>
              </a:defRPr>
            </a:lvl5pPr>
            <a:lvl6pPr marL="2514600" indent="-228600" defTabSz="873125" eaLnBrk="0" fontAlgn="base" hangingPunct="0">
              <a:spcBef>
                <a:spcPct val="0"/>
              </a:spcBef>
              <a:spcAft>
                <a:spcPct val="0"/>
              </a:spcAft>
              <a:defRPr kumimoji="1" sz="2400">
                <a:solidFill>
                  <a:schemeClr val="tx1"/>
                </a:solidFill>
                <a:latin typeface="Times New Roman" pitchFamily="18" charset="0"/>
              </a:defRPr>
            </a:lvl6pPr>
            <a:lvl7pPr marL="2971800" indent="-228600" defTabSz="873125" eaLnBrk="0" fontAlgn="base" hangingPunct="0">
              <a:spcBef>
                <a:spcPct val="0"/>
              </a:spcBef>
              <a:spcAft>
                <a:spcPct val="0"/>
              </a:spcAft>
              <a:defRPr kumimoji="1" sz="2400">
                <a:solidFill>
                  <a:schemeClr val="tx1"/>
                </a:solidFill>
                <a:latin typeface="Times New Roman" pitchFamily="18" charset="0"/>
              </a:defRPr>
            </a:lvl7pPr>
            <a:lvl8pPr marL="3429000" indent="-228600" defTabSz="873125" eaLnBrk="0" fontAlgn="base" hangingPunct="0">
              <a:spcBef>
                <a:spcPct val="0"/>
              </a:spcBef>
              <a:spcAft>
                <a:spcPct val="0"/>
              </a:spcAft>
              <a:defRPr kumimoji="1" sz="2400">
                <a:solidFill>
                  <a:schemeClr val="tx1"/>
                </a:solidFill>
                <a:latin typeface="Times New Roman" pitchFamily="18" charset="0"/>
              </a:defRPr>
            </a:lvl8pPr>
            <a:lvl9pPr marL="3886200" indent="-228600" defTabSz="873125" eaLnBrk="0" fontAlgn="base" hangingPunct="0">
              <a:spcBef>
                <a:spcPct val="0"/>
              </a:spcBef>
              <a:spcAft>
                <a:spcPct val="0"/>
              </a:spcAft>
              <a:defRPr kumimoji="1" sz="2400">
                <a:solidFill>
                  <a:schemeClr val="tx1"/>
                </a:solidFill>
                <a:latin typeface="Times New Roman" pitchFamily="18" charset="0"/>
              </a:defRPr>
            </a:lvl9pPr>
          </a:lstStyle>
          <a:p>
            <a:pPr algn="r">
              <a:defRPr/>
            </a:pPr>
            <a:endParaRPr kumimoji="0" lang="en-US" altLang="ja-JP" sz="1400" dirty="0" smtClean="0">
              <a:ea typeface="ＭＳ Ｐゴシック" pitchFamily="50" charset="-128"/>
            </a:endParaRPr>
          </a:p>
        </p:txBody>
      </p:sp>
      <p:sp>
        <p:nvSpPr>
          <p:cNvPr id="14" name="Rectangle 1053"/>
          <p:cNvSpPr>
            <a:spLocks noChangeArrowheads="1"/>
          </p:cNvSpPr>
          <p:nvPr userDrawn="1"/>
        </p:nvSpPr>
        <p:spPr bwMode="auto">
          <a:xfrm>
            <a:off x="141288" y="6553200"/>
            <a:ext cx="298291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7269" tIns="43635" rIns="87269" bIns="43635"/>
          <a:lstStyle>
            <a:lvl1pPr defTabSz="873125">
              <a:defRPr kumimoji="1" sz="2400">
                <a:solidFill>
                  <a:schemeClr val="tx1"/>
                </a:solidFill>
                <a:latin typeface="Times New Roman" pitchFamily="18" charset="0"/>
              </a:defRPr>
            </a:lvl1pPr>
            <a:lvl2pPr marL="742950" indent="-285750" defTabSz="873125">
              <a:defRPr kumimoji="1" sz="2400">
                <a:solidFill>
                  <a:schemeClr val="tx1"/>
                </a:solidFill>
                <a:latin typeface="Times New Roman" pitchFamily="18" charset="0"/>
              </a:defRPr>
            </a:lvl2pPr>
            <a:lvl3pPr marL="1143000" indent="-228600" defTabSz="873125">
              <a:defRPr kumimoji="1" sz="2400">
                <a:solidFill>
                  <a:schemeClr val="tx1"/>
                </a:solidFill>
                <a:latin typeface="Times New Roman" pitchFamily="18" charset="0"/>
              </a:defRPr>
            </a:lvl3pPr>
            <a:lvl4pPr marL="1600200" indent="-228600" defTabSz="873125">
              <a:defRPr kumimoji="1" sz="2400">
                <a:solidFill>
                  <a:schemeClr val="tx1"/>
                </a:solidFill>
                <a:latin typeface="Times New Roman" pitchFamily="18" charset="0"/>
              </a:defRPr>
            </a:lvl4pPr>
            <a:lvl5pPr marL="2057400" indent="-228600" defTabSz="873125">
              <a:defRPr kumimoji="1" sz="2400">
                <a:solidFill>
                  <a:schemeClr val="tx1"/>
                </a:solidFill>
                <a:latin typeface="Times New Roman" pitchFamily="18" charset="0"/>
              </a:defRPr>
            </a:lvl5pPr>
            <a:lvl6pPr marL="2514600" indent="-228600" defTabSz="873125" eaLnBrk="0" fontAlgn="base" hangingPunct="0">
              <a:spcBef>
                <a:spcPct val="0"/>
              </a:spcBef>
              <a:spcAft>
                <a:spcPct val="0"/>
              </a:spcAft>
              <a:defRPr kumimoji="1" sz="2400">
                <a:solidFill>
                  <a:schemeClr val="tx1"/>
                </a:solidFill>
                <a:latin typeface="Times New Roman" pitchFamily="18" charset="0"/>
              </a:defRPr>
            </a:lvl6pPr>
            <a:lvl7pPr marL="2971800" indent="-228600" defTabSz="873125" eaLnBrk="0" fontAlgn="base" hangingPunct="0">
              <a:spcBef>
                <a:spcPct val="0"/>
              </a:spcBef>
              <a:spcAft>
                <a:spcPct val="0"/>
              </a:spcAft>
              <a:defRPr kumimoji="1" sz="2400">
                <a:solidFill>
                  <a:schemeClr val="tx1"/>
                </a:solidFill>
                <a:latin typeface="Times New Roman" pitchFamily="18" charset="0"/>
              </a:defRPr>
            </a:lvl7pPr>
            <a:lvl8pPr marL="3429000" indent="-228600" defTabSz="873125" eaLnBrk="0" fontAlgn="base" hangingPunct="0">
              <a:spcBef>
                <a:spcPct val="0"/>
              </a:spcBef>
              <a:spcAft>
                <a:spcPct val="0"/>
              </a:spcAft>
              <a:defRPr kumimoji="1" sz="2400">
                <a:solidFill>
                  <a:schemeClr val="tx1"/>
                </a:solidFill>
                <a:latin typeface="Times New Roman" pitchFamily="18" charset="0"/>
              </a:defRPr>
            </a:lvl8pPr>
            <a:lvl9pPr marL="3886200" indent="-228600" defTabSz="873125" eaLnBrk="0" fontAlgn="base" hangingPunct="0">
              <a:spcBef>
                <a:spcPct val="0"/>
              </a:spcBef>
              <a:spcAft>
                <a:spcPct val="0"/>
              </a:spcAft>
              <a:defRPr kumimoji="1" sz="2400">
                <a:solidFill>
                  <a:schemeClr val="tx1"/>
                </a:solidFill>
                <a:latin typeface="Times New Roman" pitchFamily="18" charset="0"/>
              </a:defRPr>
            </a:lvl9pPr>
          </a:lstStyle>
          <a:p>
            <a:pPr algn="r">
              <a:defRPr/>
            </a:pPr>
            <a:r>
              <a:rPr kumimoji="0" lang="ja-JP" altLang="en-US" sz="1200" b="1" dirty="0" smtClean="0">
                <a:solidFill>
                  <a:schemeClr val="bg1"/>
                </a:solidFill>
                <a:latin typeface="Arial" pitchFamily="34" charset="0"/>
                <a:ea typeface="MS PGothic" pitchFamily="34" charset="-128"/>
              </a:rPr>
              <a:t>© </a:t>
            </a:r>
            <a:r>
              <a:rPr kumimoji="0" lang="en-US" altLang="ja-JP" sz="1200" b="1" dirty="0" smtClean="0">
                <a:solidFill>
                  <a:schemeClr val="bg1"/>
                </a:solidFill>
                <a:latin typeface="Arial" pitchFamily="34" charset="0"/>
                <a:ea typeface="MS PGothic" pitchFamily="34" charset="-128"/>
              </a:rPr>
              <a:t>Copyright 2006 FPT Software</a:t>
            </a:r>
          </a:p>
        </p:txBody>
      </p:sp>
      <p:sp>
        <p:nvSpPr>
          <p:cNvPr id="15" name="Rectangle 1054"/>
          <p:cNvSpPr>
            <a:spLocks noChangeArrowheads="1"/>
          </p:cNvSpPr>
          <p:nvPr userDrawn="1"/>
        </p:nvSpPr>
        <p:spPr bwMode="auto">
          <a:xfrm>
            <a:off x="5170488" y="6629400"/>
            <a:ext cx="1905000" cy="228600"/>
          </a:xfrm>
          <a:prstGeom prst="rect">
            <a:avLst/>
          </a:prstGeom>
          <a:noFill/>
          <a:ln w="9525">
            <a:noFill/>
            <a:miter lim="800000"/>
            <a:headEnd/>
            <a:tailEnd/>
          </a:ln>
          <a:effectLst/>
        </p:spPr>
        <p:txBody>
          <a:bodyPr lIns="87269" tIns="43635" rIns="87269" bIns="43635"/>
          <a:lstStyle>
            <a:lvl1pPr defTabSz="873125">
              <a:defRPr kumimoji="1" sz="2400">
                <a:solidFill>
                  <a:schemeClr val="tx1"/>
                </a:solidFill>
                <a:latin typeface="Times New Roman" pitchFamily="18" charset="0"/>
              </a:defRPr>
            </a:lvl1pPr>
            <a:lvl2pPr marL="742950" indent="-285750" defTabSz="873125">
              <a:defRPr kumimoji="1" sz="2400">
                <a:solidFill>
                  <a:schemeClr val="tx1"/>
                </a:solidFill>
                <a:latin typeface="Times New Roman" pitchFamily="18" charset="0"/>
              </a:defRPr>
            </a:lvl2pPr>
            <a:lvl3pPr marL="1143000" indent="-228600" defTabSz="873125">
              <a:defRPr kumimoji="1" sz="2400">
                <a:solidFill>
                  <a:schemeClr val="tx1"/>
                </a:solidFill>
                <a:latin typeface="Times New Roman" pitchFamily="18" charset="0"/>
              </a:defRPr>
            </a:lvl3pPr>
            <a:lvl4pPr marL="1600200" indent="-228600" defTabSz="873125">
              <a:defRPr kumimoji="1" sz="2400">
                <a:solidFill>
                  <a:schemeClr val="tx1"/>
                </a:solidFill>
                <a:latin typeface="Times New Roman" pitchFamily="18" charset="0"/>
              </a:defRPr>
            </a:lvl4pPr>
            <a:lvl5pPr marL="2057400" indent="-228600" defTabSz="873125">
              <a:defRPr kumimoji="1" sz="2400">
                <a:solidFill>
                  <a:schemeClr val="tx1"/>
                </a:solidFill>
                <a:latin typeface="Times New Roman" pitchFamily="18" charset="0"/>
              </a:defRPr>
            </a:lvl5pPr>
            <a:lvl6pPr marL="2514600" indent="-228600" defTabSz="873125" eaLnBrk="0" fontAlgn="base" hangingPunct="0">
              <a:spcBef>
                <a:spcPct val="0"/>
              </a:spcBef>
              <a:spcAft>
                <a:spcPct val="0"/>
              </a:spcAft>
              <a:defRPr kumimoji="1" sz="2400">
                <a:solidFill>
                  <a:schemeClr val="tx1"/>
                </a:solidFill>
                <a:latin typeface="Times New Roman" pitchFamily="18" charset="0"/>
              </a:defRPr>
            </a:lvl6pPr>
            <a:lvl7pPr marL="2971800" indent="-228600" defTabSz="873125" eaLnBrk="0" fontAlgn="base" hangingPunct="0">
              <a:spcBef>
                <a:spcPct val="0"/>
              </a:spcBef>
              <a:spcAft>
                <a:spcPct val="0"/>
              </a:spcAft>
              <a:defRPr kumimoji="1" sz="2400">
                <a:solidFill>
                  <a:schemeClr val="tx1"/>
                </a:solidFill>
                <a:latin typeface="Times New Roman" pitchFamily="18" charset="0"/>
              </a:defRPr>
            </a:lvl7pPr>
            <a:lvl8pPr marL="3429000" indent="-228600" defTabSz="873125" eaLnBrk="0" fontAlgn="base" hangingPunct="0">
              <a:spcBef>
                <a:spcPct val="0"/>
              </a:spcBef>
              <a:spcAft>
                <a:spcPct val="0"/>
              </a:spcAft>
              <a:defRPr kumimoji="1" sz="2400">
                <a:solidFill>
                  <a:schemeClr val="tx1"/>
                </a:solidFill>
                <a:latin typeface="Times New Roman" pitchFamily="18" charset="0"/>
              </a:defRPr>
            </a:lvl8pPr>
            <a:lvl9pPr marL="3886200" indent="-228600" defTabSz="873125" eaLnBrk="0" fontAlgn="base" hangingPunct="0">
              <a:spcBef>
                <a:spcPct val="0"/>
              </a:spcBef>
              <a:spcAft>
                <a:spcPct val="0"/>
              </a:spcAft>
              <a:defRPr kumimoji="1" sz="2400">
                <a:solidFill>
                  <a:schemeClr val="tx1"/>
                </a:solidFill>
                <a:latin typeface="Times New Roman" pitchFamily="18" charset="0"/>
              </a:defRPr>
            </a:lvl9pPr>
          </a:lstStyle>
          <a:p>
            <a:pPr algn="r">
              <a:defRPr/>
            </a:pPr>
            <a:endParaRPr kumimoji="0" lang="en-US" altLang="ja-JP" sz="1400" dirty="0" smtClean="0">
              <a:ea typeface="ＭＳ Ｐゴシック" pitchFamily="50" charset="-128"/>
            </a:endParaRPr>
          </a:p>
        </p:txBody>
      </p:sp>
      <p:sp>
        <p:nvSpPr>
          <p:cNvPr id="16" name="Rectangle 1055"/>
          <p:cNvSpPr>
            <a:spLocks noChangeArrowheads="1"/>
          </p:cNvSpPr>
          <p:nvPr userDrawn="1"/>
        </p:nvSpPr>
        <p:spPr bwMode="auto">
          <a:xfrm>
            <a:off x="457200" y="6245225"/>
            <a:ext cx="2133600" cy="476250"/>
          </a:xfrm>
          <a:prstGeom prst="rect">
            <a:avLst/>
          </a:prstGeom>
          <a:noFill/>
          <a:ln w="9525">
            <a:noFill/>
            <a:miter lim="800000"/>
            <a:headEnd/>
            <a:tailEnd/>
          </a:ln>
          <a:effectLst/>
        </p:spPr>
        <p:txBody>
          <a:bodyPr/>
          <a:lstStyle>
            <a:lvl1pPr>
              <a:defRPr kumimoji="1" sz="2400">
                <a:solidFill>
                  <a:schemeClr val="tx1"/>
                </a:solidFill>
                <a:latin typeface="Times New Roman" pitchFamily="18" charset="0"/>
              </a:defRPr>
            </a:lvl1pPr>
            <a:lvl2pPr marL="742950" indent="-285750">
              <a:defRPr kumimoji="1" sz="2400">
                <a:solidFill>
                  <a:schemeClr val="tx1"/>
                </a:solidFill>
                <a:latin typeface="Times New Roman" pitchFamily="18" charset="0"/>
              </a:defRPr>
            </a:lvl2pPr>
            <a:lvl3pPr marL="1143000" indent="-228600">
              <a:defRPr kumimoji="1" sz="2400">
                <a:solidFill>
                  <a:schemeClr val="tx1"/>
                </a:solidFill>
                <a:latin typeface="Times New Roman" pitchFamily="18" charset="0"/>
              </a:defRPr>
            </a:lvl3pPr>
            <a:lvl4pPr marL="1600200" indent="-228600">
              <a:defRPr kumimoji="1" sz="2400">
                <a:solidFill>
                  <a:schemeClr val="tx1"/>
                </a:solidFill>
                <a:latin typeface="Times New Roman" pitchFamily="18" charset="0"/>
              </a:defRPr>
            </a:lvl4pPr>
            <a:lvl5pPr marL="2057400" indent="-228600">
              <a:defRPr kumimoji="1" sz="2400">
                <a:solidFill>
                  <a:schemeClr val="tx1"/>
                </a:solidFill>
                <a:latin typeface="Times New Roman" pitchFamily="18" charset="0"/>
              </a:defRPr>
            </a:lvl5pPr>
            <a:lvl6pPr marL="2514600" indent="-228600" eaLnBrk="0" fontAlgn="base" hangingPunct="0">
              <a:spcBef>
                <a:spcPct val="0"/>
              </a:spcBef>
              <a:spcAft>
                <a:spcPct val="0"/>
              </a:spcAft>
              <a:defRPr kumimoji="1" sz="2400">
                <a:solidFill>
                  <a:schemeClr val="tx1"/>
                </a:solidFill>
                <a:latin typeface="Times New Roman" pitchFamily="18" charset="0"/>
              </a:defRPr>
            </a:lvl6pPr>
            <a:lvl7pPr marL="2971800" indent="-228600" eaLnBrk="0" fontAlgn="base" hangingPunct="0">
              <a:spcBef>
                <a:spcPct val="0"/>
              </a:spcBef>
              <a:spcAft>
                <a:spcPct val="0"/>
              </a:spcAft>
              <a:defRPr kumimoji="1" sz="2400">
                <a:solidFill>
                  <a:schemeClr val="tx1"/>
                </a:solidFill>
                <a:latin typeface="Times New Roman" pitchFamily="18" charset="0"/>
              </a:defRPr>
            </a:lvl7pPr>
            <a:lvl8pPr marL="3429000" indent="-228600" eaLnBrk="0" fontAlgn="base" hangingPunct="0">
              <a:spcBef>
                <a:spcPct val="0"/>
              </a:spcBef>
              <a:spcAft>
                <a:spcPct val="0"/>
              </a:spcAft>
              <a:defRPr kumimoji="1" sz="2400">
                <a:solidFill>
                  <a:schemeClr val="tx1"/>
                </a:solidFill>
                <a:latin typeface="Times New Roman" pitchFamily="18" charset="0"/>
              </a:defRPr>
            </a:lvl8pPr>
            <a:lvl9pPr marL="3886200" indent="-228600" eaLnBrk="0" fontAlgn="base" hangingPunct="0">
              <a:spcBef>
                <a:spcPct val="0"/>
              </a:spcBef>
              <a:spcAft>
                <a:spcPct val="0"/>
              </a:spcAft>
              <a:defRPr kumimoji="1" sz="2400">
                <a:solidFill>
                  <a:schemeClr val="tx1"/>
                </a:solidFill>
                <a:latin typeface="Times New Roman" pitchFamily="18" charset="0"/>
              </a:defRPr>
            </a:lvl9pPr>
          </a:lstStyle>
          <a:p>
            <a:pPr eaLnBrk="1" hangingPunct="1">
              <a:defRPr/>
            </a:pPr>
            <a:endParaRPr kumimoji="0" lang="en-US" altLang="en-US" sz="1400" dirty="0" smtClean="0">
              <a:latin typeface="Arial" pitchFamily="34" charset="0"/>
            </a:endParaRPr>
          </a:p>
        </p:txBody>
      </p:sp>
      <p:sp>
        <p:nvSpPr>
          <p:cNvPr id="17" name="Rectangle 1056"/>
          <p:cNvSpPr>
            <a:spLocks noChangeArrowheads="1"/>
          </p:cNvSpPr>
          <p:nvPr userDrawn="1"/>
        </p:nvSpPr>
        <p:spPr bwMode="auto">
          <a:xfrm>
            <a:off x="2362200" y="6553200"/>
            <a:ext cx="2133600" cy="476250"/>
          </a:xfrm>
          <a:prstGeom prst="rect">
            <a:avLst/>
          </a:prstGeom>
          <a:noFill/>
          <a:ln w="9525">
            <a:noFill/>
            <a:miter lim="800000"/>
            <a:headEnd/>
            <a:tailEnd/>
          </a:ln>
          <a:effectLst/>
        </p:spPr>
        <p:txBody>
          <a:bodyPr/>
          <a:lstStyle>
            <a:lvl1pPr>
              <a:defRPr kumimoji="1" sz="2400">
                <a:solidFill>
                  <a:schemeClr val="tx1"/>
                </a:solidFill>
                <a:latin typeface="Times New Roman" pitchFamily="18" charset="0"/>
              </a:defRPr>
            </a:lvl1pPr>
            <a:lvl2pPr marL="742950" indent="-285750">
              <a:defRPr kumimoji="1" sz="2400">
                <a:solidFill>
                  <a:schemeClr val="tx1"/>
                </a:solidFill>
                <a:latin typeface="Times New Roman" pitchFamily="18" charset="0"/>
              </a:defRPr>
            </a:lvl2pPr>
            <a:lvl3pPr marL="1143000" indent="-228600">
              <a:defRPr kumimoji="1" sz="2400">
                <a:solidFill>
                  <a:schemeClr val="tx1"/>
                </a:solidFill>
                <a:latin typeface="Times New Roman" pitchFamily="18" charset="0"/>
              </a:defRPr>
            </a:lvl3pPr>
            <a:lvl4pPr marL="1600200" indent="-228600">
              <a:defRPr kumimoji="1" sz="2400">
                <a:solidFill>
                  <a:schemeClr val="tx1"/>
                </a:solidFill>
                <a:latin typeface="Times New Roman" pitchFamily="18" charset="0"/>
              </a:defRPr>
            </a:lvl4pPr>
            <a:lvl5pPr marL="2057400" indent="-228600">
              <a:defRPr kumimoji="1" sz="2400">
                <a:solidFill>
                  <a:schemeClr val="tx1"/>
                </a:solidFill>
                <a:latin typeface="Times New Roman" pitchFamily="18" charset="0"/>
              </a:defRPr>
            </a:lvl5pPr>
            <a:lvl6pPr marL="2514600" indent="-228600" eaLnBrk="0" fontAlgn="base" hangingPunct="0">
              <a:spcBef>
                <a:spcPct val="0"/>
              </a:spcBef>
              <a:spcAft>
                <a:spcPct val="0"/>
              </a:spcAft>
              <a:defRPr kumimoji="1" sz="2400">
                <a:solidFill>
                  <a:schemeClr val="tx1"/>
                </a:solidFill>
                <a:latin typeface="Times New Roman" pitchFamily="18" charset="0"/>
              </a:defRPr>
            </a:lvl6pPr>
            <a:lvl7pPr marL="2971800" indent="-228600" eaLnBrk="0" fontAlgn="base" hangingPunct="0">
              <a:spcBef>
                <a:spcPct val="0"/>
              </a:spcBef>
              <a:spcAft>
                <a:spcPct val="0"/>
              </a:spcAft>
              <a:defRPr kumimoji="1" sz="2400">
                <a:solidFill>
                  <a:schemeClr val="tx1"/>
                </a:solidFill>
                <a:latin typeface="Times New Roman" pitchFamily="18" charset="0"/>
              </a:defRPr>
            </a:lvl7pPr>
            <a:lvl8pPr marL="3429000" indent="-228600" eaLnBrk="0" fontAlgn="base" hangingPunct="0">
              <a:spcBef>
                <a:spcPct val="0"/>
              </a:spcBef>
              <a:spcAft>
                <a:spcPct val="0"/>
              </a:spcAft>
              <a:defRPr kumimoji="1" sz="2400">
                <a:solidFill>
                  <a:schemeClr val="tx1"/>
                </a:solidFill>
                <a:latin typeface="Times New Roman" pitchFamily="18" charset="0"/>
              </a:defRPr>
            </a:lvl8pPr>
            <a:lvl9pPr marL="3886200" indent="-228600" eaLnBrk="0" fontAlgn="base" hangingPunct="0">
              <a:spcBef>
                <a:spcPct val="0"/>
              </a:spcBef>
              <a:spcAft>
                <a:spcPct val="0"/>
              </a:spcAft>
              <a:defRPr kumimoji="1" sz="2400">
                <a:solidFill>
                  <a:schemeClr val="tx1"/>
                </a:solidFill>
                <a:latin typeface="Times New Roman" pitchFamily="18" charset="0"/>
              </a:defRPr>
            </a:lvl9pPr>
          </a:lstStyle>
          <a:p>
            <a:pPr algn="r" eaLnBrk="1" hangingPunct="1">
              <a:defRPr/>
            </a:pPr>
            <a:fld id="{339F6A58-AC7D-4459-B389-065078ECEDCF}" type="slidenum">
              <a:rPr kumimoji="0" lang="en-US" altLang="en-US" sz="1000" smtClean="0">
                <a:latin typeface="Arial" pitchFamily="34" charset="0"/>
              </a:rPr>
              <a:pPr algn="r" eaLnBrk="1" hangingPunct="1">
                <a:defRPr/>
              </a:pPr>
              <a:t>‹#›</a:t>
            </a:fld>
            <a:endParaRPr kumimoji="0" lang="en-US" altLang="en-US" sz="1000" dirty="0" smtClean="0">
              <a:latin typeface="Arial" pitchFamily="34" charset="0"/>
            </a:endParaRPr>
          </a:p>
        </p:txBody>
      </p:sp>
      <p:sp>
        <p:nvSpPr>
          <p:cNvPr id="1042" name="Line 1057"/>
          <p:cNvSpPr>
            <a:spLocks noChangeShapeType="1"/>
          </p:cNvSpPr>
          <p:nvPr userDrawn="1"/>
        </p:nvSpPr>
        <p:spPr bwMode="auto">
          <a:xfrm>
            <a:off x="0" y="6553200"/>
            <a:ext cx="9144000" cy="0"/>
          </a:xfrm>
          <a:prstGeom prst="line">
            <a:avLst/>
          </a:prstGeom>
          <a:noFill/>
          <a:ln w="9525">
            <a:solidFill>
              <a:srgbClr val="FC0128"/>
            </a:solidFill>
            <a:round/>
            <a:headEnd/>
            <a:tailEnd/>
          </a:ln>
          <a:extLst>
            <a:ext uri="{909E8E84-426E-40DD-AFC4-6F175D3DCCD1}">
              <a14:hiddenFill xmlns:a14="http://schemas.microsoft.com/office/drawing/2010/main">
                <a:noFill/>
              </a14:hiddenFill>
            </a:ext>
          </a:extLst>
        </p:spPr>
        <p:txBody>
          <a:bodyPr wrap="none" anchor="ctr"/>
          <a:lstStyle/>
          <a:p>
            <a:endParaRPr lang="ja-JP" altLang="en-US" dirty="0"/>
          </a:p>
        </p:txBody>
      </p:sp>
      <p:sp>
        <p:nvSpPr>
          <p:cNvPr id="19" name="Text Box 1058"/>
          <p:cNvSpPr txBox="1">
            <a:spLocks noChangeArrowheads="1"/>
          </p:cNvSpPr>
          <p:nvPr userDrawn="1"/>
        </p:nvSpPr>
        <p:spPr bwMode="auto">
          <a:xfrm>
            <a:off x="119063" y="6583363"/>
            <a:ext cx="3538537" cy="274637"/>
          </a:xfrm>
          <a:prstGeom prst="rect">
            <a:avLst/>
          </a:prstGeom>
          <a:noFill/>
          <a:ln w="9525">
            <a:noFill/>
            <a:miter lim="800000"/>
            <a:headEnd/>
            <a:tailEnd/>
          </a:ln>
          <a:effectLst/>
        </p:spPr>
        <p:txBody>
          <a:bodyPr wrap="none" anchor="ctr">
            <a:spAutoFit/>
          </a:bodyPr>
          <a:lstStyle>
            <a:lvl1pPr>
              <a:defRPr kumimoji="1" sz="2400">
                <a:solidFill>
                  <a:schemeClr val="tx1"/>
                </a:solidFill>
                <a:latin typeface="Times New Roman" pitchFamily="18" charset="0"/>
              </a:defRPr>
            </a:lvl1pPr>
            <a:lvl2pPr marL="742950" indent="-285750">
              <a:defRPr kumimoji="1" sz="2400">
                <a:solidFill>
                  <a:schemeClr val="tx1"/>
                </a:solidFill>
                <a:latin typeface="Times New Roman" pitchFamily="18" charset="0"/>
              </a:defRPr>
            </a:lvl2pPr>
            <a:lvl3pPr marL="1143000" indent="-228600">
              <a:defRPr kumimoji="1" sz="2400">
                <a:solidFill>
                  <a:schemeClr val="tx1"/>
                </a:solidFill>
                <a:latin typeface="Times New Roman" pitchFamily="18" charset="0"/>
              </a:defRPr>
            </a:lvl3pPr>
            <a:lvl4pPr marL="1600200" indent="-228600">
              <a:defRPr kumimoji="1" sz="2400">
                <a:solidFill>
                  <a:schemeClr val="tx1"/>
                </a:solidFill>
                <a:latin typeface="Times New Roman" pitchFamily="18" charset="0"/>
              </a:defRPr>
            </a:lvl4pPr>
            <a:lvl5pPr marL="2057400" indent="-228600">
              <a:defRPr kumimoji="1" sz="2400">
                <a:solidFill>
                  <a:schemeClr val="tx1"/>
                </a:solidFill>
                <a:latin typeface="Times New Roman" pitchFamily="18" charset="0"/>
              </a:defRPr>
            </a:lvl5pPr>
            <a:lvl6pPr marL="2514600" indent="-228600" eaLnBrk="0" fontAlgn="base" hangingPunct="0">
              <a:spcBef>
                <a:spcPct val="0"/>
              </a:spcBef>
              <a:spcAft>
                <a:spcPct val="0"/>
              </a:spcAft>
              <a:defRPr kumimoji="1" sz="2400">
                <a:solidFill>
                  <a:schemeClr val="tx1"/>
                </a:solidFill>
                <a:latin typeface="Times New Roman" pitchFamily="18" charset="0"/>
              </a:defRPr>
            </a:lvl6pPr>
            <a:lvl7pPr marL="2971800" indent="-228600" eaLnBrk="0" fontAlgn="base" hangingPunct="0">
              <a:spcBef>
                <a:spcPct val="0"/>
              </a:spcBef>
              <a:spcAft>
                <a:spcPct val="0"/>
              </a:spcAft>
              <a:defRPr kumimoji="1" sz="2400">
                <a:solidFill>
                  <a:schemeClr val="tx1"/>
                </a:solidFill>
                <a:latin typeface="Times New Roman" pitchFamily="18" charset="0"/>
              </a:defRPr>
            </a:lvl7pPr>
            <a:lvl8pPr marL="3429000" indent="-228600" eaLnBrk="0" fontAlgn="base" hangingPunct="0">
              <a:spcBef>
                <a:spcPct val="0"/>
              </a:spcBef>
              <a:spcAft>
                <a:spcPct val="0"/>
              </a:spcAft>
              <a:defRPr kumimoji="1" sz="2400">
                <a:solidFill>
                  <a:schemeClr val="tx1"/>
                </a:solidFill>
                <a:latin typeface="Times New Roman" pitchFamily="18" charset="0"/>
              </a:defRPr>
            </a:lvl8pPr>
            <a:lvl9pPr marL="3886200" indent="-228600" eaLnBrk="0" fontAlgn="base" hangingPunct="0">
              <a:spcBef>
                <a:spcPct val="0"/>
              </a:spcBef>
              <a:spcAft>
                <a:spcPct val="0"/>
              </a:spcAft>
              <a:defRPr kumimoji="1" sz="2400">
                <a:solidFill>
                  <a:schemeClr val="tx1"/>
                </a:solidFill>
                <a:latin typeface="Times New Roman" pitchFamily="18" charset="0"/>
              </a:defRPr>
            </a:lvl9pPr>
          </a:lstStyle>
          <a:p>
            <a:pPr algn="ctr">
              <a:defRPr/>
            </a:pPr>
            <a:r>
              <a:rPr kumimoji="0" lang="en-US" altLang="en-US" sz="1200" dirty="0" smtClean="0">
                <a:latin typeface="Arial" pitchFamily="34" charset="0"/>
              </a:rPr>
              <a:t>©</a:t>
            </a:r>
            <a:r>
              <a:rPr kumimoji="0" lang="en-US" altLang="en-US" sz="1000" dirty="0" smtClean="0">
                <a:latin typeface="Arial" pitchFamily="34" charset="0"/>
              </a:rPr>
              <a:t> FPT SOFTWARE – TRAINING MATERIAL</a:t>
            </a:r>
            <a:r>
              <a:rPr kumimoji="0" lang="en-US" altLang="ja-JP" sz="1000" dirty="0" smtClean="0">
                <a:latin typeface="Arial" pitchFamily="34" charset="0"/>
                <a:ea typeface="MS PGothic" pitchFamily="34" charset="-128"/>
              </a:rPr>
              <a:t> – Int</a:t>
            </a:r>
            <a:r>
              <a:rPr kumimoji="0" lang="en-US" altLang="en-US" sz="1000" dirty="0" smtClean="0">
                <a:latin typeface="Arial" pitchFamily="34" charset="0"/>
              </a:rPr>
              <a:t>er</a:t>
            </a:r>
            <a:r>
              <a:rPr kumimoji="0" lang="en-US" altLang="ja-JP" sz="1000" dirty="0" smtClean="0">
                <a:latin typeface="Arial" pitchFamily="34" charset="0"/>
                <a:ea typeface="MS PGothic" pitchFamily="34" charset="-128"/>
              </a:rPr>
              <a:t>nal </a:t>
            </a:r>
            <a:r>
              <a:rPr kumimoji="0" lang="en-US" altLang="en-US" sz="1000" dirty="0" smtClean="0">
                <a:latin typeface="Arial" pitchFamily="34" charset="0"/>
              </a:rPr>
              <a:t>us</a:t>
            </a:r>
            <a:r>
              <a:rPr kumimoji="0" lang="en-US" altLang="ja-JP" sz="1000" dirty="0" smtClean="0">
                <a:latin typeface="Arial" pitchFamily="34" charset="0"/>
                <a:ea typeface="MS PGothic" pitchFamily="34" charset="-128"/>
              </a:rPr>
              <a:t>e</a:t>
            </a:r>
            <a:endParaRPr kumimoji="0" lang="en-US" altLang="en-US" sz="1000" dirty="0" smtClean="0">
              <a:latin typeface="Arial" pitchFamily="34" charset="0"/>
            </a:endParaRPr>
          </a:p>
        </p:txBody>
      </p:sp>
      <p:sp>
        <p:nvSpPr>
          <p:cNvPr id="20" name="Text Box 1059"/>
          <p:cNvSpPr txBox="1">
            <a:spLocks noChangeArrowheads="1"/>
          </p:cNvSpPr>
          <p:nvPr userDrawn="1"/>
        </p:nvSpPr>
        <p:spPr bwMode="auto">
          <a:xfrm>
            <a:off x="7027863" y="6597650"/>
            <a:ext cx="1957387"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kumimoji="1" sz="2400">
                <a:solidFill>
                  <a:schemeClr val="tx1"/>
                </a:solidFill>
                <a:latin typeface="Times New Roman" pitchFamily="18" charset="0"/>
              </a:defRPr>
            </a:lvl1pPr>
            <a:lvl2pPr marL="742950" indent="-285750">
              <a:defRPr kumimoji="1" sz="2400">
                <a:solidFill>
                  <a:schemeClr val="tx1"/>
                </a:solidFill>
                <a:latin typeface="Times New Roman" pitchFamily="18" charset="0"/>
              </a:defRPr>
            </a:lvl2pPr>
            <a:lvl3pPr marL="1143000" indent="-228600">
              <a:defRPr kumimoji="1" sz="2400">
                <a:solidFill>
                  <a:schemeClr val="tx1"/>
                </a:solidFill>
                <a:latin typeface="Times New Roman" pitchFamily="18" charset="0"/>
              </a:defRPr>
            </a:lvl3pPr>
            <a:lvl4pPr marL="1600200" indent="-228600">
              <a:defRPr kumimoji="1" sz="2400">
                <a:solidFill>
                  <a:schemeClr val="tx1"/>
                </a:solidFill>
                <a:latin typeface="Times New Roman" pitchFamily="18" charset="0"/>
              </a:defRPr>
            </a:lvl4pPr>
            <a:lvl5pPr marL="2057400" indent="-228600">
              <a:defRPr kumimoji="1" sz="2400">
                <a:solidFill>
                  <a:schemeClr val="tx1"/>
                </a:solidFill>
                <a:latin typeface="Times New Roman" pitchFamily="18" charset="0"/>
              </a:defRPr>
            </a:lvl5pPr>
            <a:lvl6pPr marL="2514600" indent="-228600" eaLnBrk="0" fontAlgn="base" hangingPunct="0">
              <a:spcBef>
                <a:spcPct val="0"/>
              </a:spcBef>
              <a:spcAft>
                <a:spcPct val="0"/>
              </a:spcAft>
              <a:defRPr kumimoji="1" sz="2400">
                <a:solidFill>
                  <a:schemeClr val="tx1"/>
                </a:solidFill>
                <a:latin typeface="Times New Roman" pitchFamily="18" charset="0"/>
              </a:defRPr>
            </a:lvl6pPr>
            <a:lvl7pPr marL="2971800" indent="-228600" eaLnBrk="0" fontAlgn="base" hangingPunct="0">
              <a:spcBef>
                <a:spcPct val="0"/>
              </a:spcBef>
              <a:spcAft>
                <a:spcPct val="0"/>
              </a:spcAft>
              <a:defRPr kumimoji="1" sz="2400">
                <a:solidFill>
                  <a:schemeClr val="tx1"/>
                </a:solidFill>
                <a:latin typeface="Times New Roman" pitchFamily="18" charset="0"/>
              </a:defRPr>
            </a:lvl7pPr>
            <a:lvl8pPr marL="3429000" indent="-228600" eaLnBrk="0" fontAlgn="base" hangingPunct="0">
              <a:spcBef>
                <a:spcPct val="0"/>
              </a:spcBef>
              <a:spcAft>
                <a:spcPct val="0"/>
              </a:spcAft>
              <a:defRPr kumimoji="1" sz="2400">
                <a:solidFill>
                  <a:schemeClr val="tx1"/>
                </a:solidFill>
                <a:latin typeface="Times New Roman" pitchFamily="18" charset="0"/>
              </a:defRPr>
            </a:lvl8pPr>
            <a:lvl9pPr marL="3886200" indent="-228600" eaLnBrk="0" fontAlgn="base" hangingPunct="0">
              <a:spcBef>
                <a:spcPct val="0"/>
              </a:spcBef>
              <a:spcAft>
                <a:spcPct val="0"/>
              </a:spcAft>
              <a:defRPr kumimoji="1" sz="2400">
                <a:solidFill>
                  <a:schemeClr val="tx1"/>
                </a:solidFill>
                <a:latin typeface="Times New Roman" pitchFamily="18" charset="0"/>
              </a:defRPr>
            </a:lvl9pPr>
          </a:lstStyle>
          <a:p>
            <a:pPr algn="ctr">
              <a:defRPr/>
            </a:pPr>
            <a:r>
              <a:rPr kumimoji="0" lang="en-US" altLang="en-US" sz="1000" dirty="0" smtClean="0">
                <a:latin typeface="Arial" pitchFamily="34" charset="0"/>
              </a:rPr>
              <a:t>04e-BM/</a:t>
            </a:r>
            <a:r>
              <a:rPr kumimoji="0" lang="en-US" altLang="ja-JP" sz="1000" dirty="0" smtClean="0">
                <a:latin typeface="Arial" pitchFamily="34" charset="0"/>
                <a:ea typeface="MS PGothic" pitchFamily="34" charset="-128"/>
              </a:rPr>
              <a:t>NS</a:t>
            </a:r>
            <a:r>
              <a:rPr kumimoji="0" lang="en-US" altLang="en-US" sz="1000" dirty="0" smtClean="0">
                <a:latin typeface="Arial" pitchFamily="34" charset="0"/>
              </a:rPr>
              <a:t>/HDCV/FSOFT v2</a:t>
            </a:r>
            <a:r>
              <a:rPr kumimoji="0" lang="en-US" altLang="ja-JP" sz="1000" dirty="0" smtClean="0">
                <a:latin typeface="Arial" pitchFamily="34" charset="0"/>
                <a:ea typeface="MS PGothic" pitchFamily="34" charset="-128"/>
              </a:rPr>
              <a:t>/</a:t>
            </a:r>
            <a:r>
              <a:rPr kumimoji="0" lang="en-US" altLang="en-US" sz="1000" dirty="0" smtClean="0">
                <a:latin typeface="Arial" pitchFamily="34" charset="0"/>
              </a:rPr>
              <a:t>2</a:t>
            </a:r>
          </a:p>
        </p:txBody>
      </p:sp>
      <p:pic>
        <p:nvPicPr>
          <p:cNvPr id="1045" name="Picture 1060" descr="BackGround"/>
          <p:cNvPicPr>
            <a:picLocks noChangeAspect="1" noChangeArrowheads="1"/>
          </p:cNvPicPr>
          <p:nvPr userDrawn="1"/>
        </p:nvPicPr>
        <p:blipFill>
          <a:blip r:embed="rId16">
            <a:extLst>
              <a:ext uri="{28A0092B-C50C-407E-A947-70E740481C1C}">
                <a14:useLocalDpi xmlns:a14="http://schemas.microsoft.com/office/drawing/2010/main" val="0"/>
              </a:ext>
            </a:extLst>
          </a:blip>
          <a:srcRect/>
          <a:stretch>
            <a:fillRect/>
          </a:stretch>
        </p:blipFill>
        <p:spPr bwMode="auto">
          <a:xfrm>
            <a:off x="0" y="914400"/>
            <a:ext cx="91440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46" name="Picture 1061" descr="Logo_Software_khongSLOGAN"/>
          <p:cNvPicPr>
            <a:picLocks noChangeAspect="1" noChangeArrowheads="1"/>
          </p:cNvPicPr>
          <p:nvPr userDrawn="1"/>
        </p:nvPicPr>
        <p:blipFill>
          <a:blip r:embed="rId18">
            <a:extLst>
              <a:ext uri="{28A0092B-C50C-407E-A947-70E740481C1C}">
                <a14:useLocalDpi xmlns:a14="http://schemas.microsoft.com/office/drawing/2010/main" val="0"/>
              </a:ext>
            </a:extLst>
          </a:blip>
          <a:srcRect/>
          <a:stretch>
            <a:fillRect/>
          </a:stretch>
        </p:blipFill>
        <p:spPr bwMode="auto">
          <a:xfrm>
            <a:off x="0" y="0"/>
            <a:ext cx="1676400" cy="1181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695" r:id="rId1"/>
    <p:sldLayoutId id="2147484544" r:id="rId2"/>
    <p:sldLayoutId id="2147484545" r:id="rId3"/>
    <p:sldLayoutId id="2147484546" r:id="rId4"/>
    <p:sldLayoutId id="2147484547" r:id="rId5"/>
    <p:sldLayoutId id="2147484548" r:id="rId6"/>
    <p:sldLayoutId id="2147484549" r:id="rId7"/>
    <p:sldLayoutId id="2147484550" r:id="rId8"/>
    <p:sldLayoutId id="2147484551" r:id="rId9"/>
    <p:sldLayoutId id="2147484552" r:id="rId10"/>
    <p:sldLayoutId id="2147484553" r:id="rId11"/>
    <p:sldLayoutId id="2147484554" r:id="rId12"/>
    <p:sldLayoutId id="2147484555" r:id="rId13"/>
    <p:sldLayoutId id="2147484696" r:id="rId14"/>
  </p:sldLayoutIdLst>
  <p:timing>
    <p:tnLst>
      <p:par>
        <p:cTn id="1" dur="indefinite" restart="never" nodeType="tmRoot"/>
      </p:par>
    </p:tnLst>
  </p:timing>
  <p:hf sldNum="0" hdr="0" ftr="0" dt="0"/>
  <p:txStyles>
    <p:titleStyle>
      <a:lvl1pPr algn="l" rtl="0" eaLnBrk="0" fontAlgn="base" hangingPunct="0">
        <a:spcBef>
          <a:spcPct val="0"/>
        </a:spcBef>
        <a:spcAft>
          <a:spcPct val="0"/>
        </a:spcAft>
        <a:defRPr kumimoji="1" sz="3600">
          <a:solidFill>
            <a:schemeClr val="accent1"/>
          </a:solidFill>
          <a:latin typeface="+mj-lt"/>
          <a:ea typeface="+mj-ea"/>
          <a:cs typeface="+mj-cs"/>
        </a:defRPr>
      </a:lvl1pPr>
      <a:lvl2pPr algn="l" rtl="0" eaLnBrk="0" fontAlgn="base" hangingPunct="0">
        <a:spcBef>
          <a:spcPct val="0"/>
        </a:spcBef>
        <a:spcAft>
          <a:spcPct val="0"/>
        </a:spcAft>
        <a:defRPr kumimoji="1" sz="3600">
          <a:solidFill>
            <a:schemeClr val="accent1"/>
          </a:solidFill>
          <a:latin typeface="Arial" charset="0"/>
        </a:defRPr>
      </a:lvl2pPr>
      <a:lvl3pPr algn="l" rtl="0" eaLnBrk="0" fontAlgn="base" hangingPunct="0">
        <a:spcBef>
          <a:spcPct val="0"/>
        </a:spcBef>
        <a:spcAft>
          <a:spcPct val="0"/>
        </a:spcAft>
        <a:defRPr kumimoji="1" sz="3600">
          <a:solidFill>
            <a:schemeClr val="accent1"/>
          </a:solidFill>
          <a:latin typeface="Arial" charset="0"/>
        </a:defRPr>
      </a:lvl3pPr>
      <a:lvl4pPr algn="l" rtl="0" eaLnBrk="0" fontAlgn="base" hangingPunct="0">
        <a:spcBef>
          <a:spcPct val="0"/>
        </a:spcBef>
        <a:spcAft>
          <a:spcPct val="0"/>
        </a:spcAft>
        <a:defRPr kumimoji="1" sz="3600">
          <a:solidFill>
            <a:schemeClr val="accent1"/>
          </a:solidFill>
          <a:latin typeface="Arial" charset="0"/>
        </a:defRPr>
      </a:lvl4pPr>
      <a:lvl5pPr algn="l" rtl="0" eaLnBrk="0" fontAlgn="base" hangingPunct="0">
        <a:spcBef>
          <a:spcPct val="0"/>
        </a:spcBef>
        <a:spcAft>
          <a:spcPct val="0"/>
        </a:spcAft>
        <a:defRPr kumimoji="1" sz="3600">
          <a:solidFill>
            <a:schemeClr val="accent1"/>
          </a:solidFill>
          <a:latin typeface="Arial" charset="0"/>
        </a:defRPr>
      </a:lvl5pPr>
      <a:lvl6pPr marL="457200" algn="l" rtl="0" eaLnBrk="1" fontAlgn="base" hangingPunct="1">
        <a:spcBef>
          <a:spcPct val="0"/>
        </a:spcBef>
        <a:spcAft>
          <a:spcPct val="0"/>
        </a:spcAft>
        <a:defRPr kumimoji="1" sz="3600">
          <a:solidFill>
            <a:schemeClr val="accent1"/>
          </a:solidFill>
          <a:latin typeface="Arial" charset="0"/>
        </a:defRPr>
      </a:lvl6pPr>
      <a:lvl7pPr marL="914400" algn="l" rtl="0" eaLnBrk="1" fontAlgn="base" hangingPunct="1">
        <a:spcBef>
          <a:spcPct val="0"/>
        </a:spcBef>
        <a:spcAft>
          <a:spcPct val="0"/>
        </a:spcAft>
        <a:defRPr kumimoji="1" sz="3600">
          <a:solidFill>
            <a:schemeClr val="accent1"/>
          </a:solidFill>
          <a:latin typeface="Arial" charset="0"/>
        </a:defRPr>
      </a:lvl7pPr>
      <a:lvl8pPr marL="1371600" algn="l" rtl="0" eaLnBrk="1" fontAlgn="base" hangingPunct="1">
        <a:spcBef>
          <a:spcPct val="0"/>
        </a:spcBef>
        <a:spcAft>
          <a:spcPct val="0"/>
        </a:spcAft>
        <a:defRPr kumimoji="1" sz="3600">
          <a:solidFill>
            <a:schemeClr val="accent1"/>
          </a:solidFill>
          <a:latin typeface="Arial" charset="0"/>
        </a:defRPr>
      </a:lvl8pPr>
      <a:lvl9pPr marL="1828800" algn="l" rtl="0" eaLnBrk="1" fontAlgn="base" hangingPunct="1">
        <a:spcBef>
          <a:spcPct val="0"/>
        </a:spcBef>
        <a:spcAft>
          <a:spcPct val="0"/>
        </a:spcAft>
        <a:defRPr kumimoji="1" sz="3600">
          <a:solidFill>
            <a:schemeClr val="accent1"/>
          </a:solidFill>
          <a:latin typeface="Arial" charset="0"/>
        </a:defRPr>
      </a:lvl9pPr>
    </p:titleStyle>
    <p:bodyStyle>
      <a:lvl1pPr marL="180975" indent="-180975" algn="l" rtl="0" eaLnBrk="0" fontAlgn="base" hangingPunct="0">
        <a:spcBef>
          <a:spcPct val="20000"/>
        </a:spcBef>
        <a:spcAft>
          <a:spcPct val="0"/>
        </a:spcAft>
        <a:buClr>
          <a:schemeClr val="accent1"/>
        </a:buClr>
        <a:buFont typeface="Arial" pitchFamily="34" charset="0"/>
        <a:buChar char="●"/>
        <a:defRPr kumimoji="1" sz="2000">
          <a:solidFill>
            <a:schemeClr val="accent1"/>
          </a:solidFill>
          <a:latin typeface="+mn-lt"/>
          <a:ea typeface="+mn-ea"/>
          <a:cs typeface="+mn-cs"/>
        </a:defRPr>
      </a:lvl1pPr>
      <a:lvl2pPr marL="541338" indent="-180975" algn="l" rtl="0" eaLnBrk="0" fontAlgn="base" hangingPunct="0">
        <a:spcBef>
          <a:spcPct val="20000"/>
        </a:spcBef>
        <a:spcAft>
          <a:spcPct val="0"/>
        </a:spcAft>
        <a:buClr>
          <a:schemeClr val="bg2"/>
        </a:buClr>
        <a:buFont typeface="Arial" pitchFamily="34" charset="0"/>
        <a:buChar char="●"/>
        <a:defRPr kumimoji="1" sz="2800">
          <a:solidFill>
            <a:schemeClr val="bg2"/>
          </a:solidFill>
          <a:latin typeface="+mn-lt"/>
        </a:defRPr>
      </a:lvl2pPr>
      <a:lvl3pPr marL="901700" indent="-84138" algn="l" rtl="0" eaLnBrk="0" fontAlgn="base" hangingPunct="0">
        <a:spcBef>
          <a:spcPct val="20000"/>
        </a:spcBef>
        <a:spcAft>
          <a:spcPct val="0"/>
        </a:spcAft>
        <a:buClr>
          <a:schemeClr val="bg2"/>
        </a:buClr>
        <a:buFont typeface="Arial" pitchFamily="34" charset="0"/>
        <a:buChar char="●"/>
        <a:defRPr kumimoji="1" sz="2400">
          <a:solidFill>
            <a:schemeClr val="bg2"/>
          </a:solidFill>
          <a:latin typeface="+mn-lt"/>
        </a:defRPr>
      </a:lvl3pPr>
      <a:lvl4pPr marL="1751013" indent="-228600" algn="l" rtl="0" eaLnBrk="0" fontAlgn="base" hangingPunct="0">
        <a:spcBef>
          <a:spcPct val="20000"/>
        </a:spcBef>
        <a:spcAft>
          <a:spcPct val="0"/>
        </a:spcAft>
        <a:buChar char="–"/>
        <a:defRPr kumimoji="1" sz="2000">
          <a:solidFill>
            <a:schemeClr val="tx1"/>
          </a:solidFill>
          <a:latin typeface="+mn-lt"/>
        </a:defRPr>
      </a:lvl4pPr>
      <a:lvl5pPr marL="2159000" indent="-228600" algn="l" rtl="0" eaLnBrk="0" fontAlgn="base" hangingPunct="0">
        <a:spcBef>
          <a:spcPct val="20000"/>
        </a:spcBef>
        <a:spcAft>
          <a:spcPct val="0"/>
        </a:spcAft>
        <a:buChar char="»"/>
        <a:defRPr kumimoji="1" sz="2000">
          <a:solidFill>
            <a:schemeClr val="tx1"/>
          </a:solidFill>
          <a:latin typeface="+mn-lt"/>
        </a:defRPr>
      </a:lvl5pPr>
      <a:lvl6pPr marL="2616200" indent="-228600" algn="l" rtl="0" eaLnBrk="1" fontAlgn="base" hangingPunct="1">
        <a:spcBef>
          <a:spcPct val="20000"/>
        </a:spcBef>
        <a:spcAft>
          <a:spcPct val="0"/>
        </a:spcAft>
        <a:buChar char="»"/>
        <a:defRPr kumimoji="1" sz="2000">
          <a:solidFill>
            <a:schemeClr val="tx1"/>
          </a:solidFill>
          <a:latin typeface="+mn-lt"/>
        </a:defRPr>
      </a:lvl6pPr>
      <a:lvl7pPr marL="3073400" indent="-228600" algn="l" rtl="0" eaLnBrk="1" fontAlgn="base" hangingPunct="1">
        <a:spcBef>
          <a:spcPct val="20000"/>
        </a:spcBef>
        <a:spcAft>
          <a:spcPct val="0"/>
        </a:spcAft>
        <a:buChar char="»"/>
        <a:defRPr kumimoji="1" sz="2000">
          <a:solidFill>
            <a:schemeClr val="tx1"/>
          </a:solidFill>
          <a:latin typeface="+mn-lt"/>
        </a:defRPr>
      </a:lvl7pPr>
      <a:lvl8pPr marL="3530600" indent="-228600" algn="l" rtl="0" eaLnBrk="1" fontAlgn="base" hangingPunct="1">
        <a:spcBef>
          <a:spcPct val="20000"/>
        </a:spcBef>
        <a:spcAft>
          <a:spcPct val="0"/>
        </a:spcAft>
        <a:buChar char="»"/>
        <a:defRPr kumimoji="1" sz="2000">
          <a:solidFill>
            <a:schemeClr val="tx1"/>
          </a:solidFill>
          <a:latin typeface="+mn-lt"/>
        </a:defRPr>
      </a:lvl8pPr>
      <a:lvl9pPr marL="3987800" indent="-228600" algn="l" rtl="0" eaLnBrk="1" fontAlgn="base" hangingPunct="1">
        <a:spcBef>
          <a:spcPct val="20000"/>
        </a:spcBef>
        <a:spcAft>
          <a:spcPct val="0"/>
        </a:spcAft>
        <a:buChar char="»"/>
        <a:defRPr kumimoji="1" sz="2000">
          <a:solidFill>
            <a:schemeClr val="tx1"/>
          </a:solidFill>
          <a:latin typeface="+mn-lt"/>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42" name="Picture 5" descr="Logo SE A4 Blanc"/>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6227763" y="5734050"/>
            <a:ext cx="2576512" cy="941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3" name="Rectangle 4"/>
          <p:cNvSpPr>
            <a:spLocks noGrp="1" noChangeArrowheads="1"/>
          </p:cNvSpPr>
          <p:nvPr>
            <p:ph type="body" idx="1"/>
          </p:nvPr>
        </p:nvSpPr>
        <p:spPr bwMode="auto">
          <a:xfrm>
            <a:off x="431800" y="1773238"/>
            <a:ext cx="82804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18000" bIns="10800" numCol="1" anchor="t" anchorCtr="0" compatLnSpc="1">
            <a:prstTxWarp prst="textNoShape">
              <a:avLst/>
            </a:prstTxWarp>
          </a:bodyPr>
          <a:lstStyle/>
          <a:p>
            <a:pPr lvl="0"/>
            <a:r>
              <a:rPr lang="en-US" altLang="ja-JP" smtClean="0"/>
              <a:t>First level</a:t>
            </a:r>
          </a:p>
          <a:p>
            <a:pPr lvl="1"/>
            <a:r>
              <a:rPr lang="en-US" altLang="ja-JP" smtClean="0"/>
              <a:t>Second level</a:t>
            </a:r>
          </a:p>
          <a:p>
            <a:pPr lvl="2"/>
            <a:r>
              <a:rPr lang="en-US" altLang="ja-JP" smtClean="0"/>
              <a:t>Third level</a:t>
            </a:r>
          </a:p>
        </p:txBody>
      </p:sp>
      <p:sp>
        <p:nvSpPr>
          <p:cNvPr id="10244" name="Rectangle 5"/>
          <p:cNvSpPr>
            <a:spLocks noGrp="1" noChangeArrowheads="1"/>
          </p:cNvSpPr>
          <p:nvPr>
            <p:ph type="title"/>
          </p:nvPr>
        </p:nvSpPr>
        <p:spPr bwMode="auto">
          <a:xfrm>
            <a:off x="431800" y="77788"/>
            <a:ext cx="8280400" cy="115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0800" rIns="0" bIns="10800" numCol="1" anchor="ctr" anchorCtr="0" compatLnSpc="1">
            <a:prstTxWarp prst="textNoShape">
              <a:avLst/>
            </a:prstTxWarp>
          </a:bodyPr>
          <a:lstStyle/>
          <a:p>
            <a:pPr lvl="0"/>
            <a:r>
              <a:rPr lang="en-US" altLang="ja-JP" smtClean="0"/>
              <a:t>Title</a:t>
            </a:r>
          </a:p>
        </p:txBody>
      </p:sp>
      <p:sp>
        <p:nvSpPr>
          <p:cNvPr id="8" name="Footer Placeholder 4"/>
          <p:cNvSpPr>
            <a:spLocks noGrp="1" noChangeArrowheads="1"/>
          </p:cNvSpPr>
          <p:nvPr>
            <p:ph type="ftr" sz="quarter" idx="3"/>
          </p:nvPr>
        </p:nvSpPr>
        <p:spPr bwMode="auto">
          <a:xfrm>
            <a:off x="6372225" y="5229225"/>
            <a:ext cx="2270125" cy="1368425"/>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defRPr kumimoji="0" sz="9600" smtClean="0">
                <a:ea typeface="ＭＳ Ｐゴシック" pitchFamily="50" charset="-128"/>
                <a:cs typeface="Arial" pitchFamily="34" charset="0"/>
              </a:defRPr>
            </a:lvl1pPr>
          </a:lstStyle>
          <a:p>
            <a:pPr>
              <a:defRPr/>
            </a:pPr>
            <a:endParaRPr lang="en-US" altLang="ja-JP"/>
          </a:p>
        </p:txBody>
      </p:sp>
    </p:spTree>
  </p:cSld>
  <p:clrMap bg1="dk2" tx1="lt1" bg2="dk1" tx2="lt2" accent1="accent1" accent2="accent2" accent3="accent3" accent4="accent4" accent5="accent5" accent6="accent6" hlink="hlink" folHlink="folHlink"/>
  <p:sldLayoutIdLst>
    <p:sldLayoutId id="2147484642" r:id="rId1"/>
    <p:sldLayoutId id="2147484643" r:id="rId2"/>
    <p:sldLayoutId id="2147484644" r:id="rId3"/>
    <p:sldLayoutId id="2147484645" r:id="rId4"/>
    <p:sldLayoutId id="2147484646" r:id="rId5"/>
    <p:sldLayoutId id="2147484647" r:id="rId6"/>
    <p:sldLayoutId id="2147484648" r:id="rId7"/>
    <p:sldLayoutId id="2147484649" r:id="rId8"/>
    <p:sldLayoutId id="2147484650" r:id="rId9"/>
    <p:sldLayoutId id="2147484651" r:id="rId10"/>
    <p:sldLayoutId id="2147484652" r:id="rId11"/>
  </p:sldLayoutIdLst>
  <p:timing>
    <p:tnLst>
      <p:par>
        <p:cTn id="1" dur="indefinite" restart="never" nodeType="tmRoot"/>
      </p:par>
    </p:tnLst>
  </p:timing>
  <p:hf sldNum="0" hdr="0" ftr="0" dt="0"/>
  <p:txStyles>
    <p:titleStyle>
      <a:lvl1pPr algn="l" rtl="0" eaLnBrk="0" fontAlgn="base" hangingPunct="0">
        <a:spcBef>
          <a:spcPct val="0"/>
        </a:spcBef>
        <a:spcAft>
          <a:spcPct val="0"/>
        </a:spcAft>
        <a:defRPr kumimoji="1" sz="3600">
          <a:solidFill>
            <a:schemeClr val="accent1"/>
          </a:solidFill>
          <a:latin typeface="+mj-lt"/>
          <a:ea typeface="+mj-ea"/>
          <a:cs typeface="+mj-cs"/>
        </a:defRPr>
      </a:lvl1pPr>
      <a:lvl2pPr algn="l" rtl="0" eaLnBrk="0" fontAlgn="base" hangingPunct="0">
        <a:spcBef>
          <a:spcPct val="0"/>
        </a:spcBef>
        <a:spcAft>
          <a:spcPct val="0"/>
        </a:spcAft>
        <a:defRPr kumimoji="1" sz="3600">
          <a:solidFill>
            <a:schemeClr val="accent1"/>
          </a:solidFill>
          <a:latin typeface="Arial" charset="0"/>
        </a:defRPr>
      </a:lvl2pPr>
      <a:lvl3pPr algn="l" rtl="0" eaLnBrk="0" fontAlgn="base" hangingPunct="0">
        <a:spcBef>
          <a:spcPct val="0"/>
        </a:spcBef>
        <a:spcAft>
          <a:spcPct val="0"/>
        </a:spcAft>
        <a:defRPr kumimoji="1" sz="3600">
          <a:solidFill>
            <a:schemeClr val="accent1"/>
          </a:solidFill>
          <a:latin typeface="Arial" charset="0"/>
        </a:defRPr>
      </a:lvl3pPr>
      <a:lvl4pPr algn="l" rtl="0" eaLnBrk="0" fontAlgn="base" hangingPunct="0">
        <a:spcBef>
          <a:spcPct val="0"/>
        </a:spcBef>
        <a:spcAft>
          <a:spcPct val="0"/>
        </a:spcAft>
        <a:defRPr kumimoji="1" sz="3600">
          <a:solidFill>
            <a:schemeClr val="accent1"/>
          </a:solidFill>
          <a:latin typeface="Arial" charset="0"/>
        </a:defRPr>
      </a:lvl4pPr>
      <a:lvl5pPr algn="l" rtl="0" eaLnBrk="0" fontAlgn="base" hangingPunct="0">
        <a:spcBef>
          <a:spcPct val="0"/>
        </a:spcBef>
        <a:spcAft>
          <a:spcPct val="0"/>
        </a:spcAft>
        <a:defRPr kumimoji="1" sz="3600">
          <a:solidFill>
            <a:schemeClr val="accent1"/>
          </a:solidFill>
          <a:latin typeface="Arial" charset="0"/>
        </a:defRPr>
      </a:lvl5pPr>
      <a:lvl6pPr marL="457200" algn="l" rtl="0" eaLnBrk="1" fontAlgn="base" hangingPunct="1">
        <a:spcBef>
          <a:spcPct val="0"/>
        </a:spcBef>
        <a:spcAft>
          <a:spcPct val="0"/>
        </a:spcAft>
        <a:defRPr kumimoji="1" sz="3600">
          <a:solidFill>
            <a:schemeClr val="accent1"/>
          </a:solidFill>
          <a:latin typeface="Arial" charset="0"/>
        </a:defRPr>
      </a:lvl6pPr>
      <a:lvl7pPr marL="914400" algn="l" rtl="0" eaLnBrk="1" fontAlgn="base" hangingPunct="1">
        <a:spcBef>
          <a:spcPct val="0"/>
        </a:spcBef>
        <a:spcAft>
          <a:spcPct val="0"/>
        </a:spcAft>
        <a:defRPr kumimoji="1" sz="3600">
          <a:solidFill>
            <a:schemeClr val="accent1"/>
          </a:solidFill>
          <a:latin typeface="Arial" charset="0"/>
        </a:defRPr>
      </a:lvl7pPr>
      <a:lvl8pPr marL="1371600" algn="l" rtl="0" eaLnBrk="1" fontAlgn="base" hangingPunct="1">
        <a:spcBef>
          <a:spcPct val="0"/>
        </a:spcBef>
        <a:spcAft>
          <a:spcPct val="0"/>
        </a:spcAft>
        <a:defRPr kumimoji="1" sz="3600">
          <a:solidFill>
            <a:schemeClr val="accent1"/>
          </a:solidFill>
          <a:latin typeface="Arial" charset="0"/>
        </a:defRPr>
      </a:lvl8pPr>
      <a:lvl9pPr marL="1828800" algn="l" rtl="0" eaLnBrk="1" fontAlgn="base" hangingPunct="1">
        <a:spcBef>
          <a:spcPct val="0"/>
        </a:spcBef>
        <a:spcAft>
          <a:spcPct val="0"/>
        </a:spcAft>
        <a:defRPr kumimoji="1" sz="3600">
          <a:solidFill>
            <a:schemeClr val="accent1"/>
          </a:solidFill>
          <a:latin typeface="Arial" charset="0"/>
        </a:defRPr>
      </a:lvl9pPr>
    </p:titleStyle>
    <p:bodyStyle>
      <a:lvl1pPr marL="180975" indent="-180975" algn="l" rtl="0" eaLnBrk="0" fontAlgn="base" hangingPunct="0">
        <a:spcBef>
          <a:spcPct val="20000"/>
        </a:spcBef>
        <a:spcAft>
          <a:spcPct val="0"/>
        </a:spcAft>
        <a:buClr>
          <a:schemeClr val="accent1"/>
        </a:buClr>
        <a:buFont typeface="Arial" pitchFamily="34" charset="0"/>
        <a:buChar char="●"/>
        <a:defRPr kumimoji="1" sz="2000">
          <a:solidFill>
            <a:schemeClr val="accent1"/>
          </a:solidFill>
          <a:latin typeface="+mn-lt"/>
          <a:ea typeface="+mn-ea"/>
          <a:cs typeface="+mn-cs"/>
        </a:defRPr>
      </a:lvl1pPr>
      <a:lvl2pPr marL="685800" indent="-325438" algn="l" rtl="0" eaLnBrk="0" fontAlgn="base" hangingPunct="0">
        <a:spcBef>
          <a:spcPct val="20000"/>
        </a:spcBef>
        <a:spcAft>
          <a:spcPct val="0"/>
        </a:spcAft>
        <a:buClr>
          <a:schemeClr val="bg2"/>
        </a:buClr>
        <a:buFont typeface="Wingdings" pitchFamily="2" charset="2"/>
        <a:buChar char="§"/>
        <a:defRPr kumimoji="1" sz="2800">
          <a:solidFill>
            <a:schemeClr val="bg2"/>
          </a:solidFill>
          <a:latin typeface="+mn-lt"/>
        </a:defRPr>
      </a:lvl2pPr>
      <a:lvl3pPr marL="1143000" indent="-325438" algn="l" rtl="0" eaLnBrk="0" fontAlgn="base" hangingPunct="0">
        <a:spcBef>
          <a:spcPct val="20000"/>
        </a:spcBef>
        <a:spcAft>
          <a:spcPct val="0"/>
        </a:spcAft>
        <a:buClr>
          <a:schemeClr val="bg2"/>
        </a:buClr>
        <a:buFont typeface="Courier New" pitchFamily="49" charset="0"/>
        <a:buChar char="-"/>
        <a:defRPr kumimoji="1" sz="2400">
          <a:solidFill>
            <a:schemeClr val="bg2"/>
          </a:solidFill>
          <a:latin typeface="+mn-lt"/>
        </a:defRPr>
      </a:lvl3pPr>
      <a:lvl4pPr marL="1751013" indent="-228600" algn="l" rtl="0" eaLnBrk="0" fontAlgn="base" hangingPunct="0">
        <a:spcBef>
          <a:spcPct val="20000"/>
        </a:spcBef>
        <a:spcAft>
          <a:spcPct val="0"/>
        </a:spcAft>
        <a:buChar char="–"/>
        <a:defRPr kumimoji="1" sz="2000">
          <a:solidFill>
            <a:schemeClr val="tx1"/>
          </a:solidFill>
          <a:latin typeface="+mn-lt"/>
        </a:defRPr>
      </a:lvl4pPr>
      <a:lvl5pPr marL="2159000" indent="-228600" algn="l" rtl="0" eaLnBrk="0" fontAlgn="base" hangingPunct="0">
        <a:spcBef>
          <a:spcPct val="20000"/>
        </a:spcBef>
        <a:spcAft>
          <a:spcPct val="0"/>
        </a:spcAft>
        <a:buChar char="»"/>
        <a:defRPr kumimoji="1" sz="2000">
          <a:solidFill>
            <a:schemeClr val="tx1"/>
          </a:solidFill>
          <a:latin typeface="+mn-lt"/>
        </a:defRPr>
      </a:lvl5pPr>
      <a:lvl6pPr marL="2616200" indent="-228600" algn="l" rtl="0" eaLnBrk="1" fontAlgn="base" hangingPunct="1">
        <a:spcBef>
          <a:spcPct val="20000"/>
        </a:spcBef>
        <a:spcAft>
          <a:spcPct val="0"/>
        </a:spcAft>
        <a:buChar char="»"/>
        <a:defRPr kumimoji="1" sz="2000">
          <a:solidFill>
            <a:schemeClr val="tx1"/>
          </a:solidFill>
          <a:latin typeface="+mn-lt"/>
        </a:defRPr>
      </a:lvl6pPr>
      <a:lvl7pPr marL="3073400" indent="-228600" algn="l" rtl="0" eaLnBrk="1" fontAlgn="base" hangingPunct="1">
        <a:spcBef>
          <a:spcPct val="20000"/>
        </a:spcBef>
        <a:spcAft>
          <a:spcPct val="0"/>
        </a:spcAft>
        <a:buChar char="»"/>
        <a:defRPr kumimoji="1" sz="2000">
          <a:solidFill>
            <a:schemeClr val="tx1"/>
          </a:solidFill>
          <a:latin typeface="+mn-lt"/>
        </a:defRPr>
      </a:lvl7pPr>
      <a:lvl8pPr marL="3530600" indent="-228600" algn="l" rtl="0" eaLnBrk="1" fontAlgn="base" hangingPunct="1">
        <a:spcBef>
          <a:spcPct val="20000"/>
        </a:spcBef>
        <a:spcAft>
          <a:spcPct val="0"/>
        </a:spcAft>
        <a:buChar char="»"/>
        <a:defRPr kumimoji="1" sz="2000">
          <a:solidFill>
            <a:schemeClr val="tx1"/>
          </a:solidFill>
          <a:latin typeface="+mn-lt"/>
        </a:defRPr>
      </a:lvl8pPr>
      <a:lvl9pPr marL="3987800" indent="-228600" algn="l" rtl="0" eaLnBrk="1" fontAlgn="base" hangingPunct="1">
        <a:spcBef>
          <a:spcPct val="20000"/>
        </a:spcBef>
        <a:spcAft>
          <a:spcPct val="0"/>
        </a:spcAft>
        <a:buChar char="»"/>
        <a:defRPr kumimoji="1" sz="2000">
          <a:solidFill>
            <a:schemeClr val="tx1"/>
          </a:solidFill>
          <a:latin typeface="+mn-lt"/>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ChangeArrowheads="1"/>
          </p:cNvSpPr>
          <p:nvPr/>
        </p:nvSpPr>
        <p:spPr bwMode="auto">
          <a:xfrm>
            <a:off x="468313" y="6577013"/>
            <a:ext cx="822325" cy="122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661988" eaLnBrk="0" hangingPunct="0">
              <a:defRPr>
                <a:solidFill>
                  <a:schemeClr val="bg2"/>
                </a:solidFill>
                <a:latin typeface="Arial" pitchFamily="34" charset="0"/>
                <a:cs typeface="Arial" pitchFamily="34" charset="0"/>
              </a:defRPr>
            </a:lvl1pPr>
            <a:lvl2pPr marL="742950" indent="-285750" defTabSz="661988" eaLnBrk="0" hangingPunct="0">
              <a:defRPr>
                <a:solidFill>
                  <a:schemeClr val="bg2"/>
                </a:solidFill>
                <a:latin typeface="Arial" pitchFamily="34" charset="0"/>
                <a:cs typeface="Arial" pitchFamily="34" charset="0"/>
              </a:defRPr>
            </a:lvl2pPr>
            <a:lvl3pPr marL="1143000" indent="-228600" defTabSz="661988" eaLnBrk="0" hangingPunct="0">
              <a:defRPr>
                <a:solidFill>
                  <a:schemeClr val="bg2"/>
                </a:solidFill>
                <a:latin typeface="Arial" pitchFamily="34" charset="0"/>
                <a:cs typeface="Arial" pitchFamily="34" charset="0"/>
              </a:defRPr>
            </a:lvl3pPr>
            <a:lvl4pPr marL="1600200" indent="-228600" defTabSz="661988" eaLnBrk="0" hangingPunct="0">
              <a:defRPr>
                <a:solidFill>
                  <a:schemeClr val="bg2"/>
                </a:solidFill>
                <a:latin typeface="Arial" pitchFamily="34" charset="0"/>
                <a:cs typeface="Arial" pitchFamily="34" charset="0"/>
              </a:defRPr>
            </a:lvl4pPr>
            <a:lvl5pPr marL="2057400" indent="-228600" defTabSz="661988" eaLnBrk="0" hangingPunct="0">
              <a:defRPr>
                <a:solidFill>
                  <a:schemeClr val="bg2"/>
                </a:solidFill>
                <a:latin typeface="Arial" pitchFamily="34" charset="0"/>
                <a:cs typeface="Arial" pitchFamily="34" charset="0"/>
              </a:defRPr>
            </a:lvl5pPr>
            <a:lvl6pPr marL="2514600" indent="-228600" defTabSz="661988" eaLnBrk="0" fontAlgn="base" hangingPunct="0">
              <a:spcBef>
                <a:spcPct val="0"/>
              </a:spcBef>
              <a:spcAft>
                <a:spcPct val="0"/>
              </a:spcAft>
              <a:defRPr>
                <a:solidFill>
                  <a:schemeClr val="bg2"/>
                </a:solidFill>
                <a:latin typeface="Arial" pitchFamily="34" charset="0"/>
                <a:cs typeface="Arial" pitchFamily="34" charset="0"/>
              </a:defRPr>
            </a:lvl6pPr>
            <a:lvl7pPr marL="2971800" indent="-228600" defTabSz="661988" eaLnBrk="0" fontAlgn="base" hangingPunct="0">
              <a:spcBef>
                <a:spcPct val="0"/>
              </a:spcBef>
              <a:spcAft>
                <a:spcPct val="0"/>
              </a:spcAft>
              <a:defRPr>
                <a:solidFill>
                  <a:schemeClr val="bg2"/>
                </a:solidFill>
                <a:latin typeface="Arial" pitchFamily="34" charset="0"/>
                <a:cs typeface="Arial" pitchFamily="34" charset="0"/>
              </a:defRPr>
            </a:lvl7pPr>
            <a:lvl8pPr marL="3429000" indent="-228600" defTabSz="661988" eaLnBrk="0" fontAlgn="base" hangingPunct="0">
              <a:spcBef>
                <a:spcPct val="0"/>
              </a:spcBef>
              <a:spcAft>
                <a:spcPct val="0"/>
              </a:spcAft>
              <a:defRPr>
                <a:solidFill>
                  <a:schemeClr val="bg2"/>
                </a:solidFill>
                <a:latin typeface="Arial" pitchFamily="34" charset="0"/>
                <a:cs typeface="Arial" pitchFamily="34" charset="0"/>
              </a:defRPr>
            </a:lvl8pPr>
            <a:lvl9pPr marL="3886200" indent="-228600" defTabSz="661988" eaLnBrk="0" fontAlgn="base" hangingPunct="0">
              <a:spcBef>
                <a:spcPct val="0"/>
              </a:spcBef>
              <a:spcAft>
                <a:spcPct val="0"/>
              </a:spcAft>
              <a:defRPr>
                <a:solidFill>
                  <a:schemeClr val="bg2"/>
                </a:solidFill>
                <a:latin typeface="Arial" pitchFamily="34" charset="0"/>
                <a:cs typeface="Arial" pitchFamily="34" charset="0"/>
              </a:defRPr>
            </a:lvl9pPr>
          </a:lstStyle>
          <a:p>
            <a:pPr>
              <a:defRPr/>
            </a:pPr>
            <a:r>
              <a:rPr kumimoji="0" lang="en-US" altLang="ja-JP" sz="800" smtClean="0"/>
              <a:t>Schneider Electric</a:t>
            </a:r>
          </a:p>
        </p:txBody>
      </p:sp>
      <p:sp>
        <p:nvSpPr>
          <p:cNvPr id="11267" name="Rectangle 3"/>
          <p:cNvSpPr>
            <a:spLocks noChangeArrowheads="1"/>
          </p:cNvSpPr>
          <p:nvPr/>
        </p:nvSpPr>
        <p:spPr bwMode="auto">
          <a:xfrm>
            <a:off x="8604250" y="6599238"/>
            <a:ext cx="288925" cy="6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661988">
              <a:defRPr kumimoji="1" sz="2400">
                <a:solidFill>
                  <a:schemeClr val="tx1"/>
                </a:solidFill>
                <a:latin typeface="Times New Roman" pitchFamily="18" charset="0"/>
              </a:defRPr>
            </a:lvl1pPr>
            <a:lvl2pPr marL="742950" indent="-285750" defTabSz="661988">
              <a:defRPr kumimoji="1" sz="2400">
                <a:solidFill>
                  <a:schemeClr val="tx1"/>
                </a:solidFill>
                <a:latin typeface="Times New Roman" pitchFamily="18" charset="0"/>
              </a:defRPr>
            </a:lvl2pPr>
            <a:lvl3pPr marL="1143000" indent="-228600" defTabSz="661988">
              <a:defRPr kumimoji="1" sz="2400">
                <a:solidFill>
                  <a:schemeClr val="tx1"/>
                </a:solidFill>
                <a:latin typeface="Times New Roman" pitchFamily="18" charset="0"/>
              </a:defRPr>
            </a:lvl3pPr>
            <a:lvl4pPr marL="1600200" indent="-228600" defTabSz="661988">
              <a:defRPr kumimoji="1" sz="2400">
                <a:solidFill>
                  <a:schemeClr val="tx1"/>
                </a:solidFill>
                <a:latin typeface="Times New Roman" pitchFamily="18" charset="0"/>
              </a:defRPr>
            </a:lvl4pPr>
            <a:lvl5pPr marL="2057400" indent="-228600" defTabSz="661988">
              <a:defRPr kumimoji="1" sz="2400">
                <a:solidFill>
                  <a:schemeClr val="tx1"/>
                </a:solidFill>
                <a:latin typeface="Times New Roman" pitchFamily="18" charset="0"/>
              </a:defRPr>
            </a:lvl5pPr>
            <a:lvl6pPr marL="2514600" indent="-228600" defTabSz="661988" eaLnBrk="0" fontAlgn="base" hangingPunct="0">
              <a:spcBef>
                <a:spcPct val="0"/>
              </a:spcBef>
              <a:spcAft>
                <a:spcPct val="0"/>
              </a:spcAft>
              <a:defRPr kumimoji="1" sz="2400">
                <a:solidFill>
                  <a:schemeClr val="tx1"/>
                </a:solidFill>
                <a:latin typeface="Times New Roman" pitchFamily="18" charset="0"/>
              </a:defRPr>
            </a:lvl6pPr>
            <a:lvl7pPr marL="2971800" indent="-228600" defTabSz="661988" eaLnBrk="0" fontAlgn="base" hangingPunct="0">
              <a:spcBef>
                <a:spcPct val="0"/>
              </a:spcBef>
              <a:spcAft>
                <a:spcPct val="0"/>
              </a:spcAft>
              <a:defRPr kumimoji="1" sz="2400">
                <a:solidFill>
                  <a:schemeClr val="tx1"/>
                </a:solidFill>
                <a:latin typeface="Times New Roman" pitchFamily="18" charset="0"/>
              </a:defRPr>
            </a:lvl7pPr>
            <a:lvl8pPr marL="3429000" indent="-228600" defTabSz="661988" eaLnBrk="0" fontAlgn="base" hangingPunct="0">
              <a:spcBef>
                <a:spcPct val="0"/>
              </a:spcBef>
              <a:spcAft>
                <a:spcPct val="0"/>
              </a:spcAft>
              <a:defRPr kumimoji="1" sz="2400">
                <a:solidFill>
                  <a:schemeClr val="tx1"/>
                </a:solidFill>
                <a:latin typeface="Times New Roman" pitchFamily="18" charset="0"/>
              </a:defRPr>
            </a:lvl8pPr>
            <a:lvl9pPr marL="3886200" indent="-228600" defTabSz="661988" eaLnBrk="0" fontAlgn="base" hangingPunct="0">
              <a:spcBef>
                <a:spcPct val="0"/>
              </a:spcBef>
              <a:spcAft>
                <a:spcPct val="0"/>
              </a:spcAft>
              <a:defRPr kumimoji="1" sz="2400">
                <a:solidFill>
                  <a:schemeClr val="tx1"/>
                </a:solidFill>
                <a:latin typeface="Times New Roman" pitchFamily="18" charset="0"/>
              </a:defRPr>
            </a:lvl9pPr>
          </a:lstStyle>
          <a:p>
            <a:pPr>
              <a:defRPr/>
            </a:pPr>
            <a:fld id="{FB84F5E3-2073-413D-9362-7C8E47283724}" type="slidenum">
              <a:rPr kumimoji="0" lang="fr-FR" altLang="ja-JP" sz="800" smtClean="0">
                <a:solidFill>
                  <a:schemeClr val="bg2"/>
                </a:solidFill>
                <a:latin typeface="Arial" pitchFamily="34" charset="0"/>
                <a:ea typeface="ＭＳ Ｐゴシック" pitchFamily="50" charset="-128"/>
                <a:cs typeface="Arial" pitchFamily="34" charset="0"/>
              </a:rPr>
              <a:pPr>
                <a:defRPr/>
              </a:pPr>
              <a:t>‹#›</a:t>
            </a:fld>
            <a:endParaRPr kumimoji="0" lang="fr-FR" altLang="ja-JP" sz="800" smtClean="0">
              <a:solidFill>
                <a:schemeClr val="bg2"/>
              </a:solidFill>
              <a:latin typeface="Arial" pitchFamily="34" charset="0"/>
              <a:ea typeface="ＭＳ Ｐゴシック" pitchFamily="50" charset="-128"/>
              <a:cs typeface="Arial" pitchFamily="34" charset="0"/>
            </a:endParaRPr>
          </a:p>
        </p:txBody>
      </p:sp>
      <p:sp>
        <p:nvSpPr>
          <p:cNvPr id="11268" name="Rectangle 4"/>
          <p:cNvSpPr>
            <a:spLocks noGrp="1" noChangeArrowheads="1"/>
          </p:cNvSpPr>
          <p:nvPr>
            <p:ph type="body" idx="1"/>
          </p:nvPr>
        </p:nvSpPr>
        <p:spPr bwMode="auto">
          <a:xfrm>
            <a:off x="431800" y="1773238"/>
            <a:ext cx="82804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18000" bIns="10800" numCol="1" anchor="t" anchorCtr="0" compatLnSpc="1">
            <a:prstTxWarp prst="textNoShape">
              <a:avLst/>
            </a:prstTxWarp>
          </a:bodyPr>
          <a:lstStyle/>
          <a:p>
            <a:pPr lvl="0"/>
            <a:r>
              <a:rPr lang="en-US" altLang="ja-JP" smtClean="0"/>
              <a:t>First level</a:t>
            </a:r>
          </a:p>
          <a:p>
            <a:pPr lvl="1"/>
            <a:r>
              <a:rPr lang="en-US" altLang="ja-JP" smtClean="0"/>
              <a:t>Second level</a:t>
            </a:r>
          </a:p>
          <a:p>
            <a:pPr lvl="2"/>
            <a:r>
              <a:rPr lang="en-US" altLang="ja-JP" smtClean="0"/>
              <a:t>Third level</a:t>
            </a:r>
          </a:p>
        </p:txBody>
      </p:sp>
      <p:sp>
        <p:nvSpPr>
          <p:cNvPr id="11269" name="Rectangle 5"/>
          <p:cNvSpPr>
            <a:spLocks noGrp="1" noChangeArrowheads="1"/>
          </p:cNvSpPr>
          <p:nvPr>
            <p:ph type="title"/>
          </p:nvPr>
        </p:nvSpPr>
        <p:spPr bwMode="auto">
          <a:xfrm>
            <a:off x="431800" y="77788"/>
            <a:ext cx="8280400" cy="115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0800" rIns="0" bIns="10800" numCol="1" anchor="ctr" anchorCtr="0" compatLnSpc="1">
            <a:prstTxWarp prst="textNoShape">
              <a:avLst/>
            </a:prstTxWarp>
          </a:bodyPr>
          <a:lstStyle/>
          <a:p>
            <a:pPr lvl="0"/>
            <a:r>
              <a:rPr lang="en-US" altLang="ja-JP" smtClean="0"/>
              <a:t>Title</a:t>
            </a:r>
          </a:p>
        </p:txBody>
      </p:sp>
    </p:spTree>
  </p:cSld>
  <p:clrMap bg1="lt1" tx1="dk1" bg2="lt2" tx2="dk2" accent1="accent1" accent2="accent2" accent3="accent3" accent4="accent4" accent5="accent5" accent6="accent6" hlink="hlink" folHlink="folHlink"/>
  <p:sldLayoutIdLst>
    <p:sldLayoutId id="2147484653" r:id="rId1"/>
    <p:sldLayoutId id="2147484654" r:id="rId2"/>
    <p:sldLayoutId id="2147484655" r:id="rId3"/>
    <p:sldLayoutId id="2147484656" r:id="rId4"/>
    <p:sldLayoutId id="2147484657" r:id="rId5"/>
    <p:sldLayoutId id="2147484658" r:id="rId6"/>
    <p:sldLayoutId id="2147484659" r:id="rId7"/>
    <p:sldLayoutId id="2147484660" r:id="rId8"/>
    <p:sldLayoutId id="2147484661" r:id="rId9"/>
    <p:sldLayoutId id="2147484662" r:id="rId10"/>
    <p:sldLayoutId id="2147484663" r:id="rId11"/>
  </p:sldLayoutIdLst>
  <p:timing>
    <p:tnLst>
      <p:par>
        <p:cTn id="1" dur="indefinite" restart="never" nodeType="tmRoot"/>
      </p:par>
    </p:tnLst>
  </p:timing>
  <p:hf sldNum="0" hdr="0" ftr="0" dt="0"/>
  <p:txStyles>
    <p:titleStyle>
      <a:lvl1pPr algn="l" rtl="0" eaLnBrk="0" fontAlgn="base" hangingPunct="0">
        <a:spcBef>
          <a:spcPct val="0"/>
        </a:spcBef>
        <a:spcAft>
          <a:spcPct val="0"/>
        </a:spcAft>
        <a:defRPr kumimoji="1" sz="3600">
          <a:solidFill>
            <a:schemeClr val="accent1"/>
          </a:solidFill>
          <a:latin typeface="+mj-lt"/>
          <a:ea typeface="+mj-ea"/>
          <a:cs typeface="+mj-cs"/>
        </a:defRPr>
      </a:lvl1pPr>
      <a:lvl2pPr algn="l" rtl="0" eaLnBrk="0" fontAlgn="base" hangingPunct="0">
        <a:spcBef>
          <a:spcPct val="0"/>
        </a:spcBef>
        <a:spcAft>
          <a:spcPct val="0"/>
        </a:spcAft>
        <a:defRPr kumimoji="1" sz="3600">
          <a:solidFill>
            <a:schemeClr val="accent1"/>
          </a:solidFill>
          <a:latin typeface="Arial" charset="0"/>
        </a:defRPr>
      </a:lvl2pPr>
      <a:lvl3pPr algn="l" rtl="0" eaLnBrk="0" fontAlgn="base" hangingPunct="0">
        <a:spcBef>
          <a:spcPct val="0"/>
        </a:spcBef>
        <a:spcAft>
          <a:spcPct val="0"/>
        </a:spcAft>
        <a:defRPr kumimoji="1" sz="3600">
          <a:solidFill>
            <a:schemeClr val="accent1"/>
          </a:solidFill>
          <a:latin typeface="Arial" charset="0"/>
        </a:defRPr>
      </a:lvl3pPr>
      <a:lvl4pPr algn="l" rtl="0" eaLnBrk="0" fontAlgn="base" hangingPunct="0">
        <a:spcBef>
          <a:spcPct val="0"/>
        </a:spcBef>
        <a:spcAft>
          <a:spcPct val="0"/>
        </a:spcAft>
        <a:defRPr kumimoji="1" sz="3600">
          <a:solidFill>
            <a:schemeClr val="accent1"/>
          </a:solidFill>
          <a:latin typeface="Arial" charset="0"/>
        </a:defRPr>
      </a:lvl4pPr>
      <a:lvl5pPr algn="l" rtl="0" eaLnBrk="0" fontAlgn="base" hangingPunct="0">
        <a:spcBef>
          <a:spcPct val="0"/>
        </a:spcBef>
        <a:spcAft>
          <a:spcPct val="0"/>
        </a:spcAft>
        <a:defRPr kumimoji="1" sz="3600">
          <a:solidFill>
            <a:schemeClr val="accent1"/>
          </a:solidFill>
          <a:latin typeface="Arial" charset="0"/>
        </a:defRPr>
      </a:lvl5pPr>
      <a:lvl6pPr marL="457200" algn="l" rtl="0" eaLnBrk="1" fontAlgn="base" hangingPunct="1">
        <a:spcBef>
          <a:spcPct val="0"/>
        </a:spcBef>
        <a:spcAft>
          <a:spcPct val="0"/>
        </a:spcAft>
        <a:defRPr kumimoji="1" sz="3600">
          <a:solidFill>
            <a:schemeClr val="accent1"/>
          </a:solidFill>
          <a:latin typeface="Arial" charset="0"/>
        </a:defRPr>
      </a:lvl6pPr>
      <a:lvl7pPr marL="914400" algn="l" rtl="0" eaLnBrk="1" fontAlgn="base" hangingPunct="1">
        <a:spcBef>
          <a:spcPct val="0"/>
        </a:spcBef>
        <a:spcAft>
          <a:spcPct val="0"/>
        </a:spcAft>
        <a:defRPr kumimoji="1" sz="3600">
          <a:solidFill>
            <a:schemeClr val="accent1"/>
          </a:solidFill>
          <a:latin typeface="Arial" charset="0"/>
        </a:defRPr>
      </a:lvl7pPr>
      <a:lvl8pPr marL="1371600" algn="l" rtl="0" eaLnBrk="1" fontAlgn="base" hangingPunct="1">
        <a:spcBef>
          <a:spcPct val="0"/>
        </a:spcBef>
        <a:spcAft>
          <a:spcPct val="0"/>
        </a:spcAft>
        <a:defRPr kumimoji="1" sz="3600">
          <a:solidFill>
            <a:schemeClr val="accent1"/>
          </a:solidFill>
          <a:latin typeface="Arial" charset="0"/>
        </a:defRPr>
      </a:lvl8pPr>
      <a:lvl9pPr marL="1828800" algn="l" rtl="0" eaLnBrk="1" fontAlgn="base" hangingPunct="1">
        <a:spcBef>
          <a:spcPct val="0"/>
        </a:spcBef>
        <a:spcAft>
          <a:spcPct val="0"/>
        </a:spcAft>
        <a:defRPr kumimoji="1" sz="3600">
          <a:solidFill>
            <a:schemeClr val="accent1"/>
          </a:solidFill>
          <a:latin typeface="Arial" charset="0"/>
        </a:defRPr>
      </a:lvl9pPr>
    </p:titleStyle>
    <p:bodyStyle>
      <a:lvl1pPr marL="180975" indent="-180975" algn="l" rtl="0" eaLnBrk="0" fontAlgn="base" hangingPunct="0">
        <a:spcBef>
          <a:spcPct val="20000"/>
        </a:spcBef>
        <a:spcAft>
          <a:spcPct val="0"/>
        </a:spcAft>
        <a:buClr>
          <a:schemeClr val="accent1"/>
        </a:buClr>
        <a:buFont typeface="Arial" pitchFamily="34" charset="0"/>
        <a:buChar char="●"/>
        <a:defRPr kumimoji="1" sz="2000">
          <a:solidFill>
            <a:schemeClr val="accent1"/>
          </a:solidFill>
          <a:latin typeface="+mn-lt"/>
          <a:ea typeface="+mn-ea"/>
          <a:cs typeface="+mn-cs"/>
        </a:defRPr>
      </a:lvl1pPr>
      <a:lvl2pPr marL="685800" indent="-325438" algn="l" rtl="0" eaLnBrk="0" fontAlgn="base" hangingPunct="0">
        <a:spcBef>
          <a:spcPct val="20000"/>
        </a:spcBef>
        <a:spcAft>
          <a:spcPct val="0"/>
        </a:spcAft>
        <a:buClr>
          <a:schemeClr val="bg2"/>
        </a:buClr>
        <a:buFont typeface="Wingdings" pitchFamily="2" charset="2"/>
        <a:buChar char="§"/>
        <a:defRPr kumimoji="1" sz="2800">
          <a:solidFill>
            <a:schemeClr val="bg2"/>
          </a:solidFill>
          <a:latin typeface="+mn-lt"/>
        </a:defRPr>
      </a:lvl2pPr>
      <a:lvl3pPr marL="1143000" indent="-325438" algn="l" rtl="0" eaLnBrk="0" fontAlgn="base" hangingPunct="0">
        <a:spcBef>
          <a:spcPct val="20000"/>
        </a:spcBef>
        <a:spcAft>
          <a:spcPct val="0"/>
        </a:spcAft>
        <a:buClr>
          <a:schemeClr val="bg2"/>
        </a:buClr>
        <a:buFont typeface="Courier New" pitchFamily="49" charset="0"/>
        <a:buChar char="-"/>
        <a:defRPr kumimoji="1" sz="2400">
          <a:solidFill>
            <a:schemeClr val="bg2"/>
          </a:solidFill>
          <a:latin typeface="+mn-lt"/>
        </a:defRPr>
      </a:lvl3pPr>
      <a:lvl4pPr marL="1751013" indent="-228600" algn="l" rtl="0" eaLnBrk="0" fontAlgn="base" hangingPunct="0">
        <a:spcBef>
          <a:spcPct val="20000"/>
        </a:spcBef>
        <a:spcAft>
          <a:spcPct val="0"/>
        </a:spcAft>
        <a:buChar char="–"/>
        <a:defRPr kumimoji="1" sz="2000">
          <a:solidFill>
            <a:schemeClr val="tx1"/>
          </a:solidFill>
          <a:latin typeface="+mn-lt"/>
        </a:defRPr>
      </a:lvl4pPr>
      <a:lvl5pPr marL="2159000" indent="-228600" algn="l" rtl="0" eaLnBrk="0" fontAlgn="base" hangingPunct="0">
        <a:spcBef>
          <a:spcPct val="20000"/>
        </a:spcBef>
        <a:spcAft>
          <a:spcPct val="0"/>
        </a:spcAft>
        <a:buChar char="»"/>
        <a:defRPr kumimoji="1" sz="2000">
          <a:solidFill>
            <a:schemeClr val="tx1"/>
          </a:solidFill>
          <a:latin typeface="+mn-lt"/>
        </a:defRPr>
      </a:lvl5pPr>
      <a:lvl6pPr marL="2616200" indent="-228600" algn="l" rtl="0" eaLnBrk="1" fontAlgn="base" hangingPunct="1">
        <a:spcBef>
          <a:spcPct val="20000"/>
        </a:spcBef>
        <a:spcAft>
          <a:spcPct val="0"/>
        </a:spcAft>
        <a:buChar char="»"/>
        <a:defRPr kumimoji="1" sz="2000">
          <a:solidFill>
            <a:schemeClr val="tx1"/>
          </a:solidFill>
          <a:latin typeface="+mn-lt"/>
        </a:defRPr>
      </a:lvl6pPr>
      <a:lvl7pPr marL="3073400" indent="-228600" algn="l" rtl="0" eaLnBrk="1" fontAlgn="base" hangingPunct="1">
        <a:spcBef>
          <a:spcPct val="20000"/>
        </a:spcBef>
        <a:spcAft>
          <a:spcPct val="0"/>
        </a:spcAft>
        <a:buChar char="»"/>
        <a:defRPr kumimoji="1" sz="2000">
          <a:solidFill>
            <a:schemeClr val="tx1"/>
          </a:solidFill>
          <a:latin typeface="+mn-lt"/>
        </a:defRPr>
      </a:lvl7pPr>
      <a:lvl8pPr marL="3530600" indent="-228600" algn="l" rtl="0" eaLnBrk="1" fontAlgn="base" hangingPunct="1">
        <a:spcBef>
          <a:spcPct val="20000"/>
        </a:spcBef>
        <a:spcAft>
          <a:spcPct val="0"/>
        </a:spcAft>
        <a:buChar char="»"/>
        <a:defRPr kumimoji="1" sz="2000">
          <a:solidFill>
            <a:schemeClr val="tx1"/>
          </a:solidFill>
          <a:latin typeface="+mn-lt"/>
        </a:defRPr>
      </a:lvl8pPr>
      <a:lvl9pPr marL="3987800" indent="-228600" algn="l" rtl="0" eaLnBrk="1" fontAlgn="base" hangingPunct="1">
        <a:spcBef>
          <a:spcPct val="20000"/>
        </a:spcBef>
        <a:spcAft>
          <a:spcPct val="0"/>
        </a:spcAft>
        <a:buChar char="»"/>
        <a:defRPr kumimoji="1" sz="2000">
          <a:solidFill>
            <a:schemeClr val="tx1"/>
          </a:solidFill>
          <a:latin typeface="+mn-lt"/>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2290" name="Picture 2" descr="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3516313" cy="6875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23939" name="Rectangle 3"/>
          <p:cNvSpPr>
            <a:spLocks noGrp="1" noChangeArrowheads="1"/>
          </p:cNvSpPr>
          <p:nvPr>
            <p:ph type="ftr" sz="quarter" idx="3"/>
          </p:nvPr>
        </p:nvSpPr>
        <p:spPr bwMode="auto">
          <a:xfrm>
            <a:off x="2971800" y="6553200"/>
            <a:ext cx="3810000" cy="3048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ctr">
              <a:defRPr kumimoji="0" sz="1000" b="1" smtClean="0">
                <a:ea typeface="ＭＳ Ｐゴシック" pitchFamily="50" charset="-128"/>
                <a:cs typeface="Arial" pitchFamily="34" charset="0"/>
              </a:defRPr>
            </a:lvl1pPr>
          </a:lstStyle>
          <a:p>
            <a:pPr>
              <a:defRPr/>
            </a:pPr>
            <a:endParaRPr lang="en-US" altLang="ja-JP"/>
          </a:p>
        </p:txBody>
      </p:sp>
      <p:sp>
        <p:nvSpPr>
          <p:cNvPr id="423940" name="Rectangle 4"/>
          <p:cNvSpPr>
            <a:spLocks noGrp="1" noChangeArrowheads="1"/>
          </p:cNvSpPr>
          <p:nvPr>
            <p:ph type="sldNum" sz="quarter" idx="4"/>
          </p:nvPr>
        </p:nvSpPr>
        <p:spPr bwMode="auto">
          <a:xfrm>
            <a:off x="7162800" y="6553200"/>
            <a:ext cx="1943100" cy="3048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a:defRPr kumimoji="0" sz="1000" b="1" smtClean="0">
                <a:ea typeface="ＭＳ Ｐゴシック" pitchFamily="50" charset="-128"/>
                <a:cs typeface="Arial" pitchFamily="34" charset="0"/>
              </a:defRPr>
            </a:lvl1pPr>
          </a:lstStyle>
          <a:p>
            <a:pPr>
              <a:defRPr/>
            </a:pPr>
            <a:fld id="{CBEC541C-E47F-4279-8273-78CF92600338}" type="slidenum">
              <a:rPr lang="en-US" altLang="ja-JP"/>
              <a:pPr>
                <a:defRPr/>
              </a:pPr>
              <a:t>‹#›</a:t>
            </a:fld>
            <a:endParaRPr lang="en-US" altLang="ja-JP"/>
          </a:p>
        </p:txBody>
      </p:sp>
      <p:sp>
        <p:nvSpPr>
          <p:cNvPr id="12293" name="Rectangle 5"/>
          <p:cNvSpPr>
            <a:spLocks noChangeArrowheads="1"/>
          </p:cNvSpPr>
          <p:nvPr/>
        </p:nvSpPr>
        <p:spPr bwMode="auto">
          <a:xfrm>
            <a:off x="0" y="762000"/>
            <a:ext cx="9144000" cy="152400"/>
          </a:xfrm>
          <a:prstGeom prst="rect">
            <a:avLst/>
          </a:prstGeom>
          <a:solidFill>
            <a:srgbClr val="7DFA60">
              <a:alpha val="47058"/>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itchFamily="18" charset="0"/>
              </a:defRPr>
            </a:lvl1pPr>
            <a:lvl2pPr marL="742950" indent="-285750">
              <a:defRPr kumimoji="1" sz="2400">
                <a:solidFill>
                  <a:schemeClr val="tx1"/>
                </a:solidFill>
                <a:latin typeface="Times New Roman" pitchFamily="18" charset="0"/>
              </a:defRPr>
            </a:lvl2pPr>
            <a:lvl3pPr marL="1143000" indent="-228600">
              <a:defRPr kumimoji="1" sz="2400">
                <a:solidFill>
                  <a:schemeClr val="tx1"/>
                </a:solidFill>
                <a:latin typeface="Times New Roman" pitchFamily="18" charset="0"/>
              </a:defRPr>
            </a:lvl3pPr>
            <a:lvl4pPr marL="1600200" indent="-228600">
              <a:defRPr kumimoji="1" sz="2400">
                <a:solidFill>
                  <a:schemeClr val="tx1"/>
                </a:solidFill>
                <a:latin typeface="Times New Roman" pitchFamily="18" charset="0"/>
              </a:defRPr>
            </a:lvl4pPr>
            <a:lvl5pPr marL="2057400" indent="-228600">
              <a:defRPr kumimoji="1" sz="2400">
                <a:solidFill>
                  <a:schemeClr val="tx1"/>
                </a:solidFill>
                <a:latin typeface="Times New Roman" pitchFamily="18" charset="0"/>
              </a:defRPr>
            </a:lvl5pPr>
            <a:lvl6pPr marL="2514600" indent="-228600" eaLnBrk="0" fontAlgn="base" hangingPunct="0">
              <a:spcBef>
                <a:spcPct val="0"/>
              </a:spcBef>
              <a:spcAft>
                <a:spcPct val="0"/>
              </a:spcAft>
              <a:defRPr kumimoji="1" sz="2400">
                <a:solidFill>
                  <a:schemeClr val="tx1"/>
                </a:solidFill>
                <a:latin typeface="Times New Roman" pitchFamily="18" charset="0"/>
              </a:defRPr>
            </a:lvl6pPr>
            <a:lvl7pPr marL="2971800" indent="-228600" eaLnBrk="0" fontAlgn="base" hangingPunct="0">
              <a:spcBef>
                <a:spcPct val="0"/>
              </a:spcBef>
              <a:spcAft>
                <a:spcPct val="0"/>
              </a:spcAft>
              <a:defRPr kumimoji="1" sz="2400">
                <a:solidFill>
                  <a:schemeClr val="tx1"/>
                </a:solidFill>
                <a:latin typeface="Times New Roman" pitchFamily="18" charset="0"/>
              </a:defRPr>
            </a:lvl7pPr>
            <a:lvl8pPr marL="3429000" indent="-228600" eaLnBrk="0" fontAlgn="base" hangingPunct="0">
              <a:spcBef>
                <a:spcPct val="0"/>
              </a:spcBef>
              <a:spcAft>
                <a:spcPct val="0"/>
              </a:spcAft>
              <a:defRPr kumimoji="1" sz="2400">
                <a:solidFill>
                  <a:schemeClr val="tx1"/>
                </a:solidFill>
                <a:latin typeface="Times New Roman" pitchFamily="18" charset="0"/>
              </a:defRPr>
            </a:lvl8pPr>
            <a:lvl9pPr marL="3886200" indent="-228600" eaLnBrk="0" fontAlgn="base" hangingPunct="0">
              <a:spcBef>
                <a:spcPct val="0"/>
              </a:spcBef>
              <a:spcAft>
                <a:spcPct val="0"/>
              </a:spcAft>
              <a:defRPr kumimoji="1" sz="2400">
                <a:solidFill>
                  <a:schemeClr val="tx1"/>
                </a:solidFill>
                <a:latin typeface="Times New Roman" pitchFamily="18" charset="0"/>
              </a:defRPr>
            </a:lvl9pPr>
          </a:lstStyle>
          <a:p>
            <a:pPr eaLnBrk="1" hangingPunct="1">
              <a:defRPr/>
            </a:pPr>
            <a:endParaRPr kumimoji="0" lang="en-US" altLang="ja-JP" smtClean="0">
              <a:solidFill>
                <a:schemeClr val="bg2"/>
              </a:solidFill>
              <a:latin typeface="Arial" pitchFamily="34" charset="0"/>
              <a:ea typeface="ＭＳ Ｐゴシック" pitchFamily="50" charset="-128"/>
              <a:cs typeface="Arial" pitchFamily="34" charset="0"/>
            </a:endParaRPr>
          </a:p>
        </p:txBody>
      </p:sp>
      <p:graphicFrame>
        <p:nvGraphicFramePr>
          <p:cNvPr id="12294" name="Object 6"/>
          <p:cNvGraphicFramePr>
            <a:graphicFrameLocks noChangeAspect="1"/>
          </p:cNvGraphicFramePr>
          <p:nvPr/>
        </p:nvGraphicFramePr>
        <p:xfrm>
          <a:off x="152400" y="76200"/>
          <a:ext cx="838200" cy="830263"/>
        </p:xfrm>
        <a:graphic>
          <a:graphicData uri="http://schemas.openxmlformats.org/presentationml/2006/ole">
            <mc:AlternateContent xmlns:mc="http://schemas.openxmlformats.org/markup-compatibility/2006">
              <mc:Choice xmlns:v="urn:schemas-microsoft-com:vml" Requires="v">
                <p:oleObj spid="_x0000_s12302" name="CorelDRAW" r:id="rId15" imgW="6773760" imgH="6706440" progId="">
                  <p:embed/>
                </p:oleObj>
              </mc:Choice>
              <mc:Fallback>
                <p:oleObj name="CorelDRAW" r:id="rId15" imgW="6773760" imgH="6706440" progId="">
                  <p:embed/>
                  <p:pic>
                    <p:nvPicPr>
                      <p:cNvPr id="0" name="Picture 1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52400" y="76200"/>
                        <a:ext cx="838200" cy="830263"/>
                      </a:xfrm>
                      <a:prstGeom prst="rect">
                        <a:avLst/>
                      </a:prstGeom>
                      <a:noFill/>
                      <a:ln>
                        <a:noFill/>
                      </a:ln>
                      <a:extLst>
                        <a:ext uri="{909E8E84-426E-40DD-AFC4-6F175D3DCCD1}">
                          <a14:hiddenFill xmlns:a14="http://schemas.microsoft.com/office/drawing/2010/main">
                            <a:solidFill>
                              <a:srgbClr val="CC9900"/>
                            </a:solidFill>
                          </a14:hiddenFill>
                        </a:ext>
                        <a:ext uri="{91240B29-F687-4F45-9708-019B960494DF}">
                          <a14:hiddenLine xmlns:a14="http://schemas.microsoft.com/office/drawing/2010/main" w="9525">
                            <a:solidFill>
                              <a:srgbClr val="292929"/>
                            </a:solidFill>
                            <a:miter lim="800000"/>
                            <a:headEnd/>
                            <a:tailEnd/>
                          </a14:hiddenLine>
                        </a:ext>
                      </a:extLst>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4704" r:id="rId1"/>
    <p:sldLayoutId id="2147484664" r:id="rId2"/>
    <p:sldLayoutId id="2147484665" r:id="rId3"/>
    <p:sldLayoutId id="2147484666" r:id="rId4"/>
    <p:sldLayoutId id="2147484667" r:id="rId5"/>
    <p:sldLayoutId id="2147484668" r:id="rId6"/>
    <p:sldLayoutId id="2147484669" r:id="rId7"/>
    <p:sldLayoutId id="2147484670" r:id="rId8"/>
    <p:sldLayoutId id="2147484671" r:id="rId9"/>
    <p:sldLayoutId id="2147484672" r:id="rId10"/>
    <p:sldLayoutId id="2147484673" r:id="rId11"/>
  </p:sldLayoutIdLst>
  <p:hf sldNum="0" hdr="0" ftr="0" dt="0"/>
  <p:txStyles>
    <p:titleStyle>
      <a:lvl1pPr algn="l" rtl="0" eaLnBrk="0" fontAlgn="base" hangingPunct="0">
        <a:spcBef>
          <a:spcPct val="0"/>
        </a:spcBef>
        <a:spcAft>
          <a:spcPct val="0"/>
        </a:spcAft>
        <a:defRPr kumimoji="1" sz="4000">
          <a:solidFill>
            <a:schemeClr val="tx2"/>
          </a:solidFill>
          <a:latin typeface="+mj-lt"/>
          <a:ea typeface="+mj-ea"/>
          <a:cs typeface="+mj-cs"/>
        </a:defRPr>
      </a:lvl1pPr>
      <a:lvl2pPr algn="l" rtl="0" eaLnBrk="0" fontAlgn="base" hangingPunct="0">
        <a:spcBef>
          <a:spcPct val="0"/>
        </a:spcBef>
        <a:spcAft>
          <a:spcPct val="0"/>
        </a:spcAft>
        <a:defRPr kumimoji="1" sz="4000">
          <a:solidFill>
            <a:schemeClr val="tx2"/>
          </a:solidFill>
          <a:latin typeface="Arial" charset="0"/>
        </a:defRPr>
      </a:lvl2pPr>
      <a:lvl3pPr algn="l" rtl="0" eaLnBrk="0" fontAlgn="base" hangingPunct="0">
        <a:spcBef>
          <a:spcPct val="0"/>
        </a:spcBef>
        <a:spcAft>
          <a:spcPct val="0"/>
        </a:spcAft>
        <a:defRPr kumimoji="1" sz="4000">
          <a:solidFill>
            <a:schemeClr val="tx2"/>
          </a:solidFill>
          <a:latin typeface="Arial" charset="0"/>
        </a:defRPr>
      </a:lvl3pPr>
      <a:lvl4pPr algn="l" rtl="0" eaLnBrk="0" fontAlgn="base" hangingPunct="0">
        <a:spcBef>
          <a:spcPct val="0"/>
        </a:spcBef>
        <a:spcAft>
          <a:spcPct val="0"/>
        </a:spcAft>
        <a:defRPr kumimoji="1" sz="4000">
          <a:solidFill>
            <a:schemeClr val="tx2"/>
          </a:solidFill>
          <a:latin typeface="Arial" charset="0"/>
        </a:defRPr>
      </a:lvl4pPr>
      <a:lvl5pPr algn="l" rtl="0" eaLnBrk="0" fontAlgn="base" hangingPunct="0">
        <a:spcBef>
          <a:spcPct val="0"/>
        </a:spcBef>
        <a:spcAft>
          <a:spcPct val="0"/>
        </a:spcAft>
        <a:defRPr kumimoji="1" sz="4000">
          <a:solidFill>
            <a:schemeClr val="tx2"/>
          </a:solidFill>
          <a:latin typeface="Arial" charset="0"/>
        </a:defRPr>
      </a:lvl5pPr>
      <a:lvl6pPr marL="457200" algn="l" rtl="0" eaLnBrk="1" fontAlgn="base" hangingPunct="1">
        <a:spcBef>
          <a:spcPct val="0"/>
        </a:spcBef>
        <a:spcAft>
          <a:spcPct val="0"/>
        </a:spcAft>
        <a:defRPr kumimoji="1" sz="4000">
          <a:solidFill>
            <a:schemeClr val="tx2"/>
          </a:solidFill>
          <a:latin typeface="Arial" charset="0"/>
        </a:defRPr>
      </a:lvl6pPr>
      <a:lvl7pPr marL="914400" algn="l" rtl="0" eaLnBrk="1" fontAlgn="base" hangingPunct="1">
        <a:spcBef>
          <a:spcPct val="0"/>
        </a:spcBef>
        <a:spcAft>
          <a:spcPct val="0"/>
        </a:spcAft>
        <a:defRPr kumimoji="1" sz="4000">
          <a:solidFill>
            <a:schemeClr val="tx2"/>
          </a:solidFill>
          <a:latin typeface="Arial" charset="0"/>
        </a:defRPr>
      </a:lvl7pPr>
      <a:lvl8pPr marL="1371600" algn="l" rtl="0" eaLnBrk="1" fontAlgn="base" hangingPunct="1">
        <a:spcBef>
          <a:spcPct val="0"/>
        </a:spcBef>
        <a:spcAft>
          <a:spcPct val="0"/>
        </a:spcAft>
        <a:defRPr kumimoji="1" sz="4000">
          <a:solidFill>
            <a:schemeClr val="tx2"/>
          </a:solidFill>
          <a:latin typeface="Arial" charset="0"/>
        </a:defRPr>
      </a:lvl8pPr>
      <a:lvl9pPr marL="1828800" algn="l" rtl="0" eaLnBrk="1" fontAlgn="base" hangingPunct="1">
        <a:spcBef>
          <a:spcPct val="0"/>
        </a:spcBef>
        <a:spcAft>
          <a:spcPct val="0"/>
        </a:spcAft>
        <a:defRPr kumimoji="1" sz="4000">
          <a:solidFill>
            <a:schemeClr val="tx2"/>
          </a:solidFill>
          <a:latin typeface="Arial" charset="0"/>
        </a:defRPr>
      </a:lvl9pPr>
    </p:titleStyle>
    <p:bodyStyle>
      <a:lvl1pPr marL="447675" indent="-447675" algn="l" rtl="0" eaLnBrk="0" fontAlgn="base" hangingPunct="0">
        <a:spcBef>
          <a:spcPct val="20000"/>
        </a:spcBef>
        <a:spcAft>
          <a:spcPct val="0"/>
        </a:spcAft>
        <a:buClr>
          <a:schemeClr val="accent1"/>
        </a:buClr>
        <a:buSzPct val="70000"/>
        <a:buFont typeface="Wingdings" pitchFamily="2" charset="2"/>
        <a:buChar char="n"/>
        <a:defRPr kumimoji="1" sz="3200">
          <a:solidFill>
            <a:schemeClr val="tx1"/>
          </a:solidFill>
          <a:latin typeface="+mn-lt"/>
          <a:ea typeface="+mn-ea"/>
          <a:cs typeface="+mn-cs"/>
        </a:defRPr>
      </a:lvl1pPr>
      <a:lvl2pPr marL="889000" indent="-439738" algn="l" rtl="0" eaLnBrk="0" fontAlgn="base" hangingPunct="0">
        <a:spcBef>
          <a:spcPct val="20000"/>
        </a:spcBef>
        <a:spcAft>
          <a:spcPct val="0"/>
        </a:spcAft>
        <a:buClr>
          <a:schemeClr val="hlink"/>
        </a:buClr>
        <a:buSzPct val="65000"/>
        <a:buFont typeface="Wingdings" pitchFamily="2" charset="2"/>
        <a:buChar char="¡"/>
        <a:defRPr kumimoji="1" sz="2800">
          <a:solidFill>
            <a:schemeClr val="tx1"/>
          </a:solidFill>
          <a:latin typeface="+mn-lt"/>
        </a:defRPr>
      </a:lvl2pPr>
      <a:lvl3pPr marL="1293813" indent="-403225" algn="l" rtl="0" eaLnBrk="0" fontAlgn="base" hangingPunct="0">
        <a:spcBef>
          <a:spcPct val="20000"/>
        </a:spcBef>
        <a:spcAft>
          <a:spcPct val="0"/>
        </a:spcAft>
        <a:buClr>
          <a:schemeClr val="accent1"/>
        </a:buClr>
        <a:buSzPct val="70000"/>
        <a:buFont typeface="Wingdings" pitchFamily="2" charset="2"/>
        <a:buChar char="n"/>
        <a:defRPr kumimoji="1" sz="2400">
          <a:solidFill>
            <a:schemeClr val="tx1"/>
          </a:solidFill>
          <a:latin typeface="+mn-lt"/>
        </a:defRPr>
      </a:lvl3pPr>
      <a:lvl4pPr marL="1681163" indent="-385763" algn="l" rtl="0" eaLnBrk="0" fontAlgn="base" hangingPunct="0">
        <a:spcBef>
          <a:spcPct val="20000"/>
        </a:spcBef>
        <a:spcAft>
          <a:spcPct val="0"/>
        </a:spcAft>
        <a:buClr>
          <a:schemeClr val="hlink"/>
        </a:buClr>
        <a:buSzPct val="75000"/>
        <a:buFont typeface="Wingdings" pitchFamily="2" charset="2"/>
        <a:buChar char="¡"/>
        <a:defRPr kumimoji="1" sz="2000">
          <a:solidFill>
            <a:schemeClr val="tx1"/>
          </a:solidFill>
          <a:latin typeface="+mn-lt"/>
        </a:defRPr>
      </a:lvl4pPr>
      <a:lvl5pPr marL="2070100" indent="-387350" algn="l" rtl="0" eaLnBrk="0" fontAlgn="base" hangingPunct="0">
        <a:spcBef>
          <a:spcPct val="20000"/>
        </a:spcBef>
        <a:spcAft>
          <a:spcPct val="0"/>
        </a:spcAft>
        <a:buClr>
          <a:schemeClr val="accent1"/>
        </a:buClr>
        <a:buSzPct val="70000"/>
        <a:buFont typeface="Wingdings" pitchFamily="2" charset="2"/>
        <a:buChar char="n"/>
        <a:defRPr kumimoji="1" sz="2000">
          <a:solidFill>
            <a:schemeClr val="tx1"/>
          </a:solidFill>
          <a:latin typeface="+mn-lt"/>
        </a:defRPr>
      </a:lvl5pPr>
      <a:lvl6pPr marL="2527300" indent="-387350" algn="l" rtl="0" eaLnBrk="1" fontAlgn="base" hangingPunct="1">
        <a:spcBef>
          <a:spcPct val="20000"/>
        </a:spcBef>
        <a:spcAft>
          <a:spcPct val="0"/>
        </a:spcAft>
        <a:buClr>
          <a:schemeClr val="accent1"/>
        </a:buClr>
        <a:buSzPct val="70000"/>
        <a:buFont typeface="Wingdings" pitchFamily="2" charset="2"/>
        <a:buChar char="n"/>
        <a:defRPr kumimoji="1" sz="2000">
          <a:solidFill>
            <a:schemeClr val="tx1"/>
          </a:solidFill>
          <a:latin typeface="+mn-lt"/>
        </a:defRPr>
      </a:lvl6pPr>
      <a:lvl7pPr marL="2984500" indent="-387350" algn="l" rtl="0" eaLnBrk="1" fontAlgn="base" hangingPunct="1">
        <a:spcBef>
          <a:spcPct val="20000"/>
        </a:spcBef>
        <a:spcAft>
          <a:spcPct val="0"/>
        </a:spcAft>
        <a:buClr>
          <a:schemeClr val="accent1"/>
        </a:buClr>
        <a:buSzPct val="70000"/>
        <a:buFont typeface="Wingdings" pitchFamily="2" charset="2"/>
        <a:buChar char="n"/>
        <a:defRPr kumimoji="1" sz="2000">
          <a:solidFill>
            <a:schemeClr val="tx1"/>
          </a:solidFill>
          <a:latin typeface="+mn-lt"/>
        </a:defRPr>
      </a:lvl7pPr>
      <a:lvl8pPr marL="3441700" indent="-387350" algn="l" rtl="0" eaLnBrk="1" fontAlgn="base" hangingPunct="1">
        <a:spcBef>
          <a:spcPct val="20000"/>
        </a:spcBef>
        <a:spcAft>
          <a:spcPct val="0"/>
        </a:spcAft>
        <a:buClr>
          <a:schemeClr val="accent1"/>
        </a:buClr>
        <a:buSzPct val="70000"/>
        <a:buFont typeface="Wingdings" pitchFamily="2" charset="2"/>
        <a:buChar char="n"/>
        <a:defRPr kumimoji="1" sz="2000">
          <a:solidFill>
            <a:schemeClr val="tx1"/>
          </a:solidFill>
          <a:latin typeface="+mn-lt"/>
        </a:defRPr>
      </a:lvl8pPr>
      <a:lvl9pPr marL="3898900" indent="-387350" algn="l" rtl="0" eaLnBrk="1" fontAlgn="base" hangingPunct="1">
        <a:spcBef>
          <a:spcPct val="20000"/>
        </a:spcBef>
        <a:spcAft>
          <a:spcPct val="0"/>
        </a:spcAft>
        <a:buClr>
          <a:schemeClr val="accent1"/>
        </a:buClr>
        <a:buSzPct val="70000"/>
        <a:buFont typeface="Wingdings" pitchFamily="2" charset="2"/>
        <a:buChar char="n"/>
        <a:defRPr kumimoji="1" sz="2000">
          <a:solidFill>
            <a:schemeClr val="tx1"/>
          </a:solidFill>
          <a:latin typeface="+mn-lt"/>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13314" name="Group 2"/>
          <p:cNvGrpSpPr>
            <a:grpSpLocks/>
          </p:cNvGrpSpPr>
          <p:nvPr/>
        </p:nvGrpSpPr>
        <p:grpSpPr bwMode="auto">
          <a:xfrm>
            <a:off x="0" y="0"/>
            <a:ext cx="7620000" cy="6858000"/>
            <a:chOff x="0" y="0"/>
            <a:chExt cx="4800" cy="4320"/>
          </a:xfrm>
        </p:grpSpPr>
        <p:grpSp>
          <p:nvGrpSpPr>
            <p:cNvPr id="13320" name="Group 3"/>
            <p:cNvGrpSpPr>
              <a:grpSpLocks/>
            </p:cNvGrpSpPr>
            <p:nvPr userDrawn="1"/>
          </p:nvGrpSpPr>
          <p:grpSpPr bwMode="auto">
            <a:xfrm>
              <a:off x="0" y="0"/>
              <a:ext cx="2016" cy="4320"/>
              <a:chOff x="0" y="0"/>
              <a:chExt cx="2016" cy="4320"/>
            </a:xfrm>
          </p:grpSpPr>
          <p:sp>
            <p:nvSpPr>
              <p:cNvPr id="13324" name="Rectangle 4"/>
              <p:cNvSpPr>
                <a:spLocks noChangeArrowheads="1"/>
              </p:cNvSpPr>
              <p:nvPr userDrawn="1"/>
            </p:nvSpPr>
            <p:spPr bwMode="auto">
              <a:xfrm>
                <a:off x="0" y="0"/>
                <a:ext cx="480"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itchFamily="18" charset="0"/>
                  </a:defRPr>
                </a:lvl1pPr>
                <a:lvl2pPr marL="742950" indent="-285750">
                  <a:defRPr kumimoji="1" sz="2400">
                    <a:solidFill>
                      <a:schemeClr val="tx1"/>
                    </a:solidFill>
                    <a:latin typeface="Times New Roman" pitchFamily="18" charset="0"/>
                  </a:defRPr>
                </a:lvl2pPr>
                <a:lvl3pPr marL="1143000" indent="-228600">
                  <a:defRPr kumimoji="1" sz="2400">
                    <a:solidFill>
                      <a:schemeClr val="tx1"/>
                    </a:solidFill>
                    <a:latin typeface="Times New Roman" pitchFamily="18" charset="0"/>
                  </a:defRPr>
                </a:lvl3pPr>
                <a:lvl4pPr marL="1600200" indent="-228600">
                  <a:defRPr kumimoji="1" sz="2400">
                    <a:solidFill>
                      <a:schemeClr val="tx1"/>
                    </a:solidFill>
                    <a:latin typeface="Times New Roman" pitchFamily="18" charset="0"/>
                  </a:defRPr>
                </a:lvl4pPr>
                <a:lvl5pPr marL="2057400" indent="-228600">
                  <a:defRPr kumimoji="1" sz="2400">
                    <a:solidFill>
                      <a:schemeClr val="tx1"/>
                    </a:solidFill>
                    <a:latin typeface="Times New Roman" pitchFamily="18" charset="0"/>
                  </a:defRPr>
                </a:lvl5pPr>
                <a:lvl6pPr marL="2514600" indent="-228600" eaLnBrk="0" fontAlgn="base" hangingPunct="0">
                  <a:spcBef>
                    <a:spcPct val="0"/>
                  </a:spcBef>
                  <a:spcAft>
                    <a:spcPct val="0"/>
                  </a:spcAft>
                  <a:defRPr kumimoji="1" sz="2400">
                    <a:solidFill>
                      <a:schemeClr val="tx1"/>
                    </a:solidFill>
                    <a:latin typeface="Times New Roman" pitchFamily="18" charset="0"/>
                  </a:defRPr>
                </a:lvl6pPr>
                <a:lvl7pPr marL="2971800" indent="-228600" eaLnBrk="0" fontAlgn="base" hangingPunct="0">
                  <a:spcBef>
                    <a:spcPct val="0"/>
                  </a:spcBef>
                  <a:spcAft>
                    <a:spcPct val="0"/>
                  </a:spcAft>
                  <a:defRPr kumimoji="1" sz="2400">
                    <a:solidFill>
                      <a:schemeClr val="tx1"/>
                    </a:solidFill>
                    <a:latin typeface="Times New Roman" pitchFamily="18" charset="0"/>
                  </a:defRPr>
                </a:lvl7pPr>
                <a:lvl8pPr marL="3429000" indent="-228600" eaLnBrk="0" fontAlgn="base" hangingPunct="0">
                  <a:spcBef>
                    <a:spcPct val="0"/>
                  </a:spcBef>
                  <a:spcAft>
                    <a:spcPct val="0"/>
                  </a:spcAft>
                  <a:defRPr kumimoji="1" sz="2400">
                    <a:solidFill>
                      <a:schemeClr val="tx1"/>
                    </a:solidFill>
                    <a:latin typeface="Times New Roman" pitchFamily="18" charset="0"/>
                  </a:defRPr>
                </a:lvl8pPr>
                <a:lvl9pPr marL="3886200" indent="-228600" eaLnBrk="0" fontAlgn="base" hangingPunct="0">
                  <a:spcBef>
                    <a:spcPct val="0"/>
                  </a:spcBef>
                  <a:spcAft>
                    <a:spcPct val="0"/>
                  </a:spcAft>
                  <a:defRPr kumimoji="1" sz="2400">
                    <a:solidFill>
                      <a:schemeClr val="tx1"/>
                    </a:solidFill>
                    <a:latin typeface="Times New Roman" pitchFamily="18" charset="0"/>
                  </a:defRPr>
                </a:lvl9pPr>
              </a:lstStyle>
              <a:p>
                <a:pPr eaLnBrk="1" hangingPunct="1">
                  <a:defRPr/>
                </a:pPr>
                <a:endParaRPr kumimoji="0" lang="en-US" altLang="ja-JP" smtClean="0">
                  <a:solidFill>
                    <a:schemeClr val="bg2"/>
                  </a:solidFill>
                  <a:latin typeface="Arial" pitchFamily="34" charset="0"/>
                  <a:ea typeface="ＭＳ Ｐゴシック" pitchFamily="50" charset="-128"/>
                  <a:cs typeface="Arial" pitchFamily="34" charset="0"/>
                </a:endParaRPr>
              </a:p>
            </p:txBody>
          </p:sp>
          <p:sp>
            <p:nvSpPr>
              <p:cNvPr id="13325" name="Freeform 5"/>
              <p:cNvSpPr>
                <a:spLocks/>
              </p:cNvSpPr>
              <p:nvPr userDrawn="1"/>
            </p:nvSpPr>
            <p:spPr bwMode="auto">
              <a:xfrm>
                <a:off x="288" y="0"/>
                <a:ext cx="1728" cy="735"/>
              </a:xfrm>
              <a:custGeom>
                <a:avLst/>
                <a:gdLst>
                  <a:gd name="T0" fmla="*/ 1728 w 1728"/>
                  <a:gd name="T1" fmla="*/ 0 h 735"/>
                  <a:gd name="T2" fmla="*/ 1728 w 1728"/>
                  <a:gd name="T3" fmla="*/ 480 h 735"/>
                  <a:gd name="T4" fmla="*/ 380 w 1728"/>
                  <a:gd name="T5" fmla="*/ 482 h 735"/>
                  <a:gd name="T6" fmla="*/ 354 w 1728"/>
                  <a:gd name="T7" fmla="*/ 480 h 735"/>
                  <a:gd name="T8" fmla="*/ 308 w 1728"/>
                  <a:gd name="T9" fmla="*/ 489 h 735"/>
                  <a:gd name="T10" fmla="*/ 246 w 1728"/>
                  <a:gd name="T11" fmla="*/ 531 h 735"/>
                  <a:gd name="T12" fmla="*/ 206 w 1728"/>
                  <a:gd name="T13" fmla="*/ 597 h 735"/>
                  <a:gd name="T14" fmla="*/ 192 w 1728"/>
                  <a:gd name="T15" fmla="*/ 666 h 735"/>
                  <a:gd name="T16" fmla="*/ 192 w 1728"/>
                  <a:gd name="T17" fmla="*/ 735 h 735"/>
                  <a:gd name="T18" fmla="*/ 0 w 1728"/>
                  <a:gd name="T19" fmla="*/ 735 h 735"/>
                  <a:gd name="T20" fmla="*/ 0 w 1728"/>
                  <a:gd name="T21" fmla="*/ 480 h 735"/>
                  <a:gd name="T22" fmla="*/ 0 w 1728"/>
                  <a:gd name="T23" fmla="*/ 0 h 735"/>
                  <a:gd name="T24" fmla="*/ 1728 w 1728"/>
                  <a:gd name="T25" fmla="*/ 0 h 73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28" h="735">
                    <a:moveTo>
                      <a:pt x="1728" y="0"/>
                    </a:moveTo>
                    <a:lnTo>
                      <a:pt x="1728" y="480"/>
                    </a:lnTo>
                    <a:lnTo>
                      <a:pt x="380" y="482"/>
                    </a:lnTo>
                    <a:lnTo>
                      <a:pt x="354" y="480"/>
                    </a:lnTo>
                    <a:lnTo>
                      <a:pt x="308" y="489"/>
                    </a:lnTo>
                    <a:cubicBezTo>
                      <a:pt x="290" y="498"/>
                      <a:pt x="263" y="513"/>
                      <a:pt x="246" y="531"/>
                    </a:cubicBezTo>
                    <a:cubicBezTo>
                      <a:pt x="229" y="549"/>
                      <a:pt x="215" y="574"/>
                      <a:pt x="206" y="597"/>
                    </a:cubicBezTo>
                    <a:cubicBezTo>
                      <a:pt x="197" y="620"/>
                      <a:pt x="194" y="643"/>
                      <a:pt x="192" y="666"/>
                    </a:cubicBezTo>
                    <a:lnTo>
                      <a:pt x="192" y="735"/>
                    </a:lnTo>
                    <a:lnTo>
                      <a:pt x="0" y="735"/>
                    </a:lnTo>
                    <a:lnTo>
                      <a:pt x="0" y="480"/>
                    </a:lnTo>
                    <a:lnTo>
                      <a:pt x="0" y="0"/>
                    </a:lnTo>
                    <a:lnTo>
                      <a:pt x="1728" y="0"/>
                    </a:lnTo>
                    <a:close/>
                  </a:path>
                </a:pathLst>
              </a:custGeom>
              <a:solidFill>
                <a:schemeClr val="accent2"/>
              </a:solidFill>
              <a:ln>
                <a:noFill/>
              </a:ln>
              <a:extLst>
                <a:ext uri="{91240B29-F687-4F45-9708-019B960494DF}">
                  <a14:hiddenLine xmlns:a14="http://schemas.microsoft.com/office/drawing/2010/main" w="9525" cap="flat" cmpd="sng">
                    <a:solidFill>
                      <a:srgbClr val="000000"/>
                    </a:solidFill>
                    <a:prstDash val="solid"/>
                    <a:miter lim="800000"/>
                    <a:headEnd type="none" w="med" len="med"/>
                    <a:tailEnd type="none" w="med" len="med"/>
                  </a14:hiddenLine>
                </a:ext>
              </a:extLst>
            </p:spPr>
            <p:txBody>
              <a:bodyPr wrap="none"/>
              <a:lstStyle/>
              <a:p>
                <a:endParaRPr lang="ja-JP" altLang="en-US"/>
              </a:p>
            </p:txBody>
          </p:sp>
        </p:grpSp>
        <p:grpSp>
          <p:nvGrpSpPr>
            <p:cNvPr id="13321" name="Group 6"/>
            <p:cNvGrpSpPr>
              <a:grpSpLocks/>
            </p:cNvGrpSpPr>
            <p:nvPr/>
          </p:nvGrpSpPr>
          <p:grpSpPr bwMode="auto">
            <a:xfrm>
              <a:off x="144" y="1248"/>
              <a:ext cx="4656" cy="201"/>
              <a:chOff x="144" y="1248"/>
              <a:chExt cx="4656" cy="201"/>
            </a:xfrm>
          </p:grpSpPr>
          <p:sp>
            <p:nvSpPr>
              <p:cNvPr id="13322" name="AutoShape 7"/>
              <p:cNvSpPr>
                <a:spLocks noChangeArrowheads="1"/>
              </p:cNvSpPr>
              <p:nvPr/>
            </p:nvSpPr>
            <p:spPr bwMode="auto">
              <a:xfrm>
                <a:off x="384" y="1248"/>
                <a:ext cx="4416" cy="200"/>
              </a:xfrm>
              <a:prstGeom prst="roundRect">
                <a:avLst>
                  <a:gd name="adj" fmla="val 0"/>
                </a:avLst>
              </a:pr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kumimoji="1" sz="2400">
                    <a:solidFill>
                      <a:schemeClr val="tx1"/>
                    </a:solidFill>
                    <a:latin typeface="Times New Roman" pitchFamily="18" charset="0"/>
                  </a:defRPr>
                </a:lvl1pPr>
                <a:lvl2pPr marL="742950" indent="-285750">
                  <a:defRPr kumimoji="1" sz="2400">
                    <a:solidFill>
                      <a:schemeClr val="tx1"/>
                    </a:solidFill>
                    <a:latin typeface="Times New Roman" pitchFamily="18" charset="0"/>
                  </a:defRPr>
                </a:lvl2pPr>
                <a:lvl3pPr marL="1143000" indent="-228600">
                  <a:defRPr kumimoji="1" sz="2400">
                    <a:solidFill>
                      <a:schemeClr val="tx1"/>
                    </a:solidFill>
                    <a:latin typeface="Times New Roman" pitchFamily="18" charset="0"/>
                  </a:defRPr>
                </a:lvl3pPr>
                <a:lvl4pPr marL="1600200" indent="-228600">
                  <a:defRPr kumimoji="1" sz="2400">
                    <a:solidFill>
                      <a:schemeClr val="tx1"/>
                    </a:solidFill>
                    <a:latin typeface="Times New Roman" pitchFamily="18" charset="0"/>
                  </a:defRPr>
                </a:lvl4pPr>
                <a:lvl5pPr marL="2057400" indent="-228600">
                  <a:defRPr kumimoji="1" sz="2400">
                    <a:solidFill>
                      <a:schemeClr val="tx1"/>
                    </a:solidFill>
                    <a:latin typeface="Times New Roman" pitchFamily="18" charset="0"/>
                  </a:defRPr>
                </a:lvl5pPr>
                <a:lvl6pPr marL="2514600" indent="-228600" eaLnBrk="0" fontAlgn="base" hangingPunct="0">
                  <a:spcBef>
                    <a:spcPct val="0"/>
                  </a:spcBef>
                  <a:spcAft>
                    <a:spcPct val="0"/>
                  </a:spcAft>
                  <a:defRPr kumimoji="1" sz="2400">
                    <a:solidFill>
                      <a:schemeClr val="tx1"/>
                    </a:solidFill>
                    <a:latin typeface="Times New Roman" pitchFamily="18" charset="0"/>
                  </a:defRPr>
                </a:lvl6pPr>
                <a:lvl7pPr marL="2971800" indent="-228600" eaLnBrk="0" fontAlgn="base" hangingPunct="0">
                  <a:spcBef>
                    <a:spcPct val="0"/>
                  </a:spcBef>
                  <a:spcAft>
                    <a:spcPct val="0"/>
                  </a:spcAft>
                  <a:defRPr kumimoji="1" sz="2400">
                    <a:solidFill>
                      <a:schemeClr val="tx1"/>
                    </a:solidFill>
                    <a:latin typeface="Times New Roman" pitchFamily="18" charset="0"/>
                  </a:defRPr>
                </a:lvl7pPr>
                <a:lvl8pPr marL="3429000" indent="-228600" eaLnBrk="0" fontAlgn="base" hangingPunct="0">
                  <a:spcBef>
                    <a:spcPct val="0"/>
                  </a:spcBef>
                  <a:spcAft>
                    <a:spcPct val="0"/>
                  </a:spcAft>
                  <a:defRPr kumimoji="1" sz="2400">
                    <a:solidFill>
                      <a:schemeClr val="tx1"/>
                    </a:solidFill>
                    <a:latin typeface="Times New Roman" pitchFamily="18" charset="0"/>
                  </a:defRPr>
                </a:lvl8pPr>
                <a:lvl9pPr marL="3886200" indent="-228600" eaLnBrk="0" fontAlgn="base" hangingPunct="0">
                  <a:spcBef>
                    <a:spcPct val="0"/>
                  </a:spcBef>
                  <a:spcAft>
                    <a:spcPct val="0"/>
                  </a:spcAft>
                  <a:defRPr kumimoji="1" sz="2400">
                    <a:solidFill>
                      <a:schemeClr val="tx1"/>
                    </a:solidFill>
                    <a:latin typeface="Times New Roman" pitchFamily="18" charset="0"/>
                  </a:defRPr>
                </a:lvl9pPr>
              </a:lstStyle>
              <a:p>
                <a:pPr eaLnBrk="1" hangingPunct="1">
                  <a:defRPr/>
                </a:pPr>
                <a:endParaRPr kumimoji="0" lang="en-US" altLang="ja-JP" smtClean="0">
                  <a:solidFill>
                    <a:schemeClr val="bg2"/>
                  </a:solidFill>
                  <a:latin typeface="Arial" pitchFamily="34" charset="0"/>
                  <a:ea typeface="ＭＳ Ｐゴシック" pitchFamily="50" charset="-128"/>
                  <a:cs typeface="Arial" pitchFamily="34" charset="0"/>
                </a:endParaRPr>
              </a:p>
            </p:txBody>
          </p:sp>
          <p:sp>
            <p:nvSpPr>
              <p:cNvPr id="13323" name="AutoShape 8"/>
              <p:cNvSpPr>
                <a:spLocks noChangeArrowheads="1"/>
              </p:cNvSpPr>
              <p:nvPr/>
            </p:nvSpPr>
            <p:spPr bwMode="auto">
              <a:xfrm flipH="1">
                <a:off x="144" y="1248"/>
                <a:ext cx="248" cy="201"/>
              </a:xfrm>
              <a:prstGeom prst="flowChartDelay">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itchFamily="18" charset="0"/>
                  </a:defRPr>
                </a:lvl1pPr>
                <a:lvl2pPr marL="742950" indent="-285750">
                  <a:defRPr kumimoji="1" sz="2400">
                    <a:solidFill>
                      <a:schemeClr val="tx1"/>
                    </a:solidFill>
                    <a:latin typeface="Times New Roman" pitchFamily="18" charset="0"/>
                  </a:defRPr>
                </a:lvl2pPr>
                <a:lvl3pPr marL="1143000" indent="-228600">
                  <a:defRPr kumimoji="1" sz="2400">
                    <a:solidFill>
                      <a:schemeClr val="tx1"/>
                    </a:solidFill>
                    <a:latin typeface="Times New Roman" pitchFamily="18" charset="0"/>
                  </a:defRPr>
                </a:lvl3pPr>
                <a:lvl4pPr marL="1600200" indent="-228600">
                  <a:defRPr kumimoji="1" sz="2400">
                    <a:solidFill>
                      <a:schemeClr val="tx1"/>
                    </a:solidFill>
                    <a:latin typeface="Times New Roman" pitchFamily="18" charset="0"/>
                  </a:defRPr>
                </a:lvl4pPr>
                <a:lvl5pPr marL="2057400" indent="-228600">
                  <a:defRPr kumimoji="1" sz="2400">
                    <a:solidFill>
                      <a:schemeClr val="tx1"/>
                    </a:solidFill>
                    <a:latin typeface="Times New Roman" pitchFamily="18" charset="0"/>
                  </a:defRPr>
                </a:lvl5pPr>
                <a:lvl6pPr marL="2514600" indent="-228600" eaLnBrk="0" fontAlgn="base" hangingPunct="0">
                  <a:spcBef>
                    <a:spcPct val="0"/>
                  </a:spcBef>
                  <a:spcAft>
                    <a:spcPct val="0"/>
                  </a:spcAft>
                  <a:defRPr kumimoji="1" sz="2400">
                    <a:solidFill>
                      <a:schemeClr val="tx1"/>
                    </a:solidFill>
                    <a:latin typeface="Times New Roman" pitchFamily="18" charset="0"/>
                  </a:defRPr>
                </a:lvl6pPr>
                <a:lvl7pPr marL="2971800" indent="-228600" eaLnBrk="0" fontAlgn="base" hangingPunct="0">
                  <a:spcBef>
                    <a:spcPct val="0"/>
                  </a:spcBef>
                  <a:spcAft>
                    <a:spcPct val="0"/>
                  </a:spcAft>
                  <a:defRPr kumimoji="1" sz="2400">
                    <a:solidFill>
                      <a:schemeClr val="tx1"/>
                    </a:solidFill>
                    <a:latin typeface="Times New Roman" pitchFamily="18" charset="0"/>
                  </a:defRPr>
                </a:lvl7pPr>
                <a:lvl8pPr marL="3429000" indent="-228600" eaLnBrk="0" fontAlgn="base" hangingPunct="0">
                  <a:spcBef>
                    <a:spcPct val="0"/>
                  </a:spcBef>
                  <a:spcAft>
                    <a:spcPct val="0"/>
                  </a:spcAft>
                  <a:defRPr kumimoji="1" sz="2400">
                    <a:solidFill>
                      <a:schemeClr val="tx1"/>
                    </a:solidFill>
                    <a:latin typeface="Times New Roman" pitchFamily="18" charset="0"/>
                  </a:defRPr>
                </a:lvl8pPr>
                <a:lvl9pPr marL="3886200" indent="-228600" eaLnBrk="0" fontAlgn="base" hangingPunct="0">
                  <a:spcBef>
                    <a:spcPct val="0"/>
                  </a:spcBef>
                  <a:spcAft>
                    <a:spcPct val="0"/>
                  </a:spcAft>
                  <a:defRPr kumimoji="1" sz="2400">
                    <a:solidFill>
                      <a:schemeClr val="tx1"/>
                    </a:solidFill>
                    <a:latin typeface="Times New Roman" pitchFamily="18" charset="0"/>
                  </a:defRPr>
                </a:lvl9pPr>
              </a:lstStyle>
              <a:p>
                <a:pPr eaLnBrk="1" hangingPunct="1">
                  <a:defRPr/>
                </a:pPr>
                <a:endParaRPr kumimoji="0" lang="en-US" altLang="ja-JP" smtClean="0">
                  <a:solidFill>
                    <a:schemeClr val="bg2"/>
                  </a:solidFill>
                  <a:latin typeface="Arial" pitchFamily="34" charset="0"/>
                  <a:ea typeface="ＭＳ Ｐゴシック" pitchFamily="50" charset="-128"/>
                  <a:cs typeface="Arial" pitchFamily="34" charset="0"/>
                </a:endParaRPr>
              </a:p>
            </p:txBody>
          </p:sp>
        </p:grpSp>
      </p:grpSp>
      <p:sp>
        <p:nvSpPr>
          <p:cNvPr id="13315" name="AutoShape 9"/>
          <p:cNvSpPr>
            <a:spLocks noGrp="1" noChangeArrowheads="1"/>
          </p:cNvSpPr>
          <p:nvPr>
            <p:ph type="title"/>
          </p:nvPr>
        </p:nvSpPr>
        <p:spPr bwMode="auto">
          <a:xfrm>
            <a:off x="762000" y="762000"/>
            <a:ext cx="7924800" cy="1143000"/>
          </a:xfrm>
          <a:prstGeom prst="roundRect">
            <a:avLst>
              <a:gd name="adj" fmla="val 21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b" anchorCtr="0" compatLnSpc="1">
            <a:prstTxWarp prst="textNoShape">
              <a:avLst/>
            </a:prstTxWarp>
          </a:bodyPr>
          <a:lstStyle/>
          <a:p>
            <a:pPr lvl="0"/>
            <a:r>
              <a:rPr lang="en-US" altLang="ja-JP" smtClean="0"/>
              <a:t>Click to edit Master title style</a:t>
            </a:r>
          </a:p>
        </p:txBody>
      </p:sp>
      <p:sp>
        <p:nvSpPr>
          <p:cNvPr id="13316" name="Rectangle 10"/>
          <p:cNvSpPr>
            <a:spLocks noGrp="1" noChangeArrowheads="1"/>
          </p:cNvSpPr>
          <p:nvPr>
            <p:ph type="body" idx="1"/>
          </p:nvPr>
        </p:nvSpPr>
        <p:spPr bwMode="auto">
          <a:xfrm>
            <a:off x="838200" y="2362200"/>
            <a:ext cx="7693025" cy="3724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p>
        </p:txBody>
      </p:sp>
      <p:sp>
        <p:nvSpPr>
          <p:cNvPr id="428043" name="Rectangle 11"/>
          <p:cNvSpPr>
            <a:spLocks noGrp="1" noChangeArrowheads="1"/>
          </p:cNvSpPr>
          <p:nvPr>
            <p:ph type="dt" sz="half" idx="2"/>
          </p:nvPr>
        </p:nvSpPr>
        <p:spPr bwMode="auto">
          <a:xfrm>
            <a:off x="2438400" y="6248400"/>
            <a:ext cx="2130425" cy="474663"/>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r">
              <a:defRPr kumimoji="0" sz="1400" smtClean="0">
                <a:ea typeface="ＭＳ Ｐゴシック" pitchFamily="50" charset="-128"/>
                <a:cs typeface="Arial" pitchFamily="34" charset="0"/>
              </a:defRPr>
            </a:lvl1pPr>
          </a:lstStyle>
          <a:p>
            <a:pPr>
              <a:defRPr/>
            </a:pPr>
            <a:endParaRPr lang="en-US" altLang="ja-JP"/>
          </a:p>
        </p:txBody>
      </p:sp>
      <p:sp>
        <p:nvSpPr>
          <p:cNvPr id="428044" name="Rectangle 12"/>
          <p:cNvSpPr>
            <a:spLocks noGrp="1" noChangeArrowheads="1"/>
          </p:cNvSpPr>
          <p:nvPr>
            <p:ph type="ftr" sz="quarter" idx="3"/>
          </p:nvPr>
        </p:nvSpPr>
        <p:spPr bwMode="auto">
          <a:xfrm>
            <a:off x="5791200" y="6248400"/>
            <a:ext cx="2897188" cy="474663"/>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ctr">
              <a:defRPr kumimoji="0" sz="1400" smtClean="0">
                <a:ea typeface="ＭＳ Ｐゴシック" pitchFamily="50" charset="-128"/>
                <a:cs typeface="Arial" pitchFamily="34" charset="0"/>
              </a:defRPr>
            </a:lvl1pPr>
          </a:lstStyle>
          <a:p>
            <a:pPr>
              <a:defRPr/>
            </a:pPr>
            <a:endParaRPr lang="en-US" altLang="ja-JP"/>
          </a:p>
        </p:txBody>
      </p:sp>
      <p:sp>
        <p:nvSpPr>
          <p:cNvPr id="428045" name="Rectangle 13"/>
          <p:cNvSpPr>
            <a:spLocks noGrp="1" noChangeArrowheads="1"/>
          </p:cNvSpPr>
          <p:nvPr>
            <p:ph type="sldNum" sz="quarter" idx="4"/>
          </p:nvPr>
        </p:nvSpPr>
        <p:spPr bwMode="auto">
          <a:xfrm>
            <a:off x="84138" y="6242050"/>
            <a:ext cx="587375" cy="488950"/>
          </a:xfrm>
          <a:prstGeom prst="rect">
            <a:avLst/>
          </a:prstGeom>
          <a:noFill/>
          <a:ln>
            <a:noFill/>
          </a:ln>
          <a:effectLst/>
          <a:extLst/>
        </p:spPr>
        <p:txBody>
          <a:bodyPr vert="horz" wrap="square" lIns="91440" tIns="45720" rIns="91440" bIns="45720" numCol="1" anchor="b" anchorCtr="1" compatLnSpc="1">
            <a:prstTxWarp prst="textNoShape">
              <a:avLst/>
            </a:prstTxWarp>
          </a:bodyPr>
          <a:lstStyle>
            <a:lvl1pPr>
              <a:defRPr kumimoji="0" sz="2600" b="1" smtClean="0">
                <a:solidFill>
                  <a:schemeClr val="bg1"/>
                </a:solidFill>
                <a:ea typeface="ＭＳ Ｐゴシック" pitchFamily="50" charset="-128"/>
                <a:cs typeface="Arial" pitchFamily="34" charset="0"/>
              </a:defRPr>
            </a:lvl1pPr>
          </a:lstStyle>
          <a:p>
            <a:pPr>
              <a:defRPr/>
            </a:pPr>
            <a:fld id="{2435888E-4415-47EC-A3F9-F6DDA37AEF3E}" type="slidenum">
              <a:rPr lang="en-US" altLang="ja-JP"/>
              <a:pPr>
                <a:defRPr/>
              </a:pPr>
              <a:t>‹#›</a:t>
            </a:fld>
            <a:endParaRPr lang="en-US" altLang="ja-JP"/>
          </a:p>
        </p:txBody>
      </p:sp>
    </p:spTree>
  </p:cSld>
  <p:clrMap bg1="lt1" tx1="dk1" bg2="lt2" tx2="dk2" accent1="accent1" accent2="accent2" accent3="accent3" accent4="accent4" accent5="accent5" accent6="accent6" hlink="hlink" folHlink="folHlink"/>
  <p:sldLayoutIdLst>
    <p:sldLayoutId id="2147484705" r:id="rId1"/>
    <p:sldLayoutId id="2147484674" r:id="rId2"/>
    <p:sldLayoutId id="2147484675" r:id="rId3"/>
    <p:sldLayoutId id="2147484676" r:id="rId4"/>
    <p:sldLayoutId id="2147484677" r:id="rId5"/>
    <p:sldLayoutId id="2147484678" r:id="rId6"/>
    <p:sldLayoutId id="2147484679" r:id="rId7"/>
    <p:sldLayoutId id="2147484680" r:id="rId8"/>
    <p:sldLayoutId id="2147484681" r:id="rId9"/>
    <p:sldLayoutId id="2147484682" r:id="rId10"/>
    <p:sldLayoutId id="2147484683" r:id="rId11"/>
  </p:sldLayoutIdLst>
  <p:hf sldNum="0" hdr="0" ftr="0" dt="0"/>
  <p:txStyles>
    <p:titleStyle>
      <a:lvl1pPr algn="l" rtl="0" eaLnBrk="0" fontAlgn="base" hangingPunct="0">
        <a:lnSpc>
          <a:spcPct val="90000"/>
        </a:lnSpc>
        <a:spcBef>
          <a:spcPct val="0"/>
        </a:spcBef>
        <a:spcAft>
          <a:spcPct val="0"/>
        </a:spcAft>
        <a:defRPr kumimoji="1" sz="3600" b="1">
          <a:solidFill>
            <a:schemeClr val="tx2"/>
          </a:solidFill>
          <a:latin typeface="+mj-lt"/>
          <a:ea typeface="+mj-ea"/>
          <a:cs typeface="+mj-cs"/>
        </a:defRPr>
      </a:lvl1pPr>
      <a:lvl2pPr algn="l" rtl="0" eaLnBrk="0" fontAlgn="base" hangingPunct="0">
        <a:lnSpc>
          <a:spcPct val="90000"/>
        </a:lnSpc>
        <a:spcBef>
          <a:spcPct val="0"/>
        </a:spcBef>
        <a:spcAft>
          <a:spcPct val="0"/>
        </a:spcAft>
        <a:defRPr kumimoji="1" sz="3600" b="1">
          <a:solidFill>
            <a:schemeClr val="tx2"/>
          </a:solidFill>
          <a:latin typeface="Arial" charset="0"/>
        </a:defRPr>
      </a:lvl2pPr>
      <a:lvl3pPr algn="l" rtl="0" eaLnBrk="0" fontAlgn="base" hangingPunct="0">
        <a:lnSpc>
          <a:spcPct val="90000"/>
        </a:lnSpc>
        <a:spcBef>
          <a:spcPct val="0"/>
        </a:spcBef>
        <a:spcAft>
          <a:spcPct val="0"/>
        </a:spcAft>
        <a:defRPr kumimoji="1" sz="3600" b="1">
          <a:solidFill>
            <a:schemeClr val="tx2"/>
          </a:solidFill>
          <a:latin typeface="Arial" charset="0"/>
        </a:defRPr>
      </a:lvl3pPr>
      <a:lvl4pPr algn="l" rtl="0" eaLnBrk="0" fontAlgn="base" hangingPunct="0">
        <a:lnSpc>
          <a:spcPct val="90000"/>
        </a:lnSpc>
        <a:spcBef>
          <a:spcPct val="0"/>
        </a:spcBef>
        <a:spcAft>
          <a:spcPct val="0"/>
        </a:spcAft>
        <a:defRPr kumimoji="1" sz="3600" b="1">
          <a:solidFill>
            <a:schemeClr val="tx2"/>
          </a:solidFill>
          <a:latin typeface="Arial" charset="0"/>
        </a:defRPr>
      </a:lvl4pPr>
      <a:lvl5pPr algn="l" rtl="0" eaLnBrk="0" fontAlgn="base" hangingPunct="0">
        <a:lnSpc>
          <a:spcPct val="90000"/>
        </a:lnSpc>
        <a:spcBef>
          <a:spcPct val="0"/>
        </a:spcBef>
        <a:spcAft>
          <a:spcPct val="0"/>
        </a:spcAft>
        <a:defRPr kumimoji="1" sz="3600" b="1">
          <a:solidFill>
            <a:schemeClr val="tx2"/>
          </a:solidFill>
          <a:latin typeface="Arial" charset="0"/>
        </a:defRPr>
      </a:lvl5pPr>
      <a:lvl6pPr marL="457200" algn="l" rtl="0" eaLnBrk="1" fontAlgn="base" hangingPunct="1">
        <a:lnSpc>
          <a:spcPct val="90000"/>
        </a:lnSpc>
        <a:spcBef>
          <a:spcPct val="0"/>
        </a:spcBef>
        <a:spcAft>
          <a:spcPct val="0"/>
        </a:spcAft>
        <a:defRPr kumimoji="1" sz="3600" b="1">
          <a:solidFill>
            <a:schemeClr val="tx2"/>
          </a:solidFill>
          <a:latin typeface="Arial" charset="0"/>
        </a:defRPr>
      </a:lvl6pPr>
      <a:lvl7pPr marL="914400" algn="l" rtl="0" eaLnBrk="1" fontAlgn="base" hangingPunct="1">
        <a:lnSpc>
          <a:spcPct val="90000"/>
        </a:lnSpc>
        <a:spcBef>
          <a:spcPct val="0"/>
        </a:spcBef>
        <a:spcAft>
          <a:spcPct val="0"/>
        </a:spcAft>
        <a:defRPr kumimoji="1" sz="3600" b="1">
          <a:solidFill>
            <a:schemeClr val="tx2"/>
          </a:solidFill>
          <a:latin typeface="Arial" charset="0"/>
        </a:defRPr>
      </a:lvl7pPr>
      <a:lvl8pPr marL="1371600" algn="l" rtl="0" eaLnBrk="1" fontAlgn="base" hangingPunct="1">
        <a:lnSpc>
          <a:spcPct val="90000"/>
        </a:lnSpc>
        <a:spcBef>
          <a:spcPct val="0"/>
        </a:spcBef>
        <a:spcAft>
          <a:spcPct val="0"/>
        </a:spcAft>
        <a:defRPr kumimoji="1" sz="3600" b="1">
          <a:solidFill>
            <a:schemeClr val="tx2"/>
          </a:solidFill>
          <a:latin typeface="Arial" charset="0"/>
        </a:defRPr>
      </a:lvl8pPr>
      <a:lvl9pPr marL="1828800" algn="l" rtl="0" eaLnBrk="1" fontAlgn="base" hangingPunct="1">
        <a:lnSpc>
          <a:spcPct val="90000"/>
        </a:lnSpc>
        <a:spcBef>
          <a:spcPct val="0"/>
        </a:spcBef>
        <a:spcAft>
          <a:spcPct val="0"/>
        </a:spcAft>
        <a:defRPr kumimoji="1" sz="3600" b="1">
          <a:solidFill>
            <a:schemeClr val="tx2"/>
          </a:solidFill>
          <a:latin typeface="Arial" charset="0"/>
        </a:defRPr>
      </a:lvl9pPr>
    </p:titleStyle>
    <p:bodyStyle>
      <a:lvl1pPr marL="342900" indent="-342900" algn="l" rtl="0" eaLnBrk="0" fontAlgn="base" hangingPunct="0">
        <a:spcBef>
          <a:spcPct val="20000"/>
        </a:spcBef>
        <a:spcAft>
          <a:spcPct val="0"/>
        </a:spcAft>
        <a:buClr>
          <a:schemeClr val="tx1"/>
        </a:buClr>
        <a:buSzPct val="75000"/>
        <a:buFont typeface="Wingdings" pitchFamily="2" charset="2"/>
        <a:buChar char="l"/>
        <a:defRPr kumimoji="1"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kumimoji="1" sz="2400">
          <a:solidFill>
            <a:schemeClr val="tx1"/>
          </a:solidFill>
          <a:latin typeface="+mn-lt"/>
        </a:defRPr>
      </a:lvl2pPr>
      <a:lvl3pPr marL="1143000" indent="-228600" algn="l" rtl="0" eaLnBrk="0" fontAlgn="base" hangingPunct="0">
        <a:spcBef>
          <a:spcPct val="20000"/>
        </a:spcBef>
        <a:spcAft>
          <a:spcPct val="0"/>
        </a:spcAft>
        <a:buClr>
          <a:schemeClr val="tx1"/>
        </a:buClr>
        <a:buSzPct val="75000"/>
        <a:buFont typeface="Wingdings" pitchFamily="2" charset="2"/>
        <a:buChar char="l"/>
        <a:defRPr kumimoji="1" sz="2000">
          <a:solidFill>
            <a:schemeClr val="tx1"/>
          </a:solidFill>
          <a:latin typeface="+mn-lt"/>
        </a:defRPr>
      </a:lvl3pPr>
      <a:lvl4pPr marL="1600200" indent="-228600" algn="l" rtl="0" eaLnBrk="0" fontAlgn="base" hangingPunct="0">
        <a:spcBef>
          <a:spcPct val="20000"/>
        </a:spcBef>
        <a:spcAft>
          <a:spcPct val="0"/>
        </a:spcAft>
        <a:buClr>
          <a:schemeClr val="tx1"/>
        </a:buClr>
        <a:buSzPct val="80000"/>
        <a:buChar char="–"/>
        <a:defRPr kumimoji="1" sz="2000">
          <a:solidFill>
            <a:schemeClr val="tx1"/>
          </a:solidFill>
          <a:latin typeface="+mn-lt"/>
        </a:defRPr>
      </a:lvl4pPr>
      <a:lvl5pPr marL="2057400" indent="-228600" algn="l" rtl="0" eaLnBrk="0" fontAlgn="base" hangingPunct="0">
        <a:spcBef>
          <a:spcPct val="20000"/>
        </a:spcBef>
        <a:spcAft>
          <a:spcPct val="0"/>
        </a:spcAft>
        <a:buClr>
          <a:schemeClr val="tx1"/>
        </a:buClr>
        <a:buSzPct val="65000"/>
        <a:buFont typeface="Wingdings" pitchFamily="2" charset="2"/>
        <a:buChar char="l"/>
        <a:defRPr kumimoji="1" sz="2000">
          <a:solidFill>
            <a:schemeClr val="tx1"/>
          </a:solidFill>
          <a:latin typeface="+mn-lt"/>
        </a:defRPr>
      </a:lvl5pPr>
      <a:lvl6pPr marL="2514600" indent="-228600" algn="l" rtl="0" eaLnBrk="1" fontAlgn="base" hangingPunct="1">
        <a:spcBef>
          <a:spcPct val="20000"/>
        </a:spcBef>
        <a:spcAft>
          <a:spcPct val="0"/>
        </a:spcAft>
        <a:buClr>
          <a:schemeClr val="tx1"/>
        </a:buClr>
        <a:buSzPct val="65000"/>
        <a:buFont typeface="Wingdings" pitchFamily="2" charset="2"/>
        <a:buChar char="l"/>
        <a:defRPr kumimoji="1">
          <a:solidFill>
            <a:schemeClr val="tx1"/>
          </a:solidFill>
          <a:latin typeface="+mn-lt"/>
        </a:defRPr>
      </a:lvl6pPr>
      <a:lvl7pPr marL="2971800" indent="-228600" algn="l" rtl="0" eaLnBrk="1" fontAlgn="base" hangingPunct="1">
        <a:spcBef>
          <a:spcPct val="20000"/>
        </a:spcBef>
        <a:spcAft>
          <a:spcPct val="0"/>
        </a:spcAft>
        <a:buClr>
          <a:schemeClr val="tx1"/>
        </a:buClr>
        <a:buSzPct val="65000"/>
        <a:buFont typeface="Wingdings" pitchFamily="2" charset="2"/>
        <a:buChar char="l"/>
        <a:defRPr kumimoji="1">
          <a:solidFill>
            <a:schemeClr val="tx1"/>
          </a:solidFill>
          <a:latin typeface="+mn-lt"/>
        </a:defRPr>
      </a:lvl7pPr>
      <a:lvl8pPr marL="3429000" indent="-228600" algn="l" rtl="0" eaLnBrk="1" fontAlgn="base" hangingPunct="1">
        <a:spcBef>
          <a:spcPct val="20000"/>
        </a:spcBef>
        <a:spcAft>
          <a:spcPct val="0"/>
        </a:spcAft>
        <a:buClr>
          <a:schemeClr val="tx1"/>
        </a:buClr>
        <a:buSzPct val="65000"/>
        <a:buFont typeface="Wingdings" pitchFamily="2" charset="2"/>
        <a:buChar char="l"/>
        <a:defRPr kumimoji="1">
          <a:solidFill>
            <a:schemeClr val="tx1"/>
          </a:solidFill>
          <a:latin typeface="+mn-lt"/>
        </a:defRPr>
      </a:lvl8pPr>
      <a:lvl9pPr marL="3886200" indent="-228600" algn="l" rtl="0" eaLnBrk="1" fontAlgn="base" hangingPunct="1">
        <a:spcBef>
          <a:spcPct val="20000"/>
        </a:spcBef>
        <a:spcAft>
          <a:spcPct val="0"/>
        </a:spcAft>
        <a:buClr>
          <a:schemeClr val="tx1"/>
        </a:buClr>
        <a:buSzPct val="65000"/>
        <a:buFont typeface="Wingdings" pitchFamily="2" charset="2"/>
        <a:buChar char="l"/>
        <a:defRPr kumimoji="1">
          <a:solidFill>
            <a:schemeClr val="tx1"/>
          </a:solidFill>
          <a:latin typeface="+mn-lt"/>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4338" name="Rectangle 4"/>
          <p:cNvSpPr>
            <a:spLocks noGrp="1" noChangeArrowheads="1"/>
          </p:cNvSpPr>
          <p:nvPr>
            <p:ph type="body" idx="1"/>
          </p:nvPr>
        </p:nvSpPr>
        <p:spPr bwMode="auto">
          <a:xfrm>
            <a:off x="431800" y="1773238"/>
            <a:ext cx="82804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18000" bIns="10800" numCol="1" anchor="t" anchorCtr="0" compatLnSpc="1">
            <a:prstTxWarp prst="textNoShape">
              <a:avLst/>
            </a:prstTxWarp>
          </a:bodyPr>
          <a:lstStyle/>
          <a:p>
            <a:pPr lvl="0"/>
            <a:r>
              <a:rPr lang="en-US" altLang="ja-JP" smtClean="0"/>
              <a:t>First level</a:t>
            </a:r>
          </a:p>
          <a:p>
            <a:pPr lvl="1"/>
            <a:r>
              <a:rPr lang="en-US" altLang="ja-JP" smtClean="0"/>
              <a:t>Second level</a:t>
            </a:r>
          </a:p>
          <a:p>
            <a:pPr lvl="2"/>
            <a:r>
              <a:rPr lang="en-US" altLang="ja-JP" smtClean="0"/>
              <a:t>Third level</a:t>
            </a:r>
          </a:p>
        </p:txBody>
      </p:sp>
      <p:sp>
        <p:nvSpPr>
          <p:cNvPr id="14339" name="Rectangle 5"/>
          <p:cNvSpPr>
            <a:spLocks noGrp="1" noChangeArrowheads="1"/>
          </p:cNvSpPr>
          <p:nvPr>
            <p:ph type="title"/>
          </p:nvPr>
        </p:nvSpPr>
        <p:spPr bwMode="auto">
          <a:xfrm>
            <a:off x="431800" y="77788"/>
            <a:ext cx="8280400" cy="115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0800" rIns="0" bIns="10800" numCol="1" anchor="ctr" anchorCtr="0" compatLnSpc="1">
            <a:prstTxWarp prst="textNoShape">
              <a:avLst/>
            </a:prstTxWarp>
          </a:bodyPr>
          <a:lstStyle/>
          <a:p>
            <a:pPr lvl="0"/>
            <a:r>
              <a:rPr lang="en-US" altLang="ja-JP" smtClean="0"/>
              <a:t>Title</a:t>
            </a:r>
          </a:p>
        </p:txBody>
      </p:sp>
    </p:spTree>
  </p:cSld>
  <p:clrMap bg1="dk2" tx1="lt1" bg2="dk1" tx2="lt2" accent1="accent1" accent2="accent2" accent3="accent3" accent4="accent4" accent5="accent5" accent6="accent6" hlink="hlink" folHlink="folHlink"/>
  <p:sldLayoutIdLst>
    <p:sldLayoutId id="2147484684" r:id="rId1"/>
    <p:sldLayoutId id="2147484685" r:id="rId2"/>
    <p:sldLayoutId id="2147484686" r:id="rId3"/>
    <p:sldLayoutId id="2147484687" r:id="rId4"/>
    <p:sldLayoutId id="2147484688" r:id="rId5"/>
    <p:sldLayoutId id="2147484689" r:id="rId6"/>
    <p:sldLayoutId id="2147484690" r:id="rId7"/>
    <p:sldLayoutId id="2147484691" r:id="rId8"/>
    <p:sldLayoutId id="2147484692" r:id="rId9"/>
    <p:sldLayoutId id="2147484693" r:id="rId10"/>
    <p:sldLayoutId id="2147484694" r:id="rId11"/>
  </p:sldLayoutIdLst>
  <p:timing>
    <p:tnLst>
      <p:par>
        <p:cTn id="1" dur="indefinite" restart="never" nodeType="tmRoot"/>
      </p:par>
    </p:tnLst>
  </p:timing>
  <p:hf sldNum="0" hdr="0" ftr="0" dt="0"/>
  <p:txStyles>
    <p:titleStyle>
      <a:lvl1pPr algn="l" rtl="0" eaLnBrk="0" fontAlgn="base" hangingPunct="0">
        <a:spcBef>
          <a:spcPct val="0"/>
        </a:spcBef>
        <a:spcAft>
          <a:spcPct val="0"/>
        </a:spcAft>
        <a:defRPr kumimoji="1" sz="3600">
          <a:solidFill>
            <a:schemeClr val="accent1"/>
          </a:solidFill>
          <a:latin typeface="+mj-lt"/>
          <a:ea typeface="+mj-ea"/>
          <a:cs typeface="+mj-cs"/>
        </a:defRPr>
      </a:lvl1pPr>
      <a:lvl2pPr algn="l" rtl="0" eaLnBrk="0" fontAlgn="base" hangingPunct="0">
        <a:spcBef>
          <a:spcPct val="0"/>
        </a:spcBef>
        <a:spcAft>
          <a:spcPct val="0"/>
        </a:spcAft>
        <a:defRPr kumimoji="1" sz="3600">
          <a:solidFill>
            <a:schemeClr val="accent1"/>
          </a:solidFill>
          <a:latin typeface="Arial" charset="0"/>
        </a:defRPr>
      </a:lvl2pPr>
      <a:lvl3pPr algn="l" rtl="0" eaLnBrk="0" fontAlgn="base" hangingPunct="0">
        <a:spcBef>
          <a:spcPct val="0"/>
        </a:spcBef>
        <a:spcAft>
          <a:spcPct val="0"/>
        </a:spcAft>
        <a:defRPr kumimoji="1" sz="3600">
          <a:solidFill>
            <a:schemeClr val="accent1"/>
          </a:solidFill>
          <a:latin typeface="Arial" charset="0"/>
        </a:defRPr>
      </a:lvl3pPr>
      <a:lvl4pPr algn="l" rtl="0" eaLnBrk="0" fontAlgn="base" hangingPunct="0">
        <a:spcBef>
          <a:spcPct val="0"/>
        </a:spcBef>
        <a:spcAft>
          <a:spcPct val="0"/>
        </a:spcAft>
        <a:defRPr kumimoji="1" sz="3600">
          <a:solidFill>
            <a:schemeClr val="accent1"/>
          </a:solidFill>
          <a:latin typeface="Arial" charset="0"/>
        </a:defRPr>
      </a:lvl4pPr>
      <a:lvl5pPr algn="l" rtl="0" eaLnBrk="0" fontAlgn="base" hangingPunct="0">
        <a:spcBef>
          <a:spcPct val="0"/>
        </a:spcBef>
        <a:spcAft>
          <a:spcPct val="0"/>
        </a:spcAft>
        <a:defRPr kumimoji="1" sz="3600">
          <a:solidFill>
            <a:schemeClr val="accent1"/>
          </a:solidFill>
          <a:latin typeface="Arial" charset="0"/>
        </a:defRPr>
      </a:lvl5pPr>
      <a:lvl6pPr marL="457200" algn="l" rtl="0" eaLnBrk="1" fontAlgn="base" hangingPunct="1">
        <a:spcBef>
          <a:spcPct val="0"/>
        </a:spcBef>
        <a:spcAft>
          <a:spcPct val="0"/>
        </a:spcAft>
        <a:defRPr kumimoji="1" sz="3600">
          <a:solidFill>
            <a:schemeClr val="accent1"/>
          </a:solidFill>
          <a:latin typeface="Arial" charset="0"/>
        </a:defRPr>
      </a:lvl6pPr>
      <a:lvl7pPr marL="914400" algn="l" rtl="0" eaLnBrk="1" fontAlgn="base" hangingPunct="1">
        <a:spcBef>
          <a:spcPct val="0"/>
        </a:spcBef>
        <a:spcAft>
          <a:spcPct val="0"/>
        </a:spcAft>
        <a:defRPr kumimoji="1" sz="3600">
          <a:solidFill>
            <a:schemeClr val="accent1"/>
          </a:solidFill>
          <a:latin typeface="Arial" charset="0"/>
        </a:defRPr>
      </a:lvl7pPr>
      <a:lvl8pPr marL="1371600" algn="l" rtl="0" eaLnBrk="1" fontAlgn="base" hangingPunct="1">
        <a:spcBef>
          <a:spcPct val="0"/>
        </a:spcBef>
        <a:spcAft>
          <a:spcPct val="0"/>
        </a:spcAft>
        <a:defRPr kumimoji="1" sz="3600">
          <a:solidFill>
            <a:schemeClr val="accent1"/>
          </a:solidFill>
          <a:latin typeface="Arial" charset="0"/>
        </a:defRPr>
      </a:lvl8pPr>
      <a:lvl9pPr marL="1828800" algn="l" rtl="0" eaLnBrk="1" fontAlgn="base" hangingPunct="1">
        <a:spcBef>
          <a:spcPct val="0"/>
        </a:spcBef>
        <a:spcAft>
          <a:spcPct val="0"/>
        </a:spcAft>
        <a:defRPr kumimoji="1" sz="3600">
          <a:solidFill>
            <a:schemeClr val="accent1"/>
          </a:solidFill>
          <a:latin typeface="Arial" charset="0"/>
        </a:defRPr>
      </a:lvl9pPr>
    </p:titleStyle>
    <p:bodyStyle>
      <a:lvl1pPr marL="180975" indent="-180975" algn="l" rtl="0" eaLnBrk="0" fontAlgn="base" hangingPunct="0">
        <a:spcBef>
          <a:spcPct val="20000"/>
        </a:spcBef>
        <a:spcAft>
          <a:spcPct val="0"/>
        </a:spcAft>
        <a:buClr>
          <a:schemeClr val="accent1"/>
        </a:buClr>
        <a:buFont typeface="Arial" pitchFamily="34" charset="0"/>
        <a:buChar char="●"/>
        <a:defRPr kumimoji="1" sz="2000">
          <a:solidFill>
            <a:schemeClr val="accent1"/>
          </a:solidFill>
          <a:latin typeface="+mn-lt"/>
          <a:ea typeface="+mn-ea"/>
          <a:cs typeface="+mn-cs"/>
        </a:defRPr>
      </a:lvl1pPr>
      <a:lvl2pPr marL="685800" indent="-325438" algn="l" rtl="0" eaLnBrk="0" fontAlgn="base" hangingPunct="0">
        <a:spcBef>
          <a:spcPct val="20000"/>
        </a:spcBef>
        <a:spcAft>
          <a:spcPct val="0"/>
        </a:spcAft>
        <a:buClr>
          <a:schemeClr val="bg2"/>
        </a:buClr>
        <a:buFont typeface="Wingdings" pitchFamily="2" charset="2"/>
        <a:buChar char="§"/>
        <a:defRPr kumimoji="1" sz="2800">
          <a:solidFill>
            <a:schemeClr val="bg2"/>
          </a:solidFill>
          <a:latin typeface="+mn-lt"/>
        </a:defRPr>
      </a:lvl2pPr>
      <a:lvl3pPr marL="1143000" indent="-325438" algn="l" rtl="0" eaLnBrk="0" fontAlgn="base" hangingPunct="0">
        <a:spcBef>
          <a:spcPct val="20000"/>
        </a:spcBef>
        <a:spcAft>
          <a:spcPct val="0"/>
        </a:spcAft>
        <a:buClr>
          <a:schemeClr val="bg2"/>
        </a:buClr>
        <a:buFont typeface="Courier New" pitchFamily="49" charset="0"/>
        <a:buChar char="-"/>
        <a:defRPr kumimoji="1" sz="2400">
          <a:solidFill>
            <a:schemeClr val="bg2"/>
          </a:solidFill>
          <a:latin typeface="+mn-lt"/>
        </a:defRPr>
      </a:lvl3pPr>
      <a:lvl4pPr marL="1751013" indent="-228600" algn="l" rtl="0" eaLnBrk="0" fontAlgn="base" hangingPunct="0">
        <a:spcBef>
          <a:spcPct val="20000"/>
        </a:spcBef>
        <a:spcAft>
          <a:spcPct val="0"/>
        </a:spcAft>
        <a:buChar char="–"/>
        <a:defRPr kumimoji="1" sz="2000">
          <a:solidFill>
            <a:schemeClr val="tx1"/>
          </a:solidFill>
          <a:latin typeface="+mn-lt"/>
        </a:defRPr>
      </a:lvl4pPr>
      <a:lvl5pPr marL="2159000" indent="-228600" algn="l" rtl="0" eaLnBrk="0" fontAlgn="base" hangingPunct="0">
        <a:spcBef>
          <a:spcPct val="20000"/>
        </a:spcBef>
        <a:spcAft>
          <a:spcPct val="0"/>
        </a:spcAft>
        <a:buChar char="»"/>
        <a:defRPr kumimoji="1" sz="2000">
          <a:solidFill>
            <a:schemeClr val="tx1"/>
          </a:solidFill>
          <a:latin typeface="+mn-lt"/>
        </a:defRPr>
      </a:lvl5pPr>
      <a:lvl6pPr marL="2616200" indent="-228600" algn="l" rtl="0" eaLnBrk="1" fontAlgn="base" hangingPunct="1">
        <a:spcBef>
          <a:spcPct val="20000"/>
        </a:spcBef>
        <a:spcAft>
          <a:spcPct val="0"/>
        </a:spcAft>
        <a:buChar char="»"/>
        <a:defRPr kumimoji="1" sz="2000">
          <a:solidFill>
            <a:schemeClr val="tx1"/>
          </a:solidFill>
          <a:latin typeface="+mn-lt"/>
        </a:defRPr>
      </a:lvl6pPr>
      <a:lvl7pPr marL="3073400" indent="-228600" algn="l" rtl="0" eaLnBrk="1" fontAlgn="base" hangingPunct="1">
        <a:spcBef>
          <a:spcPct val="20000"/>
        </a:spcBef>
        <a:spcAft>
          <a:spcPct val="0"/>
        </a:spcAft>
        <a:buChar char="»"/>
        <a:defRPr kumimoji="1" sz="2000">
          <a:solidFill>
            <a:schemeClr val="tx1"/>
          </a:solidFill>
          <a:latin typeface="+mn-lt"/>
        </a:defRPr>
      </a:lvl7pPr>
      <a:lvl8pPr marL="3530600" indent="-228600" algn="l" rtl="0" eaLnBrk="1" fontAlgn="base" hangingPunct="1">
        <a:spcBef>
          <a:spcPct val="20000"/>
        </a:spcBef>
        <a:spcAft>
          <a:spcPct val="0"/>
        </a:spcAft>
        <a:buChar char="»"/>
        <a:defRPr kumimoji="1" sz="2000">
          <a:solidFill>
            <a:schemeClr val="tx1"/>
          </a:solidFill>
          <a:latin typeface="+mn-lt"/>
        </a:defRPr>
      </a:lvl8pPr>
      <a:lvl9pPr marL="3987800" indent="-228600" algn="l" rtl="0" eaLnBrk="1" fontAlgn="base" hangingPunct="1">
        <a:spcBef>
          <a:spcPct val="20000"/>
        </a:spcBef>
        <a:spcAft>
          <a:spcPct val="0"/>
        </a:spcAft>
        <a:buChar char="»"/>
        <a:defRPr kumimoji="1" sz="2000">
          <a:solidFill>
            <a:schemeClr val="tx1"/>
          </a:solidFill>
          <a:latin typeface="+mn-lt"/>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ChangeArrowheads="1"/>
          </p:cNvSpPr>
          <p:nvPr/>
        </p:nvSpPr>
        <p:spPr bwMode="auto">
          <a:xfrm>
            <a:off x="8604250" y="6599238"/>
            <a:ext cx="288925" cy="6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661988">
              <a:defRPr kumimoji="1" sz="2400">
                <a:solidFill>
                  <a:schemeClr val="tx1"/>
                </a:solidFill>
                <a:latin typeface="Times New Roman" pitchFamily="18" charset="0"/>
              </a:defRPr>
            </a:lvl1pPr>
            <a:lvl2pPr marL="742950" indent="-285750" defTabSz="661988">
              <a:defRPr kumimoji="1" sz="2400">
                <a:solidFill>
                  <a:schemeClr val="tx1"/>
                </a:solidFill>
                <a:latin typeface="Times New Roman" pitchFamily="18" charset="0"/>
              </a:defRPr>
            </a:lvl2pPr>
            <a:lvl3pPr marL="1143000" indent="-228600" defTabSz="661988">
              <a:defRPr kumimoji="1" sz="2400">
                <a:solidFill>
                  <a:schemeClr val="tx1"/>
                </a:solidFill>
                <a:latin typeface="Times New Roman" pitchFamily="18" charset="0"/>
              </a:defRPr>
            </a:lvl3pPr>
            <a:lvl4pPr marL="1600200" indent="-228600" defTabSz="661988">
              <a:defRPr kumimoji="1" sz="2400">
                <a:solidFill>
                  <a:schemeClr val="tx1"/>
                </a:solidFill>
                <a:latin typeface="Times New Roman" pitchFamily="18" charset="0"/>
              </a:defRPr>
            </a:lvl4pPr>
            <a:lvl5pPr marL="2057400" indent="-228600" defTabSz="661988">
              <a:defRPr kumimoji="1" sz="2400">
                <a:solidFill>
                  <a:schemeClr val="tx1"/>
                </a:solidFill>
                <a:latin typeface="Times New Roman" pitchFamily="18" charset="0"/>
              </a:defRPr>
            </a:lvl5pPr>
            <a:lvl6pPr marL="2514600" indent="-228600" defTabSz="661988" eaLnBrk="0" fontAlgn="base" hangingPunct="0">
              <a:spcBef>
                <a:spcPct val="0"/>
              </a:spcBef>
              <a:spcAft>
                <a:spcPct val="0"/>
              </a:spcAft>
              <a:defRPr kumimoji="1" sz="2400">
                <a:solidFill>
                  <a:schemeClr val="tx1"/>
                </a:solidFill>
                <a:latin typeface="Times New Roman" pitchFamily="18" charset="0"/>
              </a:defRPr>
            </a:lvl6pPr>
            <a:lvl7pPr marL="2971800" indent="-228600" defTabSz="661988" eaLnBrk="0" fontAlgn="base" hangingPunct="0">
              <a:spcBef>
                <a:spcPct val="0"/>
              </a:spcBef>
              <a:spcAft>
                <a:spcPct val="0"/>
              </a:spcAft>
              <a:defRPr kumimoji="1" sz="2400">
                <a:solidFill>
                  <a:schemeClr val="tx1"/>
                </a:solidFill>
                <a:latin typeface="Times New Roman" pitchFamily="18" charset="0"/>
              </a:defRPr>
            </a:lvl7pPr>
            <a:lvl8pPr marL="3429000" indent="-228600" defTabSz="661988" eaLnBrk="0" fontAlgn="base" hangingPunct="0">
              <a:spcBef>
                <a:spcPct val="0"/>
              </a:spcBef>
              <a:spcAft>
                <a:spcPct val="0"/>
              </a:spcAft>
              <a:defRPr kumimoji="1" sz="2400">
                <a:solidFill>
                  <a:schemeClr val="tx1"/>
                </a:solidFill>
                <a:latin typeface="Times New Roman" pitchFamily="18" charset="0"/>
              </a:defRPr>
            </a:lvl8pPr>
            <a:lvl9pPr marL="3886200" indent="-228600" defTabSz="661988" eaLnBrk="0" fontAlgn="base" hangingPunct="0">
              <a:spcBef>
                <a:spcPct val="0"/>
              </a:spcBef>
              <a:spcAft>
                <a:spcPct val="0"/>
              </a:spcAft>
              <a:defRPr kumimoji="1" sz="2400">
                <a:solidFill>
                  <a:schemeClr val="tx1"/>
                </a:solidFill>
                <a:latin typeface="Times New Roman" pitchFamily="18" charset="0"/>
              </a:defRPr>
            </a:lvl9pPr>
          </a:lstStyle>
          <a:p>
            <a:pPr>
              <a:defRPr/>
            </a:pPr>
            <a:fld id="{6D7A86BA-9DBC-4C79-B5C5-95A6133F4915}" type="slidenum">
              <a:rPr kumimoji="0" lang="fr-FR" altLang="ja-JP" sz="800" smtClean="0">
                <a:solidFill>
                  <a:schemeClr val="bg2"/>
                </a:solidFill>
                <a:latin typeface="Arial" pitchFamily="34" charset="0"/>
                <a:ea typeface="ＭＳ Ｐゴシック" pitchFamily="50" charset="-128"/>
                <a:cs typeface="Arial" pitchFamily="34" charset="0"/>
              </a:rPr>
              <a:pPr>
                <a:defRPr/>
              </a:pPr>
              <a:t>‹#›</a:t>
            </a:fld>
            <a:endParaRPr kumimoji="0" lang="fr-FR" altLang="ja-JP" sz="800" dirty="0" smtClean="0">
              <a:solidFill>
                <a:schemeClr val="bg2"/>
              </a:solidFill>
              <a:latin typeface="Arial" pitchFamily="34" charset="0"/>
              <a:ea typeface="ＭＳ Ｐゴシック" pitchFamily="50" charset="-128"/>
              <a:cs typeface="Arial" pitchFamily="34" charset="0"/>
            </a:endParaRPr>
          </a:p>
        </p:txBody>
      </p:sp>
      <p:sp>
        <p:nvSpPr>
          <p:cNvPr id="1027" name="Rectangle 4"/>
          <p:cNvSpPr>
            <a:spLocks noGrp="1" noChangeArrowheads="1"/>
          </p:cNvSpPr>
          <p:nvPr>
            <p:ph type="body" idx="1"/>
          </p:nvPr>
        </p:nvSpPr>
        <p:spPr bwMode="auto">
          <a:xfrm>
            <a:off x="431800" y="1773238"/>
            <a:ext cx="82804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18000" bIns="10800" numCol="1" anchor="t" anchorCtr="0" compatLnSpc="1">
            <a:prstTxWarp prst="textNoShape">
              <a:avLst/>
            </a:prstTxWarp>
          </a:bodyPr>
          <a:lstStyle/>
          <a:p>
            <a:pPr lvl="0"/>
            <a:r>
              <a:rPr lang="en-GB" altLang="zh-TW" smtClean="0"/>
              <a:t>First level</a:t>
            </a:r>
          </a:p>
          <a:p>
            <a:pPr lvl="1"/>
            <a:r>
              <a:rPr lang="en-GB" altLang="zh-TW" smtClean="0"/>
              <a:t>Second level</a:t>
            </a:r>
          </a:p>
          <a:p>
            <a:pPr lvl="2"/>
            <a:r>
              <a:rPr lang="en-GB" altLang="zh-TW" smtClean="0"/>
              <a:t>Third level</a:t>
            </a:r>
          </a:p>
        </p:txBody>
      </p:sp>
      <p:sp>
        <p:nvSpPr>
          <p:cNvPr id="1028" name="Rectangle 5"/>
          <p:cNvSpPr>
            <a:spLocks noGrp="1" noChangeArrowheads="1"/>
          </p:cNvSpPr>
          <p:nvPr>
            <p:ph type="title"/>
          </p:nvPr>
        </p:nvSpPr>
        <p:spPr bwMode="auto">
          <a:xfrm>
            <a:off x="431800" y="77788"/>
            <a:ext cx="8280400" cy="115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0800" rIns="0" bIns="10800" numCol="1" anchor="ctr" anchorCtr="0" compatLnSpc="1">
            <a:prstTxWarp prst="textNoShape">
              <a:avLst/>
            </a:prstTxWarp>
          </a:bodyPr>
          <a:lstStyle/>
          <a:p>
            <a:pPr lvl="0"/>
            <a:r>
              <a:rPr lang="en-GB" altLang="zh-TW" smtClean="0"/>
              <a:t>Title</a:t>
            </a:r>
          </a:p>
        </p:txBody>
      </p:sp>
      <p:pic>
        <p:nvPicPr>
          <p:cNvPr id="1029" name="Picture 1060" descr="BackGround"/>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0" y="914400"/>
            <a:ext cx="91440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1058"/>
          <p:cNvSpPr txBox="1">
            <a:spLocks noChangeArrowheads="1"/>
          </p:cNvSpPr>
          <p:nvPr/>
        </p:nvSpPr>
        <p:spPr bwMode="auto">
          <a:xfrm>
            <a:off x="119063" y="6583363"/>
            <a:ext cx="3538537"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defRPr/>
            </a:pPr>
            <a:r>
              <a:rPr lang="en-US" altLang="ja-JP" sz="1200" dirty="0"/>
              <a:t>©</a:t>
            </a:r>
            <a:r>
              <a:rPr lang="en-US" altLang="ja-JP" sz="1000" dirty="0"/>
              <a:t> FPT SOFTWARE – TRAINING MATERIAL – Internal use</a:t>
            </a:r>
          </a:p>
        </p:txBody>
      </p:sp>
      <p:sp>
        <p:nvSpPr>
          <p:cNvPr id="7" name="Text Box 1059"/>
          <p:cNvSpPr txBox="1">
            <a:spLocks noChangeArrowheads="1"/>
          </p:cNvSpPr>
          <p:nvPr/>
        </p:nvSpPr>
        <p:spPr bwMode="auto">
          <a:xfrm>
            <a:off x="7027863" y="6597650"/>
            <a:ext cx="1957387"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defRPr/>
            </a:pPr>
            <a:r>
              <a:rPr lang="en-US" altLang="ja-JP" sz="1000" dirty="0"/>
              <a:t>04e-BM/NS/HDCV/FSOFT v2/3</a:t>
            </a:r>
          </a:p>
        </p:txBody>
      </p:sp>
      <p:pic>
        <p:nvPicPr>
          <p:cNvPr id="1032" name="Picture 2"/>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85750" y="49213"/>
            <a:ext cx="1543050" cy="995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3" name="Picture 1060" descr="BackGround"/>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0" y="914400"/>
            <a:ext cx="91440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 Box 1058"/>
          <p:cNvSpPr txBox="1">
            <a:spLocks noChangeArrowheads="1"/>
          </p:cNvSpPr>
          <p:nvPr/>
        </p:nvSpPr>
        <p:spPr bwMode="auto">
          <a:xfrm>
            <a:off x="119063" y="6583363"/>
            <a:ext cx="3538537"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defRPr/>
            </a:pPr>
            <a:r>
              <a:rPr lang="en-US" altLang="ja-JP" sz="1200" dirty="0"/>
              <a:t>©</a:t>
            </a:r>
            <a:r>
              <a:rPr lang="en-US" altLang="ja-JP" sz="1000" dirty="0"/>
              <a:t> FPT SOFTWARE – TRAINING MATERIAL – Internal use</a:t>
            </a:r>
          </a:p>
        </p:txBody>
      </p:sp>
      <p:sp>
        <p:nvSpPr>
          <p:cNvPr id="11" name="Text Box 1059"/>
          <p:cNvSpPr txBox="1">
            <a:spLocks noChangeArrowheads="1"/>
          </p:cNvSpPr>
          <p:nvPr/>
        </p:nvSpPr>
        <p:spPr bwMode="auto">
          <a:xfrm>
            <a:off x="7027863" y="6597650"/>
            <a:ext cx="1957387"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defRPr/>
            </a:pPr>
            <a:r>
              <a:rPr lang="en-US" altLang="ja-JP" sz="1000" dirty="0"/>
              <a:t>04e-BM/NS/HDCV/FSOFT v2/3</a:t>
            </a:r>
          </a:p>
        </p:txBody>
      </p:sp>
      <p:pic>
        <p:nvPicPr>
          <p:cNvPr id="1036" name="Picture 2"/>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85750" y="49213"/>
            <a:ext cx="1543050" cy="995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ectangle 1052"/>
          <p:cNvSpPr>
            <a:spLocks noChangeArrowheads="1"/>
          </p:cNvSpPr>
          <p:nvPr/>
        </p:nvSpPr>
        <p:spPr bwMode="auto">
          <a:xfrm>
            <a:off x="5345113" y="6629400"/>
            <a:ext cx="1905000" cy="228600"/>
          </a:xfrm>
          <a:prstGeom prst="rect">
            <a:avLst/>
          </a:prstGeom>
          <a:noFill/>
          <a:ln w="9525">
            <a:noFill/>
            <a:miter lim="800000"/>
            <a:headEnd/>
            <a:tailEnd/>
          </a:ln>
          <a:effectLst/>
        </p:spPr>
        <p:txBody>
          <a:bodyPr lIns="87269" tIns="43635" rIns="87269" bIns="43635"/>
          <a:lstStyle>
            <a:lvl1pPr defTabSz="873125">
              <a:defRPr kumimoji="1" sz="2400">
                <a:solidFill>
                  <a:schemeClr val="tx1"/>
                </a:solidFill>
                <a:latin typeface="Times New Roman" pitchFamily="18" charset="0"/>
              </a:defRPr>
            </a:lvl1pPr>
            <a:lvl2pPr marL="742950" indent="-285750" defTabSz="873125">
              <a:defRPr kumimoji="1" sz="2400">
                <a:solidFill>
                  <a:schemeClr val="tx1"/>
                </a:solidFill>
                <a:latin typeface="Times New Roman" pitchFamily="18" charset="0"/>
              </a:defRPr>
            </a:lvl2pPr>
            <a:lvl3pPr marL="1143000" indent="-228600" defTabSz="873125">
              <a:defRPr kumimoji="1" sz="2400">
                <a:solidFill>
                  <a:schemeClr val="tx1"/>
                </a:solidFill>
                <a:latin typeface="Times New Roman" pitchFamily="18" charset="0"/>
              </a:defRPr>
            </a:lvl3pPr>
            <a:lvl4pPr marL="1600200" indent="-228600" defTabSz="873125">
              <a:defRPr kumimoji="1" sz="2400">
                <a:solidFill>
                  <a:schemeClr val="tx1"/>
                </a:solidFill>
                <a:latin typeface="Times New Roman" pitchFamily="18" charset="0"/>
              </a:defRPr>
            </a:lvl4pPr>
            <a:lvl5pPr marL="2057400" indent="-228600" defTabSz="873125">
              <a:defRPr kumimoji="1" sz="2400">
                <a:solidFill>
                  <a:schemeClr val="tx1"/>
                </a:solidFill>
                <a:latin typeface="Times New Roman" pitchFamily="18" charset="0"/>
              </a:defRPr>
            </a:lvl5pPr>
            <a:lvl6pPr marL="2514600" indent="-228600" defTabSz="873125" eaLnBrk="0" fontAlgn="base" hangingPunct="0">
              <a:spcBef>
                <a:spcPct val="0"/>
              </a:spcBef>
              <a:spcAft>
                <a:spcPct val="0"/>
              </a:spcAft>
              <a:defRPr kumimoji="1" sz="2400">
                <a:solidFill>
                  <a:schemeClr val="tx1"/>
                </a:solidFill>
                <a:latin typeface="Times New Roman" pitchFamily="18" charset="0"/>
              </a:defRPr>
            </a:lvl6pPr>
            <a:lvl7pPr marL="2971800" indent="-228600" defTabSz="873125" eaLnBrk="0" fontAlgn="base" hangingPunct="0">
              <a:spcBef>
                <a:spcPct val="0"/>
              </a:spcBef>
              <a:spcAft>
                <a:spcPct val="0"/>
              </a:spcAft>
              <a:defRPr kumimoji="1" sz="2400">
                <a:solidFill>
                  <a:schemeClr val="tx1"/>
                </a:solidFill>
                <a:latin typeface="Times New Roman" pitchFamily="18" charset="0"/>
              </a:defRPr>
            </a:lvl7pPr>
            <a:lvl8pPr marL="3429000" indent="-228600" defTabSz="873125" eaLnBrk="0" fontAlgn="base" hangingPunct="0">
              <a:spcBef>
                <a:spcPct val="0"/>
              </a:spcBef>
              <a:spcAft>
                <a:spcPct val="0"/>
              </a:spcAft>
              <a:defRPr kumimoji="1" sz="2400">
                <a:solidFill>
                  <a:schemeClr val="tx1"/>
                </a:solidFill>
                <a:latin typeface="Times New Roman" pitchFamily="18" charset="0"/>
              </a:defRPr>
            </a:lvl8pPr>
            <a:lvl9pPr marL="3886200" indent="-228600" defTabSz="873125" eaLnBrk="0" fontAlgn="base" hangingPunct="0">
              <a:spcBef>
                <a:spcPct val="0"/>
              </a:spcBef>
              <a:spcAft>
                <a:spcPct val="0"/>
              </a:spcAft>
              <a:defRPr kumimoji="1" sz="2400">
                <a:solidFill>
                  <a:schemeClr val="tx1"/>
                </a:solidFill>
                <a:latin typeface="Times New Roman" pitchFamily="18" charset="0"/>
              </a:defRPr>
            </a:lvl9pPr>
          </a:lstStyle>
          <a:p>
            <a:pPr algn="r">
              <a:defRPr/>
            </a:pPr>
            <a:endParaRPr kumimoji="0" lang="en-US" altLang="ja-JP" sz="1400" dirty="0" smtClean="0">
              <a:ea typeface="ＭＳ Ｐゴシック" pitchFamily="50" charset="-128"/>
            </a:endParaRPr>
          </a:p>
        </p:txBody>
      </p:sp>
      <p:sp>
        <p:nvSpPr>
          <p:cNvPr id="14" name="Rectangle 1053"/>
          <p:cNvSpPr>
            <a:spLocks noChangeArrowheads="1"/>
          </p:cNvSpPr>
          <p:nvPr/>
        </p:nvSpPr>
        <p:spPr bwMode="auto">
          <a:xfrm>
            <a:off x="141288" y="6553200"/>
            <a:ext cx="298291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7269" tIns="43635" rIns="87269" bIns="43635"/>
          <a:lstStyle>
            <a:lvl1pPr defTabSz="873125">
              <a:defRPr kumimoji="1" sz="2400">
                <a:solidFill>
                  <a:schemeClr val="tx1"/>
                </a:solidFill>
                <a:latin typeface="Times New Roman" pitchFamily="18" charset="0"/>
              </a:defRPr>
            </a:lvl1pPr>
            <a:lvl2pPr marL="742950" indent="-285750" defTabSz="873125">
              <a:defRPr kumimoji="1" sz="2400">
                <a:solidFill>
                  <a:schemeClr val="tx1"/>
                </a:solidFill>
                <a:latin typeface="Times New Roman" pitchFamily="18" charset="0"/>
              </a:defRPr>
            </a:lvl2pPr>
            <a:lvl3pPr marL="1143000" indent="-228600" defTabSz="873125">
              <a:defRPr kumimoji="1" sz="2400">
                <a:solidFill>
                  <a:schemeClr val="tx1"/>
                </a:solidFill>
                <a:latin typeface="Times New Roman" pitchFamily="18" charset="0"/>
              </a:defRPr>
            </a:lvl3pPr>
            <a:lvl4pPr marL="1600200" indent="-228600" defTabSz="873125">
              <a:defRPr kumimoji="1" sz="2400">
                <a:solidFill>
                  <a:schemeClr val="tx1"/>
                </a:solidFill>
                <a:latin typeface="Times New Roman" pitchFamily="18" charset="0"/>
              </a:defRPr>
            </a:lvl4pPr>
            <a:lvl5pPr marL="2057400" indent="-228600" defTabSz="873125">
              <a:defRPr kumimoji="1" sz="2400">
                <a:solidFill>
                  <a:schemeClr val="tx1"/>
                </a:solidFill>
                <a:latin typeface="Times New Roman" pitchFamily="18" charset="0"/>
              </a:defRPr>
            </a:lvl5pPr>
            <a:lvl6pPr marL="2514600" indent="-228600" defTabSz="873125" eaLnBrk="0" fontAlgn="base" hangingPunct="0">
              <a:spcBef>
                <a:spcPct val="0"/>
              </a:spcBef>
              <a:spcAft>
                <a:spcPct val="0"/>
              </a:spcAft>
              <a:defRPr kumimoji="1" sz="2400">
                <a:solidFill>
                  <a:schemeClr val="tx1"/>
                </a:solidFill>
                <a:latin typeface="Times New Roman" pitchFamily="18" charset="0"/>
              </a:defRPr>
            </a:lvl6pPr>
            <a:lvl7pPr marL="2971800" indent="-228600" defTabSz="873125" eaLnBrk="0" fontAlgn="base" hangingPunct="0">
              <a:spcBef>
                <a:spcPct val="0"/>
              </a:spcBef>
              <a:spcAft>
                <a:spcPct val="0"/>
              </a:spcAft>
              <a:defRPr kumimoji="1" sz="2400">
                <a:solidFill>
                  <a:schemeClr val="tx1"/>
                </a:solidFill>
                <a:latin typeface="Times New Roman" pitchFamily="18" charset="0"/>
              </a:defRPr>
            </a:lvl7pPr>
            <a:lvl8pPr marL="3429000" indent="-228600" defTabSz="873125" eaLnBrk="0" fontAlgn="base" hangingPunct="0">
              <a:spcBef>
                <a:spcPct val="0"/>
              </a:spcBef>
              <a:spcAft>
                <a:spcPct val="0"/>
              </a:spcAft>
              <a:defRPr kumimoji="1" sz="2400">
                <a:solidFill>
                  <a:schemeClr val="tx1"/>
                </a:solidFill>
                <a:latin typeface="Times New Roman" pitchFamily="18" charset="0"/>
              </a:defRPr>
            </a:lvl8pPr>
            <a:lvl9pPr marL="3886200" indent="-228600" defTabSz="873125" eaLnBrk="0" fontAlgn="base" hangingPunct="0">
              <a:spcBef>
                <a:spcPct val="0"/>
              </a:spcBef>
              <a:spcAft>
                <a:spcPct val="0"/>
              </a:spcAft>
              <a:defRPr kumimoji="1" sz="2400">
                <a:solidFill>
                  <a:schemeClr val="tx1"/>
                </a:solidFill>
                <a:latin typeface="Times New Roman" pitchFamily="18" charset="0"/>
              </a:defRPr>
            </a:lvl9pPr>
          </a:lstStyle>
          <a:p>
            <a:pPr algn="r">
              <a:defRPr/>
            </a:pPr>
            <a:r>
              <a:rPr kumimoji="0" lang="ja-JP" altLang="en-US" sz="1200" b="1" dirty="0" smtClean="0">
                <a:solidFill>
                  <a:schemeClr val="bg1"/>
                </a:solidFill>
                <a:latin typeface="Arial" charset="0"/>
                <a:ea typeface="MS PGothic" pitchFamily="34" charset="-128"/>
              </a:rPr>
              <a:t>© </a:t>
            </a:r>
            <a:r>
              <a:rPr kumimoji="0" lang="en-US" altLang="ja-JP" sz="1200" b="1" dirty="0" smtClean="0">
                <a:solidFill>
                  <a:schemeClr val="bg1"/>
                </a:solidFill>
                <a:latin typeface="Arial" charset="0"/>
                <a:ea typeface="MS PGothic" pitchFamily="34" charset="-128"/>
              </a:rPr>
              <a:t>Copyright 2006 FPT Software</a:t>
            </a:r>
          </a:p>
        </p:txBody>
      </p:sp>
      <p:sp>
        <p:nvSpPr>
          <p:cNvPr id="15" name="Rectangle 1054"/>
          <p:cNvSpPr>
            <a:spLocks noChangeArrowheads="1"/>
          </p:cNvSpPr>
          <p:nvPr/>
        </p:nvSpPr>
        <p:spPr bwMode="auto">
          <a:xfrm>
            <a:off x="5170488" y="6629400"/>
            <a:ext cx="1905000" cy="228600"/>
          </a:xfrm>
          <a:prstGeom prst="rect">
            <a:avLst/>
          </a:prstGeom>
          <a:noFill/>
          <a:ln w="9525">
            <a:noFill/>
            <a:miter lim="800000"/>
            <a:headEnd/>
            <a:tailEnd/>
          </a:ln>
          <a:effectLst/>
        </p:spPr>
        <p:txBody>
          <a:bodyPr lIns="87269" tIns="43635" rIns="87269" bIns="43635"/>
          <a:lstStyle>
            <a:lvl1pPr defTabSz="873125">
              <a:defRPr kumimoji="1" sz="2400">
                <a:solidFill>
                  <a:schemeClr val="tx1"/>
                </a:solidFill>
                <a:latin typeface="Times New Roman" pitchFamily="18" charset="0"/>
              </a:defRPr>
            </a:lvl1pPr>
            <a:lvl2pPr marL="742950" indent="-285750" defTabSz="873125">
              <a:defRPr kumimoji="1" sz="2400">
                <a:solidFill>
                  <a:schemeClr val="tx1"/>
                </a:solidFill>
                <a:latin typeface="Times New Roman" pitchFamily="18" charset="0"/>
              </a:defRPr>
            </a:lvl2pPr>
            <a:lvl3pPr marL="1143000" indent="-228600" defTabSz="873125">
              <a:defRPr kumimoji="1" sz="2400">
                <a:solidFill>
                  <a:schemeClr val="tx1"/>
                </a:solidFill>
                <a:latin typeface="Times New Roman" pitchFamily="18" charset="0"/>
              </a:defRPr>
            </a:lvl3pPr>
            <a:lvl4pPr marL="1600200" indent="-228600" defTabSz="873125">
              <a:defRPr kumimoji="1" sz="2400">
                <a:solidFill>
                  <a:schemeClr val="tx1"/>
                </a:solidFill>
                <a:latin typeface="Times New Roman" pitchFamily="18" charset="0"/>
              </a:defRPr>
            </a:lvl4pPr>
            <a:lvl5pPr marL="2057400" indent="-228600" defTabSz="873125">
              <a:defRPr kumimoji="1" sz="2400">
                <a:solidFill>
                  <a:schemeClr val="tx1"/>
                </a:solidFill>
                <a:latin typeface="Times New Roman" pitchFamily="18" charset="0"/>
              </a:defRPr>
            </a:lvl5pPr>
            <a:lvl6pPr marL="2514600" indent="-228600" defTabSz="873125" eaLnBrk="0" fontAlgn="base" hangingPunct="0">
              <a:spcBef>
                <a:spcPct val="0"/>
              </a:spcBef>
              <a:spcAft>
                <a:spcPct val="0"/>
              </a:spcAft>
              <a:defRPr kumimoji="1" sz="2400">
                <a:solidFill>
                  <a:schemeClr val="tx1"/>
                </a:solidFill>
                <a:latin typeface="Times New Roman" pitchFamily="18" charset="0"/>
              </a:defRPr>
            </a:lvl6pPr>
            <a:lvl7pPr marL="2971800" indent="-228600" defTabSz="873125" eaLnBrk="0" fontAlgn="base" hangingPunct="0">
              <a:spcBef>
                <a:spcPct val="0"/>
              </a:spcBef>
              <a:spcAft>
                <a:spcPct val="0"/>
              </a:spcAft>
              <a:defRPr kumimoji="1" sz="2400">
                <a:solidFill>
                  <a:schemeClr val="tx1"/>
                </a:solidFill>
                <a:latin typeface="Times New Roman" pitchFamily="18" charset="0"/>
              </a:defRPr>
            </a:lvl7pPr>
            <a:lvl8pPr marL="3429000" indent="-228600" defTabSz="873125" eaLnBrk="0" fontAlgn="base" hangingPunct="0">
              <a:spcBef>
                <a:spcPct val="0"/>
              </a:spcBef>
              <a:spcAft>
                <a:spcPct val="0"/>
              </a:spcAft>
              <a:defRPr kumimoji="1" sz="2400">
                <a:solidFill>
                  <a:schemeClr val="tx1"/>
                </a:solidFill>
                <a:latin typeface="Times New Roman" pitchFamily="18" charset="0"/>
              </a:defRPr>
            </a:lvl8pPr>
            <a:lvl9pPr marL="3886200" indent="-228600" defTabSz="873125" eaLnBrk="0" fontAlgn="base" hangingPunct="0">
              <a:spcBef>
                <a:spcPct val="0"/>
              </a:spcBef>
              <a:spcAft>
                <a:spcPct val="0"/>
              </a:spcAft>
              <a:defRPr kumimoji="1" sz="2400">
                <a:solidFill>
                  <a:schemeClr val="tx1"/>
                </a:solidFill>
                <a:latin typeface="Times New Roman" pitchFamily="18" charset="0"/>
              </a:defRPr>
            </a:lvl9pPr>
          </a:lstStyle>
          <a:p>
            <a:pPr algn="r">
              <a:defRPr/>
            </a:pPr>
            <a:endParaRPr kumimoji="0" lang="en-US" altLang="ja-JP" sz="1400" dirty="0" smtClean="0">
              <a:ea typeface="ＭＳ Ｐゴシック" pitchFamily="50" charset="-128"/>
            </a:endParaRPr>
          </a:p>
        </p:txBody>
      </p:sp>
      <p:sp>
        <p:nvSpPr>
          <p:cNvPr id="16" name="Rectangle 1055"/>
          <p:cNvSpPr>
            <a:spLocks noChangeArrowheads="1"/>
          </p:cNvSpPr>
          <p:nvPr/>
        </p:nvSpPr>
        <p:spPr bwMode="auto">
          <a:xfrm>
            <a:off x="457200" y="6245225"/>
            <a:ext cx="2133600" cy="476250"/>
          </a:xfrm>
          <a:prstGeom prst="rect">
            <a:avLst/>
          </a:prstGeom>
          <a:noFill/>
          <a:ln w="9525">
            <a:noFill/>
            <a:miter lim="800000"/>
            <a:headEnd/>
            <a:tailEnd/>
          </a:ln>
          <a:effectLst/>
        </p:spPr>
        <p:txBody>
          <a:bodyPr/>
          <a:lstStyle>
            <a:lvl1pPr>
              <a:defRPr kumimoji="1" sz="2400">
                <a:solidFill>
                  <a:schemeClr val="tx1"/>
                </a:solidFill>
                <a:latin typeface="Times New Roman" pitchFamily="18" charset="0"/>
              </a:defRPr>
            </a:lvl1pPr>
            <a:lvl2pPr marL="742950" indent="-285750">
              <a:defRPr kumimoji="1" sz="2400">
                <a:solidFill>
                  <a:schemeClr val="tx1"/>
                </a:solidFill>
                <a:latin typeface="Times New Roman" pitchFamily="18" charset="0"/>
              </a:defRPr>
            </a:lvl2pPr>
            <a:lvl3pPr marL="1143000" indent="-228600">
              <a:defRPr kumimoji="1" sz="2400">
                <a:solidFill>
                  <a:schemeClr val="tx1"/>
                </a:solidFill>
                <a:latin typeface="Times New Roman" pitchFamily="18" charset="0"/>
              </a:defRPr>
            </a:lvl3pPr>
            <a:lvl4pPr marL="1600200" indent="-228600">
              <a:defRPr kumimoji="1" sz="2400">
                <a:solidFill>
                  <a:schemeClr val="tx1"/>
                </a:solidFill>
                <a:latin typeface="Times New Roman" pitchFamily="18" charset="0"/>
              </a:defRPr>
            </a:lvl4pPr>
            <a:lvl5pPr marL="2057400" indent="-228600">
              <a:defRPr kumimoji="1" sz="2400">
                <a:solidFill>
                  <a:schemeClr val="tx1"/>
                </a:solidFill>
                <a:latin typeface="Times New Roman" pitchFamily="18" charset="0"/>
              </a:defRPr>
            </a:lvl5pPr>
            <a:lvl6pPr marL="2514600" indent="-228600" eaLnBrk="0" fontAlgn="base" hangingPunct="0">
              <a:spcBef>
                <a:spcPct val="0"/>
              </a:spcBef>
              <a:spcAft>
                <a:spcPct val="0"/>
              </a:spcAft>
              <a:defRPr kumimoji="1" sz="2400">
                <a:solidFill>
                  <a:schemeClr val="tx1"/>
                </a:solidFill>
                <a:latin typeface="Times New Roman" pitchFamily="18" charset="0"/>
              </a:defRPr>
            </a:lvl6pPr>
            <a:lvl7pPr marL="2971800" indent="-228600" eaLnBrk="0" fontAlgn="base" hangingPunct="0">
              <a:spcBef>
                <a:spcPct val="0"/>
              </a:spcBef>
              <a:spcAft>
                <a:spcPct val="0"/>
              </a:spcAft>
              <a:defRPr kumimoji="1" sz="2400">
                <a:solidFill>
                  <a:schemeClr val="tx1"/>
                </a:solidFill>
                <a:latin typeface="Times New Roman" pitchFamily="18" charset="0"/>
              </a:defRPr>
            </a:lvl7pPr>
            <a:lvl8pPr marL="3429000" indent="-228600" eaLnBrk="0" fontAlgn="base" hangingPunct="0">
              <a:spcBef>
                <a:spcPct val="0"/>
              </a:spcBef>
              <a:spcAft>
                <a:spcPct val="0"/>
              </a:spcAft>
              <a:defRPr kumimoji="1" sz="2400">
                <a:solidFill>
                  <a:schemeClr val="tx1"/>
                </a:solidFill>
                <a:latin typeface="Times New Roman" pitchFamily="18" charset="0"/>
              </a:defRPr>
            </a:lvl8pPr>
            <a:lvl9pPr marL="3886200" indent="-228600" eaLnBrk="0" fontAlgn="base" hangingPunct="0">
              <a:spcBef>
                <a:spcPct val="0"/>
              </a:spcBef>
              <a:spcAft>
                <a:spcPct val="0"/>
              </a:spcAft>
              <a:defRPr kumimoji="1" sz="2400">
                <a:solidFill>
                  <a:schemeClr val="tx1"/>
                </a:solidFill>
                <a:latin typeface="Times New Roman" pitchFamily="18" charset="0"/>
              </a:defRPr>
            </a:lvl9pPr>
          </a:lstStyle>
          <a:p>
            <a:pPr eaLnBrk="1" hangingPunct="1">
              <a:defRPr/>
            </a:pPr>
            <a:endParaRPr kumimoji="0" lang="en-US" altLang="en-US" sz="1400" dirty="0" smtClean="0">
              <a:latin typeface="Arial" charset="0"/>
            </a:endParaRPr>
          </a:p>
        </p:txBody>
      </p:sp>
      <p:sp>
        <p:nvSpPr>
          <p:cNvPr id="17" name="Rectangle 1056"/>
          <p:cNvSpPr>
            <a:spLocks noChangeArrowheads="1"/>
          </p:cNvSpPr>
          <p:nvPr/>
        </p:nvSpPr>
        <p:spPr bwMode="auto">
          <a:xfrm>
            <a:off x="2362200" y="6553200"/>
            <a:ext cx="2133600" cy="476250"/>
          </a:xfrm>
          <a:prstGeom prst="rect">
            <a:avLst/>
          </a:prstGeom>
          <a:noFill/>
          <a:ln w="9525">
            <a:noFill/>
            <a:miter lim="800000"/>
            <a:headEnd/>
            <a:tailEnd/>
          </a:ln>
          <a:effectLst/>
        </p:spPr>
        <p:txBody>
          <a:bodyPr/>
          <a:lstStyle>
            <a:lvl1pPr>
              <a:defRPr kumimoji="1" sz="2400">
                <a:solidFill>
                  <a:schemeClr val="tx1"/>
                </a:solidFill>
                <a:latin typeface="Times New Roman" pitchFamily="18" charset="0"/>
              </a:defRPr>
            </a:lvl1pPr>
            <a:lvl2pPr marL="742950" indent="-285750">
              <a:defRPr kumimoji="1" sz="2400">
                <a:solidFill>
                  <a:schemeClr val="tx1"/>
                </a:solidFill>
                <a:latin typeface="Times New Roman" pitchFamily="18" charset="0"/>
              </a:defRPr>
            </a:lvl2pPr>
            <a:lvl3pPr marL="1143000" indent="-228600">
              <a:defRPr kumimoji="1" sz="2400">
                <a:solidFill>
                  <a:schemeClr val="tx1"/>
                </a:solidFill>
                <a:latin typeface="Times New Roman" pitchFamily="18" charset="0"/>
              </a:defRPr>
            </a:lvl3pPr>
            <a:lvl4pPr marL="1600200" indent="-228600">
              <a:defRPr kumimoji="1" sz="2400">
                <a:solidFill>
                  <a:schemeClr val="tx1"/>
                </a:solidFill>
                <a:latin typeface="Times New Roman" pitchFamily="18" charset="0"/>
              </a:defRPr>
            </a:lvl4pPr>
            <a:lvl5pPr marL="2057400" indent="-228600">
              <a:defRPr kumimoji="1" sz="2400">
                <a:solidFill>
                  <a:schemeClr val="tx1"/>
                </a:solidFill>
                <a:latin typeface="Times New Roman" pitchFamily="18" charset="0"/>
              </a:defRPr>
            </a:lvl5pPr>
            <a:lvl6pPr marL="2514600" indent="-228600" eaLnBrk="0" fontAlgn="base" hangingPunct="0">
              <a:spcBef>
                <a:spcPct val="0"/>
              </a:spcBef>
              <a:spcAft>
                <a:spcPct val="0"/>
              </a:spcAft>
              <a:defRPr kumimoji="1" sz="2400">
                <a:solidFill>
                  <a:schemeClr val="tx1"/>
                </a:solidFill>
                <a:latin typeface="Times New Roman" pitchFamily="18" charset="0"/>
              </a:defRPr>
            </a:lvl6pPr>
            <a:lvl7pPr marL="2971800" indent="-228600" eaLnBrk="0" fontAlgn="base" hangingPunct="0">
              <a:spcBef>
                <a:spcPct val="0"/>
              </a:spcBef>
              <a:spcAft>
                <a:spcPct val="0"/>
              </a:spcAft>
              <a:defRPr kumimoji="1" sz="2400">
                <a:solidFill>
                  <a:schemeClr val="tx1"/>
                </a:solidFill>
                <a:latin typeface="Times New Roman" pitchFamily="18" charset="0"/>
              </a:defRPr>
            </a:lvl7pPr>
            <a:lvl8pPr marL="3429000" indent="-228600" eaLnBrk="0" fontAlgn="base" hangingPunct="0">
              <a:spcBef>
                <a:spcPct val="0"/>
              </a:spcBef>
              <a:spcAft>
                <a:spcPct val="0"/>
              </a:spcAft>
              <a:defRPr kumimoji="1" sz="2400">
                <a:solidFill>
                  <a:schemeClr val="tx1"/>
                </a:solidFill>
                <a:latin typeface="Times New Roman" pitchFamily="18" charset="0"/>
              </a:defRPr>
            </a:lvl8pPr>
            <a:lvl9pPr marL="3886200" indent="-228600" eaLnBrk="0" fontAlgn="base" hangingPunct="0">
              <a:spcBef>
                <a:spcPct val="0"/>
              </a:spcBef>
              <a:spcAft>
                <a:spcPct val="0"/>
              </a:spcAft>
              <a:defRPr kumimoji="1" sz="2400">
                <a:solidFill>
                  <a:schemeClr val="tx1"/>
                </a:solidFill>
                <a:latin typeface="Times New Roman" pitchFamily="18" charset="0"/>
              </a:defRPr>
            </a:lvl9pPr>
          </a:lstStyle>
          <a:p>
            <a:pPr algn="r" eaLnBrk="1" hangingPunct="1">
              <a:defRPr/>
            </a:pPr>
            <a:fld id="{469FAB01-BE65-4797-8CFA-BB8D416ADECA}" type="slidenum">
              <a:rPr kumimoji="0" lang="en-US" altLang="en-US" sz="1000" smtClean="0">
                <a:latin typeface="Arial" charset="0"/>
              </a:rPr>
              <a:pPr algn="r" eaLnBrk="1" hangingPunct="1">
                <a:defRPr/>
              </a:pPr>
              <a:t>‹#›</a:t>
            </a:fld>
            <a:endParaRPr kumimoji="0" lang="en-US" altLang="en-US" sz="1000" dirty="0" smtClean="0">
              <a:latin typeface="Arial" charset="0"/>
            </a:endParaRPr>
          </a:p>
        </p:txBody>
      </p:sp>
      <p:sp>
        <p:nvSpPr>
          <p:cNvPr id="1042" name="Line 1057"/>
          <p:cNvSpPr>
            <a:spLocks noChangeShapeType="1"/>
          </p:cNvSpPr>
          <p:nvPr/>
        </p:nvSpPr>
        <p:spPr bwMode="auto">
          <a:xfrm>
            <a:off x="0" y="6553200"/>
            <a:ext cx="9144000" cy="0"/>
          </a:xfrm>
          <a:prstGeom prst="line">
            <a:avLst/>
          </a:prstGeom>
          <a:noFill/>
          <a:ln w="9525">
            <a:solidFill>
              <a:srgbClr val="FC0128"/>
            </a:solidFill>
            <a:round/>
            <a:headEnd/>
            <a:tailEnd/>
          </a:ln>
          <a:extLst>
            <a:ext uri="{909E8E84-426E-40DD-AFC4-6F175D3DCCD1}">
              <a14:hiddenFill xmlns:a14="http://schemas.microsoft.com/office/drawing/2010/main">
                <a:noFill/>
              </a14:hiddenFill>
            </a:ext>
          </a:extLst>
        </p:spPr>
        <p:txBody>
          <a:bodyPr wrap="none" anchor="ctr"/>
          <a:lstStyle/>
          <a:p>
            <a:endParaRPr lang="ja-JP" altLang="en-US" dirty="0"/>
          </a:p>
        </p:txBody>
      </p:sp>
      <p:sp>
        <p:nvSpPr>
          <p:cNvPr id="19" name="Text Box 1058"/>
          <p:cNvSpPr txBox="1">
            <a:spLocks noChangeArrowheads="1"/>
          </p:cNvSpPr>
          <p:nvPr/>
        </p:nvSpPr>
        <p:spPr bwMode="auto">
          <a:xfrm>
            <a:off x="119063" y="6583363"/>
            <a:ext cx="3538537" cy="274637"/>
          </a:xfrm>
          <a:prstGeom prst="rect">
            <a:avLst/>
          </a:prstGeom>
          <a:noFill/>
          <a:ln w="9525">
            <a:noFill/>
            <a:miter lim="800000"/>
            <a:headEnd/>
            <a:tailEnd/>
          </a:ln>
          <a:effectLst/>
        </p:spPr>
        <p:txBody>
          <a:bodyPr wrap="none" anchor="ctr">
            <a:spAutoFit/>
          </a:bodyPr>
          <a:lstStyle>
            <a:lvl1pPr>
              <a:defRPr kumimoji="1" sz="2400">
                <a:solidFill>
                  <a:schemeClr val="tx1"/>
                </a:solidFill>
                <a:latin typeface="Times New Roman" pitchFamily="18" charset="0"/>
              </a:defRPr>
            </a:lvl1pPr>
            <a:lvl2pPr marL="742950" indent="-285750">
              <a:defRPr kumimoji="1" sz="2400">
                <a:solidFill>
                  <a:schemeClr val="tx1"/>
                </a:solidFill>
                <a:latin typeface="Times New Roman" pitchFamily="18" charset="0"/>
              </a:defRPr>
            </a:lvl2pPr>
            <a:lvl3pPr marL="1143000" indent="-228600">
              <a:defRPr kumimoji="1" sz="2400">
                <a:solidFill>
                  <a:schemeClr val="tx1"/>
                </a:solidFill>
                <a:latin typeface="Times New Roman" pitchFamily="18" charset="0"/>
              </a:defRPr>
            </a:lvl3pPr>
            <a:lvl4pPr marL="1600200" indent="-228600">
              <a:defRPr kumimoji="1" sz="2400">
                <a:solidFill>
                  <a:schemeClr val="tx1"/>
                </a:solidFill>
                <a:latin typeface="Times New Roman" pitchFamily="18" charset="0"/>
              </a:defRPr>
            </a:lvl4pPr>
            <a:lvl5pPr marL="2057400" indent="-228600">
              <a:defRPr kumimoji="1" sz="2400">
                <a:solidFill>
                  <a:schemeClr val="tx1"/>
                </a:solidFill>
                <a:latin typeface="Times New Roman" pitchFamily="18" charset="0"/>
              </a:defRPr>
            </a:lvl5pPr>
            <a:lvl6pPr marL="2514600" indent="-228600" eaLnBrk="0" fontAlgn="base" hangingPunct="0">
              <a:spcBef>
                <a:spcPct val="0"/>
              </a:spcBef>
              <a:spcAft>
                <a:spcPct val="0"/>
              </a:spcAft>
              <a:defRPr kumimoji="1" sz="2400">
                <a:solidFill>
                  <a:schemeClr val="tx1"/>
                </a:solidFill>
                <a:latin typeface="Times New Roman" pitchFamily="18" charset="0"/>
              </a:defRPr>
            </a:lvl6pPr>
            <a:lvl7pPr marL="2971800" indent="-228600" eaLnBrk="0" fontAlgn="base" hangingPunct="0">
              <a:spcBef>
                <a:spcPct val="0"/>
              </a:spcBef>
              <a:spcAft>
                <a:spcPct val="0"/>
              </a:spcAft>
              <a:defRPr kumimoji="1" sz="2400">
                <a:solidFill>
                  <a:schemeClr val="tx1"/>
                </a:solidFill>
                <a:latin typeface="Times New Roman" pitchFamily="18" charset="0"/>
              </a:defRPr>
            </a:lvl7pPr>
            <a:lvl8pPr marL="3429000" indent="-228600" eaLnBrk="0" fontAlgn="base" hangingPunct="0">
              <a:spcBef>
                <a:spcPct val="0"/>
              </a:spcBef>
              <a:spcAft>
                <a:spcPct val="0"/>
              </a:spcAft>
              <a:defRPr kumimoji="1" sz="2400">
                <a:solidFill>
                  <a:schemeClr val="tx1"/>
                </a:solidFill>
                <a:latin typeface="Times New Roman" pitchFamily="18" charset="0"/>
              </a:defRPr>
            </a:lvl8pPr>
            <a:lvl9pPr marL="3886200" indent="-228600" eaLnBrk="0" fontAlgn="base" hangingPunct="0">
              <a:spcBef>
                <a:spcPct val="0"/>
              </a:spcBef>
              <a:spcAft>
                <a:spcPct val="0"/>
              </a:spcAft>
              <a:defRPr kumimoji="1" sz="2400">
                <a:solidFill>
                  <a:schemeClr val="tx1"/>
                </a:solidFill>
                <a:latin typeface="Times New Roman" pitchFamily="18" charset="0"/>
              </a:defRPr>
            </a:lvl9pPr>
          </a:lstStyle>
          <a:p>
            <a:pPr algn="ctr">
              <a:defRPr/>
            </a:pPr>
            <a:r>
              <a:rPr kumimoji="0" lang="en-US" altLang="en-US" sz="1200" dirty="0" smtClean="0">
                <a:latin typeface="Arial" charset="0"/>
              </a:rPr>
              <a:t>©</a:t>
            </a:r>
            <a:r>
              <a:rPr kumimoji="0" lang="en-US" altLang="en-US" sz="1000" dirty="0" smtClean="0">
                <a:latin typeface="Arial" charset="0"/>
              </a:rPr>
              <a:t> FPT SOFTWARE – TRAINING MATERIAL</a:t>
            </a:r>
            <a:r>
              <a:rPr kumimoji="0" lang="en-US" altLang="ja-JP" sz="1000" dirty="0" smtClean="0">
                <a:latin typeface="Arial" charset="0"/>
                <a:ea typeface="MS PGothic" pitchFamily="34" charset="-128"/>
              </a:rPr>
              <a:t> – Int</a:t>
            </a:r>
            <a:r>
              <a:rPr kumimoji="0" lang="en-US" altLang="en-US" sz="1000" dirty="0" smtClean="0">
                <a:latin typeface="Arial" charset="0"/>
              </a:rPr>
              <a:t>er</a:t>
            </a:r>
            <a:r>
              <a:rPr kumimoji="0" lang="en-US" altLang="ja-JP" sz="1000" dirty="0" smtClean="0">
                <a:latin typeface="Arial" charset="0"/>
                <a:ea typeface="MS PGothic" pitchFamily="34" charset="-128"/>
              </a:rPr>
              <a:t>nal </a:t>
            </a:r>
            <a:r>
              <a:rPr kumimoji="0" lang="en-US" altLang="en-US" sz="1000" dirty="0" smtClean="0">
                <a:latin typeface="Arial" charset="0"/>
              </a:rPr>
              <a:t>us</a:t>
            </a:r>
            <a:r>
              <a:rPr kumimoji="0" lang="en-US" altLang="ja-JP" sz="1000" dirty="0" smtClean="0">
                <a:latin typeface="Arial" charset="0"/>
                <a:ea typeface="MS PGothic" pitchFamily="34" charset="-128"/>
              </a:rPr>
              <a:t>e</a:t>
            </a:r>
            <a:endParaRPr kumimoji="0" lang="en-US" altLang="en-US" sz="1000" dirty="0" smtClean="0">
              <a:latin typeface="Arial" charset="0"/>
            </a:endParaRPr>
          </a:p>
        </p:txBody>
      </p:sp>
      <p:sp>
        <p:nvSpPr>
          <p:cNvPr id="20" name="Text Box 1059"/>
          <p:cNvSpPr txBox="1">
            <a:spLocks noChangeArrowheads="1"/>
          </p:cNvSpPr>
          <p:nvPr/>
        </p:nvSpPr>
        <p:spPr bwMode="auto">
          <a:xfrm>
            <a:off x="7027863" y="6597650"/>
            <a:ext cx="1957387"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kumimoji="1" sz="2400">
                <a:solidFill>
                  <a:schemeClr val="tx1"/>
                </a:solidFill>
                <a:latin typeface="Times New Roman" pitchFamily="18" charset="0"/>
              </a:defRPr>
            </a:lvl1pPr>
            <a:lvl2pPr marL="742950" indent="-285750">
              <a:defRPr kumimoji="1" sz="2400">
                <a:solidFill>
                  <a:schemeClr val="tx1"/>
                </a:solidFill>
                <a:latin typeface="Times New Roman" pitchFamily="18" charset="0"/>
              </a:defRPr>
            </a:lvl2pPr>
            <a:lvl3pPr marL="1143000" indent="-228600">
              <a:defRPr kumimoji="1" sz="2400">
                <a:solidFill>
                  <a:schemeClr val="tx1"/>
                </a:solidFill>
                <a:latin typeface="Times New Roman" pitchFamily="18" charset="0"/>
              </a:defRPr>
            </a:lvl3pPr>
            <a:lvl4pPr marL="1600200" indent="-228600">
              <a:defRPr kumimoji="1" sz="2400">
                <a:solidFill>
                  <a:schemeClr val="tx1"/>
                </a:solidFill>
                <a:latin typeface="Times New Roman" pitchFamily="18" charset="0"/>
              </a:defRPr>
            </a:lvl4pPr>
            <a:lvl5pPr marL="2057400" indent="-228600">
              <a:defRPr kumimoji="1" sz="2400">
                <a:solidFill>
                  <a:schemeClr val="tx1"/>
                </a:solidFill>
                <a:latin typeface="Times New Roman" pitchFamily="18" charset="0"/>
              </a:defRPr>
            </a:lvl5pPr>
            <a:lvl6pPr marL="2514600" indent="-228600" eaLnBrk="0" fontAlgn="base" hangingPunct="0">
              <a:spcBef>
                <a:spcPct val="0"/>
              </a:spcBef>
              <a:spcAft>
                <a:spcPct val="0"/>
              </a:spcAft>
              <a:defRPr kumimoji="1" sz="2400">
                <a:solidFill>
                  <a:schemeClr val="tx1"/>
                </a:solidFill>
                <a:latin typeface="Times New Roman" pitchFamily="18" charset="0"/>
              </a:defRPr>
            </a:lvl6pPr>
            <a:lvl7pPr marL="2971800" indent="-228600" eaLnBrk="0" fontAlgn="base" hangingPunct="0">
              <a:spcBef>
                <a:spcPct val="0"/>
              </a:spcBef>
              <a:spcAft>
                <a:spcPct val="0"/>
              </a:spcAft>
              <a:defRPr kumimoji="1" sz="2400">
                <a:solidFill>
                  <a:schemeClr val="tx1"/>
                </a:solidFill>
                <a:latin typeface="Times New Roman" pitchFamily="18" charset="0"/>
              </a:defRPr>
            </a:lvl7pPr>
            <a:lvl8pPr marL="3429000" indent="-228600" eaLnBrk="0" fontAlgn="base" hangingPunct="0">
              <a:spcBef>
                <a:spcPct val="0"/>
              </a:spcBef>
              <a:spcAft>
                <a:spcPct val="0"/>
              </a:spcAft>
              <a:defRPr kumimoji="1" sz="2400">
                <a:solidFill>
                  <a:schemeClr val="tx1"/>
                </a:solidFill>
                <a:latin typeface="Times New Roman" pitchFamily="18" charset="0"/>
              </a:defRPr>
            </a:lvl8pPr>
            <a:lvl9pPr marL="3886200" indent="-228600" eaLnBrk="0" fontAlgn="base" hangingPunct="0">
              <a:spcBef>
                <a:spcPct val="0"/>
              </a:spcBef>
              <a:spcAft>
                <a:spcPct val="0"/>
              </a:spcAft>
              <a:defRPr kumimoji="1" sz="2400">
                <a:solidFill>
                  <a:schemeClr val="tx1"/>
                </a:solidFill>
                <a:latin typeface="Times New Roman" pitchFamily="18" charset="0"/>
              </a:defRPr>
            </a:lvl9pPr>
          </a:lstStyle>
          <a:p>
            <a:pPr algn="ctr">
              <a:defRPr/>
            </a:pPr>
            <a:r>
              <a:rPr kumimoji="0" lang="en-US" altLang="en-US" sz="1000" dirty="0" smtClean="0">
                <a:latin typeface="Arial" charset="0"/>
              </a:rPr>
              <a:t>04e-BM/</a:t>
            </a:r>
            <a:r>
              <a:rPr kumimoji="0" lang="en-US" altLang="ja-JP" sz="1000" dirty="0" smtClean="0">
                <a:latin typeface="Arial" charset="0"/>
                <a:ea typeface="MS PGothic" pitchFamily="34" charset="-128"/>
              </a:rPr>
              <a:t>NS</a:t>
            </a:r>
            <a:r>
              <a:rPr kumimoji="0" lang="en-US" altLang="en-US" sz="1000" dirty="0" smtClean="0">
                <a:latin typeface="Arial" charset="0"/>
              </a:rPr>
              <a:t>/HDCV/FSOFT v2</a:t>
            </a:r>
            <a:r>
              <a:rPr kumimoji="0" lang="en-US" altLang="ja-JP" sz="1000" dirty="0" smtClean="0">
                <a:latin typeface="Arial" charset="0"/>
                <a:ea typeface="MS PGothic" pitchFamily="34" charset="-128"/>
              </a:rPr>
              <a:t>/</a:t>
            </a:r>
            <a:r>
              <a:rPr kumimoji="0" lang="en-US" altLang="en-US" sz="1000" dirty="0" smtClean="0">
                <a:latin typeface="Arial" charset="0"/>
              </a:rPr>
              <a:t>2</a:t>
            </a:r>
          </a:p>
        </p:txBody>
      </p:sp>
      <p:pic>
        <p:nvPicPr>
          <p:cNvPr id="1045" name="Picture 1060" descr="BackGround"/>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0" y="914400"/>
            <a:ext cx="91440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46" name="Picture 1061" descr="Logo_Software_khongSLOGAN"/>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0" y="0"/>
            <a:ext cx="1676400" cy="1181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707" r:id="rId1"/>
    <p:sldLayoutId id="2147484708" r:id="rId2"/>
    <p:sldLayoutId id="2147484709" r:id="rId3"/>
    <p:sldLayoutId id="2147484710" r:id="rId4"/>
    <p:sldLayoutId id="2147484711" r:id="rId5"/>
    <p:sldLayoutId id="2147484712" r:id="rId6"/>
    <p:sldLayoutId id="2147484713" r:id="rId7"/>
    <p:sldLayoutId id="2147484714" r:id="rId8"/>
    <p:sldLayoutId id="2147484715" r:id="rId9"/>
    <p:sldLayoutId id="2147484716" r:id="rId10"/>
    <p:sldLayoutId id="2147484717" r:id="rId11"/>
    <p:sldLayoutId id="2147484718" r:id="rId12"/>
    <p:sldLayoutId id="2147484719" r:id="rId13"/>
    <p:sldLayoutId id="2147484720" r:id="rId14"/>
  </p:sldLayoutIdLst>
  <p:timing>
    <p:tnLst>
      <p:par>
        <p:cTn id="1" dur="indefinite" restart="never" nodeType="tmRoot"/>
      </p:par>
    </p:tnLst>
  </p:timing>
  <p:hf sldNum="0" hdr="0" ftr="0" dt="0"/>
  <p:txStyles>
    <p:titleStyle>
      <a:lvl1pPr algn="l" rtl="0" eaLnBrk="1" fontAlgn="base" hangingPunct="1">
        <a:spcBef>
          <a:spcPct val="0"/>
        </a:spcBef>
        <a:spcAft>
          <a:spcPct val="0"/>
        </a:spcAft>
        <a:defRPr kumimoji="1" sz="3600">
          <a:solidFill>
            <a:schemeClr val="accent1"/>
          </a:solidFill>
          <a:latin typeface="+mj-lt"/>
          <a:ea typeface="+mj-ea"/>
          <a:cs typeface="+mj-cs"/>
        </a:defRPr>
      </a:lvl1pPr>
      <a:lvl2pPr algn="l" rtl="0" eaLnBrk="1" fontAlgn="base" hangingPunct="1">
        <a:spcBef>
          <a:spcPct val="0"/>
        </a:spcBef>
        <a:spcAft>
          <a:spcPct val="0"/>
        </a:spcAft>
        <a:defRPr kumimoji="1" sz="3600">
          <a:solidFill>
            <a:schemeClr val="accent1"/>
          </a:solidFill>
          <a:latin typeface="Arial" charset="0"/>
        </a:defRPr>
      </a:lvl2pPr>
      <a:lvl3pPr algn="l" rtl="0" eaLnBrk="1" fontAlgn="base" hangingPunct="1">
        <a:spcBef>
          <a:spcPct val="0"/>
        </a:spcBef>
        <a:spcAft>
          <a:spcPct val="0"/>
        </a:spcAft>
        <a:defRPr kumimoji="1" sz="3600">
          <a:solidFill>
            <a:schemeClr val="accent1"/>
          </a:solidFill>
          <a:latin typeface="Arial" charset="0"/>
        </a:defRPr>
      </a:lvl3pPr>
      <a:lvl4pPr algn="l" rtl="0" eaLnBrk="1" fontAlgn="base" hangingPunct="1">
        <a:spcBef>
          <a:spcPct val="0"/>
        </a:spcBef>
        <a:spcAft>
          <a:spcPct val="0"/>
        </a:spcAft>
        <a:defRPr kumimoji="1" sz="3600">
          <a:solidFill>
            <a:schemeClr val="accent1"/>
          </a:solidFill>
          <a:latin typeface="Arial" charset="0"/>
        </a:defRPr>
      </a:lvl4pPr>
      <a:lvl5pPr algn="l" rtl="0" eaLnBrk="1" fontAlgn="base" hangingPunct="1">
        <a:spcBef>
          <a:spcPct val="0"/>
        </a:spcBef>
        <a:spcAft>
          <a:spcPct val="0"/>
        </a:spcAft>
        <a:defRPr kumimoji="1" sz="3600">
          <a:solidFill>
            <a:schemeClr val="accent1"/>
          </a:solidFill>
          <a:latin typeface="Arial" charset="0"/>
        </a:defRPr>
      </a:lvl5pPr>
      <a:lvl6pPr marL="457200" algn="l" rtl="0" eaLnBrk="1" fontAlgn="base" hangingPunct="1">
        <a:spcBef>
          <a:spcPct val="0"/>
        </a:spcBef>
        <a:spcAft>
          <a:spcPct val="0"/>
        </a:spcAft>
        <a:defRPr kumimoji="1" sz="3600">
          <a:solidFill>
            <a:schemeClr val="accent1"/>
          </a:solidFill>
          <a:latin typeface="Arial" charset="0"/>
        </a:defRPr>
      </a:lvl6pPr>
      <a:lvl7pPr marL="914400" algn="l" rtl="0" eaLnBrk="1" fontAlgn="base" hangingPunct="1">
        <a:spcBef>
          <a:spcPct val="0"/>
        </a:spcBef>
        <a:spcAft>
          <a:spcPct val="0"/>
        </a:spcAft>
        <a:defRPr kumimoji="1" sz="3600">
          <a:solidFill>
            <a:schemeClr val="accent1"/>
          </a:solidFill>
          <a:latin typeface="Arial" charset="0"/>
        </a:defRPr>
      </a:lvl7pPr>
      <a:lvl8pPr marL="1371600" algn="l" rtl="0" eaLnBrk="1" fontAlgn="base" hangingPunct="1">
        <a:spcBef>
          <a:spcPct val="0"/>
        </a:spcBef>
        <a:spcAft>
          <a:spcPct val="0"/>
        </a:spcAft>
        <a:defRPr kumimoji="1" sz="3600">
          <a:solidFill>
            <a:schemeClr val="accent1"/>
          </a:solidFill>
          <a:latin typeface="Arial" charset="0"/>
        </a:defRPr>
      </a:lvl8pPr>
      <a:lvl9pPr marL="1828800" algn="l" rtl="0" eaLnBrk="1" fontAlgn="base" hangingPunct="1">
        <a:spcBef>
          <a:spcPct val="0"/>
        </a:spcBef>
        <a:spcAft>
          <a:spcPct val="0"/>
        </a:spcAft>
        <a:defRPr kumimoji="1" sz="3600">
          <a:solidFill>
            <a:schemeClr val="accent1"/>
          </a:solidFill>
          <a:latin typeface="Arial" charset="0"/>
        </a:defRPr>
      </a:lvl9pPr>
    </p:titleStyle>
    <p:bodyStyle>
      <a:lvl1pPr marL="180975" indent="-180975" algn="l" rtl="0" eaLnBrk="1" fontAlgn="base" hangingPunct="1">
        <a:spcBef>
          <a:spcPct val="20000"/>
        </a:spcBef>
        <a:spcAft>
          <a:spcPct val="0"/>
        </a:spcAft>
        <a:buClr>
          <a:schemeClr val="accent1"/>
        </a:buClr>
        <a:buFont typeface="Arial" pitchFamily="34" charset="0"/>
        <a:buChar char="●"/>
        <a:defRPr kumimoji="1" sz="2000">
          <a:solidFill>
            <a:schemeClr val="accent1"/>
          </a:solidFill>
          <a:latin typeface="+mn-lt"/>
          <a:ea typeface="+mn-ea"/>
          <a:cs typeface="+mn-cs"/>
        </a:defRPr>
      </a:lvl1pPr>
      <a:lvl2pPr marL="541338" indent="-180975" algn="l" rtl="0" eaLnBrk="1" fontAlgn="base" hangingPunct="1">
        <a:spcBef>
          <a:spcPct val="20000"/>
        </a:spcBef>
        <a:spcAft>
          <a:spcPct val="0"/>
        </a:spcAft>
        <a:buClr>
          <a:schemeClr val="bg2"/>
        </a:buClr>
        <a:buFont typeface="Arial" pitchFamily="34" charset="0"/>
        <a:buChar char="●"/>
        <a:defRPr kumimoji="1" sz="2800">
          <a:solidFill>
            <a:schemeClr val="bg2"/>
          </a:solidFill>
          <a:latin typeface="+mn-lt"/>
        </a:defRPr>
      </a:lvl2pPr>
      <a:lvl3pPr marL="901700" indent="-84138" algn="l" rtl="0" eaLnBrk="1" fontAlgn="base" hangingPunct="1">
        <a:spcBef>
          <a:spcPct val="20000"/>
        </a:spcBef>
        <a:spcAft>
          <a:spcPct val="0"/>
        </a:spcAft>
        <a:buClr>
          <a:schemeClr val="bg2"/>
        </a:buClr>
        <a:buFont typeface="Arial" pitchFamily="34" charset="0"/>
        <a:buChar char="●"/>
        <a:defRPr kumimoji="1" sz="2400">
          <a:solidFill>
            <a:schemeClr val="bg2"/>
          </a:solidFill>
          <a:latin typeface="+mn-lt"/>
        </a:defRPr>
      </a:lvl3pPr>
      <a:lvl4pPr marL="1751013" indent="-228600" algn="l" rtl="0" eaLnBrk="1" fontAlgn="base" hangingPunct="1">
        <a:spcBef>
          <a:spcPct val="20000"/>
        </a:spcBef>
        <a:spcAft>
          <a:spcPct val="0"/>
        </a:spcAft>
        <a:buChar char="–"/>
        <a:defRPr kumimoji="1" sz="2000">
          <a:solidFill>
            <a:schemeClr val="tx1"/>
          </a:solidFill>
          <a:latin typeface="+mn-lt"/>
        </a:defRPr>
      </a:lvl4pPr>
      <a:lvl5pPr marL="2159000" indent="-228600" algn="l" rtl="0" eaLnBrk="1" fontAlgn="base" hangingPunct="1">
        <a:spcBef>
          <a:spcPct val="20000"/>
        </a:spcBef>
        <a:spcAft>
          <a:spcPct val="0"/>
        </a:spcAft>
        <a:buChar char="»"/>
        <a:defRPr kumimoji="1" sz="2000">
          <a:solidFill>
            <a:schemeClr val="tx1"/>
          </a:solidFill>
          <a:latin typeface="+mn-lt"/>
        </a:defRPr>
      </a:lvl5pPr>
      <a:lvl6pPr marL="2616200" indent="-228600" algn="l" rtl="0" eaLnBrk="1" fontAlgn="base" hangingPunct="1">
        <a:spcBef>
          <a:spcPct val="20000"/>
        </a:spcBef>
        <a:spcAft>
          <a:spcPct val="0"/>
        </a:spcAft>
        <a:buChar char="»"/>
        <a:defRPr kumimoji="1" sz="2000">
          <a:solidFill>
            <a:schemeClr val="tx1"/>
          </a:solidFill>
          <a:latin typeface="+mn-lt"/>
        </a:defRPr>
      </a:lvl6pPr>
      <a:lvl7pPr marL="3073400" indent="-228600" algn="l" rtl="0" eaLnBrk="1" fontAlgn="base" hangingPunct="1">
        <a:spcBef>
          <a:spcPct val="20000"/>
        </a:spcBef>
        <a:spcAft>
          <a:spcPct val="0"/>
        </a:spcAft>
        <a:buChar char="»"/>
        <a:defRPr kumimoji="1" sz="2000">
          <a:solidFill>
            <a:schemeClr val="tx1"/>
          </a:solidFill>
          <a:latin typeface="+mn-lt"/>
        </a:defRPr>
      </a:lvl7pPr>
      <a:lvl8pPr marL="3530600" indent="-228600" algn="l" rtl="0" eaLnBrk="1" fontAlgn="base" hangingPunct="1">
        <a:spcBef>
          <a:spcPct val="20000"/>
        </a:spcBef>
        <a:spcAft>
          <a:spcPct val="0"/>
        </a:spcAft>
        <a:buChar char="»"/>
        <a:defRPr kumimoji="1" sz="2000">
          <a:solidFill>
            <a:schemeClr val="tx1"/>
          </a:solidFill>
          <a:latin typeface="+mn-lt"/>
        </a:defRPr>
      </a:lvl8pPr>
      <a:lvl9pPr marL="3987800" indent="-228600" algn="l" rtl="0" eaLnBrk="1" fontAlgn="base" hangingPunct="1">
        <a:spcBef>
          <a:spcPct val="20000"/>
        </a:spcBef>
        <a:spcAft>
          <a:spcPct val="0"/>
        </a:spcAft>
        <a:buChar char="»"/>
        <a:defRPr kumimoji="1" sz="2000">
          <a:solidFill>
            <a:schemeClr val="tx1"/>
          </a:solidFill>
          <a:latin typeface="+mn-lt"/>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ChangeArrowheads="1"/>
          </p:cNvSpPr>
          <p:nvPr/>
        </p:nvSpPr>
        <p:spPr bwMode="auto">
          <a:xfrm>
            <a:off x="8604250" y="6599238"/>
            <a:ext cx="288925" cy="6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661988">
              <a:defRPr kumimoji="1" sz="2400">
                <a:solidFill>
                  <a:schemeClr val="tx1"/>
                </a:solidFill>
                <a:latin typeface="Times New Roman" pitchFamily="18" charset="0"/>
              </a:defRPr>
            </a:lvl1pPr>
            <a:lvl2pPr marL="742950" indent="-285750" defTabSz="661988">
              <a:defRPr kumimoji="1" sz="2400">
                <a:solidFill>
                  <a:schemeClr val="tx1"/>
                </a:solidFill>
                <a:latin typeface="Times New Roman" pitchFamily="18" charset="0"/>
              </a:defRPr>
            </a:lvl2pPr>
            <a:lvl3pPr marL="1143000" indent="-228600" defTabSz="661988">
              <a:defRPr kumimoji="1" sz="2400">
                <a:solidFill>
                  <a:schemeClr val="tx1"/>
                </a:solidFill>
                <a:latin typeface="Times New Roman" pitchFamily="18" charset="0"/>
              </a:defRPr>
            </a:lvl3pPr>
            <a:lvl4pPr marL="1600200" indent="-228600" defTabSz="661988">
              <a:defRPr kumimoji="1" sz="2400">
                <a:solidFill>
                  <a:schemeClr val="tx1"/>
                </a:solidFill>
                <a:latin typeface="Times New Roman" pitchFamily="18" charset="0"/>
              </a:defRPr>
            </a:lvl4pPr>
            <a:lvl5pPr marL="2057400" indent="-228600" defTabSz="661988">
              <a:defRPr kumimoji="1" sz="2400">
                <a:solidFill>
                  <a:schemeClr val="tx1"/>
                </a:solidFill>
                <a:latin typeface="Times New Roman" pitchFamily="18" charset="0"/>
              </a:defRPr>
            </a:lvl5pPr>
            <a:lvl6pPr marL="2514600" indent="-228600" defTabSz="661988" eaLnBrk="0" fontAlgn="base" hangingPunct="0">
              <a:spcBef>
                <a:spcPct val="0"/>
              </a:spcBef>
              <a:spcAft>
                <a:spcPct val="0"/>
              </a:spcAft>
              <a:defRPr kumimoji="1" sz="2400">
                <a:solidFill>
                  <a:schemeClr val="tx1"/>
                </a:solidFill>
                <a:latin typeface="Times New Roman" pitchFamily="18" charset="0"/>
              </a:defRPr>
            </a:lvl6pPr>
            <a:lvl7pPr marL="2971800" indent="-228600" defTabSz="661988" eaLnBrk="0" fontAlgn="base" hangingPunct="0">
              <a:spcBef>
                <a:spcPct val="0"/>
              </a:spcBef>
              <a:spcAft>
                <a:spcPct val="0"/>
              </a:spcAft>
              <a:defRPr kumimoji="1" sz="2400">
                <a:solidFill>
                  <a:schemeClr val="tx1"/>
                </a:solidFill>
                <a:latin typeface="Times New Roman" pitchFamily="18" charset="0"/>
              </a:defRPr>
            </a:lvl7pPr>
            <a:lvl8pPr marL="3429000" indent="-228600" defTabSz="661988" eaLnBrk="0" fontAlgn="base" hangingPunct="0">
              <a:spcBef>
                <a:spcPct val="0"/>
              </a:spcBef>
              <a:spcAft>
                <a:spcPct val="0"/>
              </a:spcAft>
              <a:defRPr kumimoji="1" sz="2400">
                <a:solidFill>
                  <a:schemeClr val="tx1"/>
                </a:solidFill>
                <a:latin typeface="Times New Roman" pitchFamily="18" charset="0"/>
              </a:defRPr>
            </a:lvl8pPr>
            <a:lvl9pPr marL="3886200" indent="-228600" defTabSz="661988" eaLnBrk="0" fontAlgn="base" hangingPunct="0">
              <a:spcBef>
                <a:spcPct val="0"/>
              </a:spcBef>
              <a:spcAft>
                <a:spcPct val="0"/>
              </a:spcAft>
              <a:defRPr kumimoji="1" sz="2400">
                <a:solidFill>
                  <a:schemeClr val="tx1"/>
                </a:solidFill>
                <a:latin typeface="Times New Roman" pitchFamily="18" charset="0"/>
              </a:defRPr>
            </a:lvl9pPr>
          </a:lstStyle>
          <a:p>
            <a:pPr>
              <a:defRPr/>
            </a:pPr>
            <a:fld id="{9A29CF0F-07E1-4BE9-A9AD-FBE2DA38C6E0}" type="slidenum">
              <a:rPr kumimoji="0" lang="fr-FR" altLang="ja-JP" sz="800" smtClean="0">
                <a:solidFill>
                  <a:schemeClr val="bg2"/>
                </a:solidFill>
                <a:latin typeface="SEOptimist"/>
                <a:ea typeface="ＭＳ Ｐゴシック" pitchFamily="50" charset="-128"/>
                <a:cs typeface="Arial" pitchFamily="34" charset="0"/>
              </a:rPr>
              <a:pPr>
                <a:defRPr/>
              </a:pPr>
              <a:t>‹#›</a:t>
            </a:fld>
            <a:endParaRPr kumimoji="0" lang="fr-FR" altLang="ja-JP" sz="800" dirty="0" smtClean="0">
              <a:solidFill>
                <a:schemeClr val="bg2"/>
              </a:solidFill>
              <a:latin typeface="SEOptimist"/>
              <a:ea typeface="ＭＳ Ｐゴシック" pitchFamily="50" charset="-128"/>
              <a:cs typeface="Arial" pitchFamily="34" charset="0"/>
            </a:endParaRPr>
          </a:p>
        </p:txBody>
      </p:sp>
      <p:sp>
        <p:nvSpPr>
          <p:cNvPr id="2051" name="Rectangle 3"/>
          <p:cNvSpPr>
            <a:spLocks noGrp="1" noChangeArrowheads="1"/>
          </p:cNvSpPr>
          <p:nvPr>
            <p:ph type="body" idx="1"/>
          </p:nvPr>
        </p:nvSpPr>
        <p:spPr bwMode="auto">
          <a:xfrm>
            <a:off x="431800" y="1773238"/>
            <a:ext cx="82804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18000" bIns="10800" numCol="1" anchor="t" anchorCtr="0" compatLnSpc="1">
            <a:prstTxWarp prst="textNoShape">
              <a:avLst/>
            </a:prstTxWarp>
          </a:bodyPr>
          <a:lstStyle/>
          <a:p>
            <a:pPr lvl="0"/>
            <a:r>
              <a:rPr lang="en-GB" altLang="zh-TW" smtClean="0"/>
              <a:t>Cliquez pour modifier les styles du texte du masque</a:t>
            </a:r>
          </a:p>
          <a:p>
            <a:pPr lvl="1"/>
            <a:r>
              <a:rPr lang="en-GB" altLang="zh-TW" smtClean="0"/>
              <a:t>Deuxième niveau</a:t>
            </a:r>
          </a:p>
          <a:p>
            <a:pPr lvl="2"/>
            <a:r>
              <a:rPr lang="en-GB" altLang="zh-TW" smtClean="0"/>
              <a:t>Troisième niveau</a:t>
            </a:r>
          </a:p>
          <a:p>
            <a:pPr lvl="3"/>
            <a:r>
              <a:rPr lang="en-GB" altLang="zh-TW" smtClean="0"/>
              <a:t>Quatrième niveau</a:t>
            </a:r>
          </a:p>
          <a:p>
            <a:pPr lvl="4"/>
            <a:r>
              <a:rPr lang="en-GB" altLang="zh-TW" smtClean="0"/>
              <a:t>Cinquième niveau</a:t>
            </a:r>
          </a:p>
        </p:txBody>
      </p:sp>
      <p:sp>
        <p:nvSpPr>
          <p:cNvPr id="2052" name="Rectangle 4"/>
          <p:cNvSpPr>
            <a:spLocks noGrp="1" noChangeArrowheads="1"/>
          </p:cNvSpPr>
          <p:nvPr>
            <p:ph type="title"/>
          </p:nvPr>
        </p:nvSpPr>
        <p:spPr bwMode="auto">
          <a:xfrm>
            <a:off x="431800" y="77788"/>
            <a:ext cx="8280400" cy="115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0800" rIns="0" bIns="10800" numCol="1" anchor="ctr" anchorCtr="0" compatLnSpc="1">
            <a:prstTxWarp prst="textNoShape">
              <a:avLst/>
            </a:prstTxWarp>
          </a:bodyPr>
          <a:lstStyle/>
          <a:p>
            <a:pPr lvl="0"/>
            <a:r>
              <a:rPr lang="en-GB" altLang="zh-TW" smtClean="0"/>
              <a:t>Cliquez et modifiez le titre</a:t>
            </a:r>
          </a:p>
        </p:txBody>
      </p:sp>
    </p:spTree>
  </p:cSld>
  <p:clrMap bg1="lt1" tx1="dk1" bg2="lt2" tx2="dk2" accent1="accent1" accent2="accent2" accent3="accent3" accent4="accent4" accent5="accent5" accent6="accent6" hlink="hlink" folHlink="folHlink"/>
  <p:sldLayoutIdLst>
    <p:sldLayoutId id="2147484722" r:id="rId1"/>
    <p:sldLayoutId id="2147484723" r:id="rId2"/>
    <p:sldLayoutId id="2147484724" r:id="rId3"/>
    <p:sldLayoutId id="2147484725" r:id="rId4"/>
    <p:sldLayoutId id="2147484726" r:id="rId5"/>
    <p:sldLayoutId id="2147484727" r:id="rId6"/>
    <p:sldLayoutId id="2147484728" r:id="rId7"/>
    <p:sldLayoutId id="2147484729" r:id="rId8"/>
    <p:sldLayoutId id="2147484730" r:id="rId9"/>
    <p:sldLayoutId id="2147484731" r:id="rId10"/>
    <p:sldLayoutId id="2147484732" r:id="rId11"/>
  </p:sldLayoutIdLst>
  <p:timing>
    <p:tnLst>
      <p:par>
        <p:cTn id="1" dur="indefinite" restart="never" nodeType="tmRoot"/>
      </p:par>
    </p:tnLst>
  </p:timing>
  <p:hf sldNum="0" hdr="0" ftr="0" dt="0"/>
  <p:txStyles>
    <p:titleStyle>
      <a:lvl1pPr algn="l" rtl="0" eaLnBrk="1" fontAlgn="base" hangingPunct="1">
        <a:spcBef>
          <a:spcPct val="0"/>
        </a:spcBef>
        <a:spcAft>
          <a:spcPct val="0"/>
        </a:spcAft>
        <a:defRPr kumimoji="1" sz="3600" b="1">
          <a:solidFill>
            <a:schemeClr val="accent1"/>
          </a:solidFill>
          <a:latin typeface="+mj-lt"/>
          <a:ea typeface="+mj-ea"/>
          <a:cs typeface="+mj-cs"/>
        </a:defRPr>
      </a:lvl1pPr>
      <a:lvl2pPr algn="l" rtl="0" eaLnBrk="1" fontAlgn="base" hangingPunct="1">
        <a:spcBef>
          <a:spcPct val="0"/>
        </a:spcBef>
        <a:spcAft>
          <a:spcPct val="0"/>
        </a:spcAft>
        <a:defRPr kumimoji="1" sz="3600" b="1">
          <a:solidFill>
            <a:schemeClr val="accent1"/>
          </a:solidFill>
          <a:latin typeface="Arial" charset="0"/>
        </a:defRPr>
      </a:lvl2pPr>
      <a:lvl3pPr algn="l" rtl="0" eaLnBrk="1" fontAlgn="base" hangingPunct="1">
        <a:spcBef>
          <a:spcPct val="0"/>
        </a:spcBef>
        <a:spcAft>
          <a:spcPct val="0"/>
        </a:spcAft>
        <a:defRPr kumimoji="1" sz="3600" b="1">
          <a:solidFill>
            <a:schemeClr val="accent1"/>
          </a:solidFill>
          <a:latin typeface="Arial" charset="0"/>
        </a:defRPr>
      </a:lvl3pPr>
      <a:lvl4pPr algn="l" rtl="0" eaLnBrk="1" fontAlgn="base" hangingPunct="1">
        <a:spcBef>
          <a:spcPct val="0"/>
        </a:spcBef>
        <a:spcAft>
          <a:spcPct val="0"/>
        </a:spcAft>
        <a:defRPr kumimoji="1" sz="3600" b="1">
          <a:solidFill>
            <a:schemeClr val="accent1"/>
          </a:solidFill>
          <a:latin typeface="Arial" charset="0"/>
        </a:defRPr>
      </a:lvl4pPr>
      <a:lvl5pPr algn="l" rtl="0" eaLnBrk="1" fontAlgn="base" hangingPunct="1">
        <a:spcBef>
          <a:spcPct val="0"/>
        </a:spcBef>
        <a:spcAft>
          <a:spcPct val="0"/>
        </a:spcAft>
        <a:defRPr kumimoji="1" sz="3600" b="1">
          <a:solidFill>
            <a:schemeClr val="accent1"/>
          </a:solidFill>
          <a:latin typeface="Arial" charset="0"/>
        </a:defRPr>
      </a:lvl5pPr>
      <a:lvl6pPr marL="457200" algn="l" rtl="0" eaLnBrk="1" fontAlgn="base" hangingPunct="1">
        <a:spcBef>
          <a:spcPct val="0"/>
        </a:spcBef>
        <a:spcAft>
          <a:spcPct val="0"/>
        </a:spcAft>
        <a:defRPr kumimoji="1" sz="3600" b="1">
          <a:solidFill>
            <a:schemeClr val="accent1"/>
          </a:solidFill>
          <a:latin typeface="Arial" charset="0"/>
        </a:defRPr>
      </a:lvl6pPr>
      <a:lvl7pPr marL="914400" algn="l" rtl="0" eaLnBrk="1" fontAlgn="base" hangingPunct="1">
        <a:spcBef>
          <a:spcPct val="0"/>
        </a:spcBef>
        <a:spcAft>
          <a:spcPct val="0"/>
        </a:spcAft>
        <a:defRPr kumimoji="1" sz="3600" b="1">
          <a:solidFill>
            <a:schemeClr val="accent1"/>
          </a:solidFill>
          <a:latin typeface="Arial" charset="0"/>
        </a:defRPr>
      </a:lvl7pPr>
      <a:lvl8pPr marL="1371600" algn="l" rtl="0" eaLnBrk="1" fontAlgn="base" hangingPunct="1">
        <a:spcBef>
          <a:spcPct val="0"/>
        </a:spcBef>
        <a:spcAft>
          <a:spcPct val="0"/>
        </a:spcAft>
        <a:defRPr kumimoji="1" sz="3600" b="1">
          <a:solidFill>
            <a:schemeClr val="accent1"/>
          </a:solidFill>
          <a:latin typeface="Arial" charset="0"/>
        </a:defRPr>
      </a:lvl8pPr>
      <a:lvl9pPr marL="1828800" algn="l" rtl="0" eaLnBrk="1" fontAlgn="base" hangingPunct="1">
        <a:spcBef>
          <a:spcPct val="0"/>
        </a:spcBef>
        <a:spcAft>
          <a:spcPct val="0"/>
        </a:spcAft>
        <a:defRPr kumimoji="1" sz="3600" b="1">
          <a:solidFill>
            <a:schemeClr val="accent1"/>
          </a:solidFill>
          <a:latin typeface="Arial" charset="0"/>
        </a:defRPr>
      </a:lvl9pPr>
    </p:titleStyle>
    <p:bodyStyle>
      <a:lvl1pPr marL="180975" indent="-180975" algn="l" rtl="0" eaLnBrk="1" fontAlgn="base" hangingPunct="1">
        <a:spcBef>
          <a:spcPct val="20000"/>
        </a:spcBef>
        <a:spcAft>
          <a:spcPct val="0"/>
        </a:spcAft>
        <a:buClr>
          <a:schemeClr val="accent1"/>
        </a:buClr>
        <a:buFont typeface="SEOptimist"/>
        <a:buChar char="●"/>
        <a:defRPr kumimoji="1" sz="2000">
          <a:solidFill>
            <a:schemeClr val="accent1"/>
          </a:solidFill>
          <a:latin typeface="+mn-lt"/>
          <a:ea typeface="+mn-ea"/>
          <a:cs typeface="+mn-cs"/>
        </a:defRPr>
      </a:lvl1pPr>
      <a:lvl2pPr marL="541338" indent="-180975" algn="l" rtl="0" eaLnBrk="1" fontAlgn="base" hangingPunct="1">
        <a:spcBef>
          <a:spcPct val="20000"/>
        </a:spcBef>
        <a:spcAft>
          <a:spcPct val="0"/>
        </a:spcAft>
        <a:buClr>
          <a:schemeClr val="bg2"/>
        </a:buClr>
        <a:buFont typeface="SEOptimist"/>
        <a:buChar char="●"/>
        <a:defRPr kumimoji="1" sz="2800">
          <a:solidFill>
            <a:schemeClr val="bg2"/>
          </a:solidFill>
          <a:latin typeface="+mn-lt"/>
        </a:defRPr>
      </a:lvl2pPr>
      <a:lvl3pPr marL="901700" indent="-84138" algn="l" rtl="0" eaLnBrk="1" fontAlgn="base" hangingPunct="1">
        <a:spcBef>
          <a:spcPct val="20000"/>
        </a:spcBef>
        <a:spcAft>
          <a:spcPct val="0"/>
        </a:spcAft>
        <a:buClr>
          <a:schemeClr val="bg2"/>
        </a:buClr>
        <a:buFont typeface="SEOptimist"/>
        <a:buChar char="●"/>
        <a:defRPr kumimoji="1" sz="2400">
          <a:solidFill>
            <a:schemeClr val="bg2"/>
          </a:solidFill>
          <a:latin typeface="+mn-lt"/>
        </a:defRPr>
      </a:lvl3pPr>
      <a:lvl4pPr marL="1751013" indent="-228600" algn="l" rtl="0" eaLnBrk="1" fontAlgn="base" hangingPunct="1">
        <a:spcBef>
          <a:spcPct val="20000"/>
        </a:spcBef>
        <a:spcAft>
          <a:spcPct val="0"/>
        </a:spcAft>
        <a:buChar char="–"/>
        <a:defRPr kumimoji="1" sz="2000">
          <a:solidFill>
            <a:schemeClr val="tx1"/>
          </a:solidFill>
          <a:latin typeface="SEOptimist" pitchFamily="50" charset="0"/>
        </a:defRPr>
      </a:lvl4pPr>
      <a:lvl5pPr marL="2159000" indent="-228600" algn="l" rtl="0" eaLnBrk="1" fontAlgn="base" hangingPunct="1">
        <a:spcBef>
          <a:spcPct val="20000"/>
        </a:spcBef>
        <a:spcAft>
          <a:spcPct val="0"/>
        </a:spcAft>
        <a:buChar char="»"/>
        <a:defRPr kumimoji="1" sz="2000">
          <a:solidFill>
            <a:schemeClr val="tx1"/>
          </a:solidFill>
          <a:latin typeface="SEOptimist" pitchFamily="50" charset="0"/>
        </a:defRPr>
      </a:lvl5pPr>
      <a:lvl6pPr marL="2616200" indent="-228600" algn="l" rtl="0" eaLnBrk="1" fontAlgn="base" hangingPunct="1">
        <a:spcBef>
          <a:spcPct val="20000"/>
        </a:spcBef>
        <a:spcAft>
          <a:spcPct val="0"/>
        </a:spcAft>
        <a:buChar char="»"/>
        <a:defRPr kumimoji="1" sz="2000">
          <a:solidFill>
            <a:schemeClr val="tx1"/>
          </a:solidFill>
          <a:latin typeface="SEOptimist" pitchFamily="50" charset="0"/>
        </a:defRPr>
      </a:lvl6pPr>
      <a:lvl7pPr marL="3073400" indent="-228600" algn="l" rtl="0" eaLnBrk="1" fontAlgn="base" hangingPunct="1">
        <a:spcBef>
          <a:spcPct val="20000"/>
        </a:spcBef>
        <a:spcAft>
          <a:spcPct val="0"/>
        </a:spcAft>
        <a:buChar char="»"/>
        <a:defRPr kumimoji="1" sz="2000">
          <a:solidFill>
            <a:schemeClr val="tx1"/>
          </a:solidFill>
          <a:latin typeface="SEOptimist" pitchFamily="50" charset="0"/>
        </a:defRPr>
      </a:lvl7pPr>
      <a:lvl8pPr marL="3530600" indent="-228600" algn="l" rtl="0" eaLnBrk="1" fontAlgn="base" hangingPunct="1">
        <a:spcBef>
          <a:spcPct val="20000"/>
        </a:spcBef>
        <a:spcAft>
          <a:spcPct val="0"/>
        </a:spcAft>
        <a:buChar char="»"/>
        <a:defRPr kumimoji="1" sz="2000">
          <a:solidFill>
            <a:schemeClr val="tx1"/>
          </a:solidFill>
          <a:latin typeface="SEOptimist" pitchFamily="50" charset="0"/>
        </a:defRPr>
      </a:lvl8pPr>
      <a:lvl9pPr marL="3987800" indent="-228600" algn="l" rtl="0" eaLnBrk="1" fontAlgn="base" hangingPunct="1">
        <a:spcBef>
          <a:spcPct val="20000"/>
        </a:spcBef>
        <a:spcAft>
          <a:spcPct val="0"/>
        </a:spcAft>
        <a:buChar char="»"/>
        <a:defRPr kumimoji="1" sz="2000">
          <a:solidFill>
            <a:schemeClr val="tx1"/>
          </a:solidFill>
          <a:latin typeface="SEOptimist" pitchFamily="50" charset="0"/>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Rectangle 3"/>
          <p:cNvSpPr>
            <a:spLocks noChangeArrowheads="1"/>
          </p:cNvSpPr>
          <p:nvPr/>
        </p:nvSpPr>
        <p:spPr bwMode="auto">
          <a:xfrm>
            <a:off x="8604250" y="6599238"/>
            <a:ext cx="288925" cy="6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661988">
              <a:defRPr kumimoji="1" sz="2400">
                <a:solidFill>
                  <a:schemeClr val="tx1"/>
                </a:solidFill>
                <a:latin typeface="Times New Roman" pitchFamily="18" charset="0"/>
              </a:defRPr>
            </a:lvl1pPr>
            <a:lvl2pPr marL="742950" indent="-285750" defTabSz="661988">
              <a:defRPr kumimoji="1" sz="2400">
                <a:solidFill>
                  <a:schemeClr val="tx1"/>
                </a:solidFill>
                <a:latin typeface="Times New Roman" pitchFamily="18" charset="0"/>
              </a:defRPr>
            </a:lvl2pPr>
            <a:lvl3pPr marL="1143000" indent="-228600" defTabSz="661988">
              <a:defRPr kumimoji="1" sz="2400">
                <a:solidFill>
                  <a:schemeClr val="tx1"/>
                </a:solidFill>
                <a:latin typeface="Times New Roman" pitchFamily="18" charset="0"/>
              </a:defRPr>
            </a:lvl3pPr>
            <a:lvl4pPr marL="1600200" indent="-228600" defTabSz="661988">
              <a:defRPr kumimoji="1" sz="2400">
                <a:solidFill>
                  <a:schemeClr val="tx1"/>
                </a:solidFill>
                <a:latin typeface="Times New Roman" pitchFamily="18" charset="0"/>
              </a:defRPr>
            </a:lvl4pPr>
            <a:lvl5pPr marL="2057400" indent="-228600" defTabSz="661988">
              <a:defRPr kumimoji="1" sz="2400">
                <a:solidFill>
                  <a:schemeClr val="tx1"/>
                </a:solidFill>
                <a:latin typeface="Times New Roman" pitchFamily="18" charset="0"/>
              </a:defRPr>
            </a:lvl5pPr>
            <a:lvl6pPr marL="2514600" indent="-228600" defTabSz="661988" eaLnBrk="0" fontAlgn="base" hangingPunct="0">
              <a:spcBef>
                <a:spcPct val="0"/>
              </a:spcBef>
              <a:spcAft>
                <a:spcPct val="0"/>
              </a:spcAft>
              <a:defRPr kumimoji="1" sz="2400">
                <a:solidFill>
                  <a:schemeClr val="tx1"/>
                </a:solidFill>
                <a:latin typeface="Times New Roman" pitchFamily="18" charset="0"/>
              </a:defRPr>
            </a:lvl6pPr>
            <a:lvl7pPr marL="2971800" indent="-228600" defTabSz="661988" eaLnBrk="0" fontAlgn="base" hangingPunct="0">
              <a:spcBef>
                <a:spcPct val="0"/>
              </a:spcBef>
              <a:spcAft>
                <a:spcPct val="0"/>
              </a:spcAft>
              <a:defRPr kumimoji="1" sz="2400">
                <a:solidFill>
                  <a:schemeClr val="tx1"/>
                </a:solidFill>
                <a:latin typeface="Times New Roman" pitchFamily="18" charset="0"/>
              </a:defRPr>
            </a:lvl7pPr>
            <a:lvl8pPr marL="3429000" indent="-228600" defTabSz="661988" eaLnBrk="0" fontAlgn="base" hangingPunct="0">
              <a:spcBef>
                <a:spcPct val="0"/>
              </a:spcBef>
              <a:spcAft>
                <a:spcPct val="0"/>
              </a:spcAft>
              <a:defRPr kumimoji="1" sz="2400">
                <a:solidFill>
                  <a:schemeClr val="tx1"/>
                </a:solidFill>
                <a:latin typeface="Times New Roman" pitchFamily="18" charset="0"/>
              </a:defRPr>
            </a:lvl8pPr>
            <a:lvl9pPr marL="3886200" indent="-228600" defTabSz="661988" eaLnBrk="0" fontAlgn="base" hangingPunct="0">
              <a:spcBef>
                <a:spcPct val="0"/>
              </a:spcBef>
              <a:spcAft>
                <a:spcPct val="0"/>
              </a:spcAft>
              <a:defRPr kumimoji="1" sz="2400">
                <a:solidFill>
                  <a:schemeClr val="tx1"/>
                </a:solidFill>
                <a:latin typeface="Times New Roman" pitchFamily="18" charset="0"/>
              </a:defRPr>
            </a:lvl9pPr>
          </a:lstStyle>
          <a:p>
            <a:pPr>
              <a:defRPr/>
            </a:pPr>
            <a:fld id="{17EFA10C-9DE7-4060-9697-477FB0359A75}" type="slidenum">
              <a:rPr kumimoji="0" lang="fr-FR" altLang="ja-JP" sz="800" smtClean="0">
                <a:solidFill>
                  <a:schemeClr val="bg2"/>
                </a:solidFill>
                <a:latin typeface="Arial" pitchFamily="34" charset="0"/>
                <a:ea typeface="ＭＳ Ｐゴシック" pitchFamily="50" charset="-128"/>
                <a:cs typeface="Arial" pitchFamily="34" charset="0"/>
              </a:rPr>
              <a:pPr>
                <a:defRPr/>
              </a:pPr>
              <a:t>‹#›</a:t>
            </a:fld>
            <a:endParaRPr kumimoji="0" lang="fr-FR" altLang="ja-JP" sz="800" dirty="0" smtClean="0">
              <a:solidFill>
                <a:schemeClr val="bg2"/>
              </a:solidFill>
              <a:latin typeface="Arial" pitchFamily="34" charset="0"/>
              <a:ea typeface="ＭＳ Ｐゴシック" pitchFamily="50" charset="-128"/>
              <a:cs typeface="Arial" pitchFamily="34" charset="0"/>
            </a:endParaRPr>
          </a:p>
        </p:txBody>
      </p:sp>
      <p:sp>
        <p:nvSpPr>
          <p:cNvPr id="3075" name="Rectangle 4"/>
          <p:cNvSpPr>
            <a:spLocks noGrp="1" noChangeArrowheads="1"/>
          </p:cNvSpPr>
          <p:nvPr>
            <p:ph type="body" idx="1"/>
          </p:nvPr>
        </p:nvSpPr>
        <p:spPr bwMode="auto">
          <a:xfrm>
            <a:off x="431800" y="1773238"/>
            <a:ext cx="82804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18000" bIns="10800" numCol="1" anchor="t" anchorCtr="0" compatLnSpc="1">
            <a:prstTxWarp prst="textNoShape">
              <a:avLst/>
            </a:prstTxWarp>
          </a:bodyPr>
          <a:lstStyle/>
          <a:p>
            <a:pPr lvl="0"/>
            <a:r>
              <a:rPr lang="en-GB" altLang="zh-TW" smtClean="0"/>
              <a:t>First level</a:t>
            </a:r>
          </a:p>
          <a:p>
            <a:pPr lvl="1"/>
            <a:r>
              <a:rPr lang="en-GB" altLang="zh-TW" smtClean="0"/>
              <a:t>Second level</a:t>
            </a:r>
          </a:p>
          <a:p>
            <a:pPr lvl="2"/>
            <a:r>
              <a:rPr lang="en-GB" altLang="zh-TW" smtClean="0"/>
              <a:t>Third level</a:t>
            </a:r>
          </a:p>
        </p:txBody>
      </p:sp>
      <p:sp>
        <p:nvSpPr>
          <p:cNvPr id="3076" name="Rectangle 5"/>
          <p:cNvSpPr>
            <a:spLocks noGrp="1" noChangeArrowheads="1"/>
          </p:cNvSpPr>
          <p:nvPr>
            <p:ph type="title"/>
          </p:nvPr>
        </p:nvSpPr>
        <p:spPr bwMode="auto">
          <a:xfrm>
            <a:off x="431800" y="77788"/>
            <a:ext cx="8280400" cy="115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0800" rIns="0" bIns="10800" numCol="1" anchor="ctr" anchorCtr="0" compatLnSpc="1">
            <a:prstTxWarp prst="textNoShape">
              <a:avLst/>
            </a:prstTxWarp>
          </a:bodyPr>
          <a:lstStyle/>
          <a:p>
            <a:pPr lvl="0"/>
            <a:r>
              <a:rPr lang="en-GB" altLang="zh-TW" smtClean="0"/>
              <a:t>Title</a:t>
            </a:r>
          </a:p>
        </p:txBody>
      </p:sp>
    </p:spTree>
  </p:cSld>
  <p:clrMap bg1="lt1" tx1="dk1" bg2="lt2" tx2="dk2" accent1="accent1" accent2="accent2" accent3="accent3" accent4="accent4" accent5="accent5" accent6="accent6" hlink="hlink" folHlink="folHlink"/>
  <p:sldLayoutIdLst>
    <p:sldLayoutId id="2147484734" r:id="rId1"/>
    <p:sldLayoutId id="2147484735" r:id="rId2"/>
    <p:sldLayoutId id="2147484736" r:id="rId3"/>
    <p:sldLayoutId id="2147484737" r:id="rId4"/>
    <p:sldLayoutId id="2147484738" r:id="rId5"/>
    <p:sldLayoutId id="2147484739" r:id="rId6"/>
    <p:sldLayoutId id="2147484740" r:id="rId7"/>
    <p:sldLayoutId id="2147484741" r:id="rId8"/>
    <p:sldLayoutId id="2147484742" r:id="rId9"/>
    <p:sldLayoutId id="2147484743" r:id="rId10"/>
    <p:sldLayoutId id="2147484744" r:id="rId11"/>
  </p:sldLayoutIdLst>
  <p:timing>
    <p:tnLst>
      <p:par>
        <p:cTn id="1" dur="indefinite" restart="never" nodeType="tmRoot"/>
      </p:par>
    </p:tnLst>
  </p:timing>
  <p:hf sldNum="0" hdr="0" ftr="0" dt="0"/>
  <p:txStyles>
    <p:titleStyle>
      <a:lvl1pPr algn="l" rtl="0" eaLnBrk="1" fontAlgn="base" hangingPunct="1">
        <a:spcBef>
          <a:spcPct val="0"/>
        </a:spcBef>
        <a:spcAft>
          <a:spcPct val="0"/>
        </a:spcAft>
        <a:defRPr kumimoji="1" sz="3600">
          <a:solidFill>
            <a:schemeClr val="accent1"/>
          </a:solidFill>
          <a:latin typeface="+mj-lt"/>
          <a:ea typeface="+mj-ea"/>
          <a:cs typeface="+mj-cs"/>
        </a:defRPr>
      </a:lvl1pPr>
      <a:lvl2pPr algn="l" rtl="0" eaLnBrk="1" fontAlgn="base" hangingPunct="1">
        <a:spcBef>
          <a:spcPct val="0"/>
        </a:spcBef>
        <a:spcAft>
          <a:spcPct val="0"/>
        </a:spcAft>
        <a:defRPr kumimoji="1" sz="3600">
          <a:solidFill>
            <a:schemeClr val="accent1"/>
          </a:solidFill>
          <a:latin typeface="Arial" charset="0"/>
        </a:defRPr>
      </a:lvl2pPr>
      <a:lvl3pPr algn="l" rtl="0" eaLnBrk="1" fontAlgn="base" hangingPunct="1">
        <a:spcBef>
          <a:spcPct val="0"/>
        </a:spcBef>
        <a:spcAft>
          <a:spcPct val="0"/>
        </a:spcAft>
        <a:defRPr kumimoji="1" sz="3600">
          <a:solidFill>
            <a:schemeClr val="accent1"/>
          </a:solidFill>
          <a:latin typeface="Arial" charset="0"/>
        </a:defRPr>
      </a:lvl3pPr>
      <a:lvl4pPr algn="l" rtl="0" eaLnBrk="1" fontAlgn="base" hangingPunct="1">
        <a:spcBef>
          <a:spcPct val="0"/>
        </a:spcBef>
        <a:spcAft>
          <a:spcPct val="0"/>
        </a:spcAft>
        <a:defRPr kumimoji="1" sz="3600">
          <a:solidFill>
            <a:schemeClr val="accent1"/>
          </a:solidFill>
          <a:latin typeface="Arial" charset="0"/>
        </a:defRPr>
      </a:lvl4pPr>
      <a:lvl5pPr algn="l" rtl="0" eaLnBrk="1" fontAlgn="base" hangingPunct="1">
        <a:spcBef>
          <a:spcPct val="0"/>
        </a:spcBef>
        <a:spcAft>
          <a:spcPct val="0"/>
        </a:spcAft>
        <a:defRPr kumimoji="1" sz="3600">
          <a:solidFill>
            <a:schemeClr val="accent1"/>
          </a:solidFill>
          <a:latin typeface="Arial" charset="0"/>
        </a:defRPr>
      </a:lvl5pPr>
      <a:lvl6pPr marL="457200" algn="l" rtl="0" eaLnBrk="1" fontAlgn="base" hangingPunct="1">
        <a:spcBef>
          <a:spcPct val="0"/>
        </a:spcBef>
        <a:spcAft>
          <a:spcPct val="0"/>
        </a:spcAft>
        <a:defRPr kumimoji="1" sz="3600">
          <a:solidFill>
            <a:schemeClr val="accent1"/>
          </a:solidFill>
          <a:latin typeface="Arial" charset="0"/>
        </a:defRPr>
      </a:lvl6pPr>
      <a:lvl7pPr marL="914400" algn="l" rtl="0" eaLnBrk="1" fontAlgn="base" hangingPunct="1">
        <a:spcBef>
          <a:spcPct val="0"/>
        </a:spcBef>
        <a:spcAft>
          <a:spcPct val="0"/>
        </a:spcAft>
        <a:defRPr kumimoji="1" sz="3600">
          <a:solidFill>
            <a:schemeClr val="accent1"/>
          </a:solidFill>
          <a:latin typeface="Arial" charset="0"/>
        </a:defRPr>
      </a:lvl7pPr>
      <a:lvl8pPr marL="1371600" algn="l" rtl="0" eaLnBrk="1" fontAlgn="base" hangingPunct="1">
        <a:spcBef>
          <a:spcPct val="0"/>
        </a:spcBef>
        <a:spcAft>
          <a:spcPct val="0"/>
        </a:spcAft>
        <a:defRPr kumimoji="1" sz="3600">
          <a:solidFill>
            <a:schemeClr val="accent1"/>
          </a:solidFill>
          <a:latin typeface="Arial" charset="0"/>
        </a:defRPr>
      </a:lvl8pPr>
      <a:lvl9pPr marL="1828800" algn="l" rtl="0" eaLnBrk="1" fontAlgn="base" hangingPunct="1">
        <a:spcBef>
          <a:spcPct val="0"/>
        </a:spcBef>
        <a:spcAft>
          <a:spcPct val="0"/>
        </a:spcAft>
        <a:defRPr kumimoji="1" sz="3600">
          <a:solidFill>
            <a:schemeClr val="accent1"/>
          </a:solidFill>
          <a:latin typeface="Arial" charset="0"/>
        </a:defRPr>
      </a:lvl9pPr>
    </p:titleStyle>
    <p:bodyStyle>
      <a:lvl1pPr marL="180975" indent="-180975" algn="l" rtl="0" eaLnBrk="1" fontAlgn="base" hangingPunct="1">
        <a:spcBef>
          <a:spcPct val="20000"/>
        </a:spcBef>
        <a:spcAft>
          <a:spcPct val="0"/>
        </a:spcAft>
        <a:buClr>
          <a:schemeClr val="accent1"/>
        </a:buClr>
        <a:buFont typeface="Arial" pitchFamily="34" charset="0"/>
        <a:buChar char="●"/>
        <a:defRPr kumimoji="1" sz="2000">
          <a:solidFill>
            <a:schemeClr val="accent1"/>
          </a:solidFill>
          <a:latin typeface="+mn-lt"/>
          <a:ea typeface="+mn-ea"/>
          <a:cs typeface="+mn-cs"/>
        </a:defRPr>
      </a:lvl1pPr>
      <a:lvl2pPr marL="541338" indent="-180975" algn="l" rtl="0" eaLnBrk="1" fontAlgn="base" hangingPunct="1">
        <a:spcBef>
          <a:spcPct val="20000"/>
        </a:spcBef>
        <a:spcAft>
          <a:spcPct val="0"/>
        </a:spcAft>
        <a:buClr>
          <a:schemeClr val="bg2"/>
        </a:buClr>
        <a:buFont typeface="Arial" pitchFamily="34" charset="0"/>
        <a:buChar char="●"/>
        <a:defRPr kumimoji="1" sz="2800">
          <a:solidFill>
            <a:schemeClr val="bg2"/>
          </a:solidFill>
          <a:latin typeface="+mn-lt"/>
        </a:defRPr>
      </a:lvl2pPr>
      <a:lvl3pPr marL="901700" indent="-84138" algn="l" rtl="0" eaLnBrk="1" fontAlgn="base" hangingPunct="1">
        <a:spcBef>
          <a:spcPct val="20000"/>
        </a:spcBef>
        <a:spcAft>
          <a:spcPct val="0"/>
        </a:spcAft>
        <a:buClr>
          <a:schemeClr val="bg2"/>
        </a:buClr>
        <a:buFont typeface="Arial" pitchFamily="34" charset="0"/>
        <a:buChar char="●"/>
        <a:defRPr kumimoji="1" sz="2400">
          <a:solidFill>
            <a:schemeClr val="bg2"/>
          </a:solidFill>
          <a:latin typeface="+mn-lt"/>
        </a:defRPr>
      </a:lvl3pPr>
      <a:lvl4pPr marL="1751013" indent="-228600" algn="l" rtl="0" eaLnBrk="1" fontAlgn="base" hangingPunct="1">
        <a:spcBef>
          <a:spcPct val="20000"/>
        </a:spcBef>
        <a:spcAft>
          <a:spcPct val="0"/>
        </a:spcAft>
        <a:buChar char="–"/>
        <a:defRPr kumimoji="1" sz="2000">
          <a:solidFill>
            <a:schemeClr val="tx1"/>
          </a:solidFill>
          <a:latin typeface="+mn-lt"/>
        </a:defRPr>
      </a:lvl4pPr>
      <a:lvl5pPr marL="2159000" indent="-228600" algn="l" rtl="0" eaLnBrk="1" fontAlgn="base" hangingPunct="1">
        <a:spcBef>
          <a:spcPct val="20000"/>
        </a:spcBef>
        <a:spcAft>
          <a:spcPct val="0"/>
        </a:spcAft>
        <a:buChar char="»"/>
        <a:defRPr kumimoji="1" sz="2000">
          <a:solidFill>
            <a:schemeClr val="tx1"/>
          </a:solidFill>
          <a:latin typeface="+mn-lt"/>
        </a:defRPr>
      </a:lvl5pPr>
      <a:lvl6pPr marL="2616200" indent="-228600" algn="l" rtl="0" eaLnBrk="1" fontAlgn="base" hangingPunct="1">
        <a:spcBef>
          <a:spcPct val="20000"/>
        </a:spcBef>
        <a:spcAft>
          <a:spcPct val="0"/>
        </a:spcAft>
        <a:buChar char="»"/>
        <a:defRPr kumimoji="1" sz="2000">
          <a:solidFill>
            <a:schemeClr val="tx1"/>
          </a:solidFill>
          <a:latin typeface="+mn-lt"/>
        </a:defRPr>
      </a:lvl6pPr>
      <a:lvl7pPr marL="3073400" indent="-228600" algn="l" rtl="0" eaLnBrk="1" fontAlgn="base" hangingPunct="1">
        <a:spcBef>
          <a:spcPct val="20000"/>
        </a:spcBef>
        <a:spcAft>
          <a:spcPct val="0"/>
        </a:spcAft>
        <a:buChar char="»"/>
        <a:defRPr kumimoji="1" sz="2000">
          <a:solidFill>
            <a:schemeClr val="tx1"/>
          </a:solidFill>
          <a:latin typeface="+mn-lt"/>
        </a:defRPr>
      </a:lvl7pPr>
      <a:lvl8pPr marL="3530600" indent="-228600" algn="l" rtl="0" eaLnBrk="1" fontAlgn="base" hangingPunct="1">
        <a:spcBef>
          <a:spcPct val="20000"/>
        </a:spcBef>
        <a:spcAft>
          <a:spcPct val="0"/>
        </a:spcAft>
        <a:buChar char="»"/>
        <a:defRPr kumimoji="1" sz="2000">
          <a:solidFill>
            <a:schemeClr val="tx1"/>
          </a:solidFill>
          <a:latin typeface="+mn-lt"/>
        </a:defRPr>
      </a:lvl8pPr>
      <a:lvl9pPr marL="3987800" indent="-228600" algn="l" rtl="0" eaLnBrk="1" fontAlgn="base" hangingPunct="1">
        <a:spcBef>
          <a:spcPct val="20000"/>
        </a:spcBef>
        <a:spcAft>
          <a:spcPct val="0"/>
        </a:spcAft>
        <a:buChar char="»"/>
        <a:defRPr kumimoji="1" sz="2000">
          <a:solidFill>
            <a:schemeClr val="tx1"/>
          </a:solidFill>
          <a:latin typeface="+mn-lt"/>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098" name="Rectangle 3"/>
          <p:cNvSpPr>
            <a:spLocks noChangeArrowheads="1"/>
          </p:cNvSpPr>
          <p:nvPr/>
        </p:nvSpPr>
        <p:spPr bwMode="auto">
          <a:xfrm>
            <a:off x="8604250" y="6599238"/>
            <a:ext cx="288925" cy="6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661988">
              <a:defRPr kumimoji="1" sz="2400">
                <a:solidFill>
                  <a:schemeClr val="tx1"/>
                </a:solidFill>
                <a:latin typeface="Times New Roman" pitchFamily="18" charset="0"/>
              </a:defRPr>
            </a:lvl1pPr>
            <a:lvl2pPr marL="742950" indent="-285750" defTabSz="661988">
              <a:defRPr kumimoji="1" sz="2400">
                <a:solidFill>
                  <a:schemeClr val="tx1"/>
                </a:solidFill>
                <a:latin typeface="Times New Roman" pitchFamily="18" charset="0"/>
              </a:defRPr>
            </a:lvl2pPr>
            <a:lvl3pPr marL="1143000" indent="-228600" defTabSz="661988">
              <a:defRPr kumimoji="1" sz="2400">
                <a:solidFill>
                  <a:schemeClr val="tx1"/>
                </a:solidFill>
                <a:latin typeface="Times New Roman" pitchFamily="18" charset="0"/>
              </a:defRPr>
            </a:lvl3pPr>
            <a:lvl4pPr marL="1600200" indent="-228600" defTabSz="661988">
              <a:defRPr kumimoji="1" sz="2400">
                <a:solidFill>
                  <a:schemeClr val="tx1"/>
                </a:solidFill>
                <a:latin typeface="Times New Roman" pitchFamily="18" charset="0"/>
              </a:defRPr>
            </a:lvl4pPr>
            <a:lvl5pPr marL="2057400" indent="-228600" defTabSz="661988">
              <a:defRPr kumimoji="1" sz="2400">
                <a:solidFill>
                  <a:schemeClr val="tx1"/>
                </a:solidFill>
                <a:latin typeface="Times New Roman" pitchFamily="18" charset="0"/>
              </a:defRPr>
            </a:lvl5pPr>
            <a:lvl6pPr marL="2514600" indent="-228600" defTabSz="661988" eaLnBrk="0" fontAlgn="base" hangingPunct="0">
              <a:spcBef>
                <a:spcPct val="0"/>
              </a:spcBef>
              <a:spcAft>
                <a:spcPct val="0"/>
              </a:spcAft>
              <a:defRPr kumimoji="1" sz="2400">
                <a:solidFill>
                  <a:schemeClr val="tx1"/>
                </a:solidFill>
                <a:latin typeface="Times New Roman" pitchFamily="18" charset="0"/>
              </a:defRPr>
            </a:lvl6pPr>
            <a:lvl7pPr marL="2971800" indent="-228600" defTabSz="661988" eaLnBrk="0" fontAlgn="base" hangingPunct="0">
              <a:spcBef>
                <a:spcPct val="0"/>
              </a:spcBef>
              <a:spcAft>
                <a:spcPct val="0"/>
              </a:spcAft>
              <a:defRPr kumimoji="1" sz="2400">
                <a:solidFill>
                  <a:schemeClr val="tx1"/>
                </a:solidFill>
                <a:latin typeface="Times New Roman" pitchFamily="18" charset="0"/>
              </a:defRPr>
            </a:lvl7pPr>
            <a:lvl8pPr marL="3429000" indent="-228600" defTabSz="661988" eaLnBrk="0" fontAlgn="base" hangingPunct="0">
              <a:spcBef>
                <a:spcPct val="0"/>
              </a:spcBef>
              <a:spcAft>
                <a:spcPct val="0"/>
              </a:spcAft>
              <a:defRPr kumimoji="1" sz="2400">
                <a:solidFill>
                  <a:schemeClr val="tx1"/>
                </a:solidFill>
                <a:latin typeface="Times New Roman" pitchFamily="18" charset="0"/>
              </a:defRPr>
            </a:lvl8pPr>
            <a:lvl9pPr marL="3886200" indent="-228600" defTabSz="661988" eaLnBrk="0" fontAlgn="base" hangingPunct="0">
              <a:spcBef>
                <a:spcPct val="0"/>
              </a:spcBef>
              <a:spcAft>
                <a:spcPct val="0"/>
              </a:spcAft>
              <a:defRPr kumimoji="1" sz="2400">
                <a:solidFill>
                  <a:schemeClr val="tx1"/>
                </a:solidFill>
                <a:latin typeface="Times New Roman" pitchFamily="18" charset="0"/>
              </a:defRPr>
            </a:lvl9pPr>
          </a:lstStyle>
          <a:p>
            <a:pPr>
              <a:defRPr/>
            </a:pPr>
            <a:fld id="{085535DE-E391-4F02-A061-303EAE499747}" type="slidenum">
              <a:rPr kumimoji="0" lang="fr-FR" altLang="ja-JP" sz="800" smtClean="0">
                <a:solidFill>
                  <a:schemeClr val="bg2"/>
                </a:solidFill>
                <a:latin typeface="Arial" pitchFamily="34" charset="0"/>
                <a:ea typeface="ＭＳ Ｐゴシック" pitchFamily="50" charset="-128"/>
                <a:cs typeface="Arial" pitchFamily="34" charset="0"/>
              </a:rPr>
              <a:pPr>
                <a:defRPr/>
              </a:pPr>
              <a:t>‹#›</a:t>
            </a:fld>
            <a:endParaRPr kumimoji="0" lang="fr-FR" altLang="ja-JP" sz="800" dirty="0" smtClean="0">
              <a:solidFill>
                <a:schemeClr val="bg2"/>
              </a:solidFill>
              <a:latin typeface="Arial" pitchFamily="34" charset="0"/>
              <a:ea typeface="ＭＳ Ｐゴシック" pitchFamily="50" charset="-128"/>
              <a:cs typeface="Arial" pitchFamily="34" charset="0"/>
            </a:endParaRPr>
          </a:p>
        </p:txBody>
      </p:sp>
      <p:sp>
        <p:nvSpPr>
          <p:cNvPr id="4099" name="Rectangle 4"/>
          <p:cNvSpPr>
            <a:spLocks noGrp="1" noChangeArrowheads="1"/>
          </p:cNvSpPr>
          <p:nvPr>
            <p:ph type="body" idx="1"/>
          </p:nvPr>
        </p:nvSpPr>
        <p:spPr bwMode="auto">
          <a:xfrm>
            <a:off x="431800" y="1773238"/>
            <a:ext cx="82804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18000" bIns="10800" numCol="1" anchor="t" anchorCtr="0" compatLnSpc="1">
            <a:prstTxWarp prst="textNoShape">
              <a:avLst/>
            </a:prstTxWarp>
          </a:bodyPr>
          <a:lstStyle/>
          <a:p>
            <a:pPr lvl="0"/>
            <a:r>
              <a:rPr lang="en-GB" altLang="zh-TW" smtClean="0"/>
              <a:t>First level</a:t>
            </a:r>
          </a:p>
          <a:p>
            <a:pPr lvl="1"/>
            <a:r>
              <a:rPr lang="en-GB" altLang="zh-TW" smtClean="0"/>
              <a:t>Second level</a:t>
            </a:r>
          </a:p>
          <a:p>
            <a:pPr lvl="2"/>
            <a:r>
              <a:rPr lang="en-GB" altLang="zh-TW" smtClean="0"/>
              <a:t>Third level</a:t>
            </a:r>
          </a:p>
        </p:txBody>
      </p:sp>
      <p:sp>
        <p:nvSpPr>
          <p:cNvPr id="4100" name="Rectangle 5"/>
          <p:cNvSpPr>
            <a:spLocks noGrp="1" noChangeArrowheads="1"/>
          </p:cNvSpPr>
          <p:nvPr>
            <p:ph type="title"/>
          </p:nvPr>
        </p:nvSpPr>
        <p:spPr bwMode="auto">
          <a:xfrm>
            <a:off x="431800" y="77788"/>
            <a:ext cx="8280400" cy="115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0800" rIns="0" bIns="10800" numCol="1" anchor="ctr" anchorCtr="0" compatLnSpc="1">
            <a:prstTxWarp prst="textNoShape">
              <a:avLst/>
            </a:prstTxWarp>
          </a:bodyPr>
          <a:lstStyle/>
          <a:p>
            <a:pPr lvl="0"/>
            <a:r>
              <a:rPr lang="en-GB" altLang="zh-TW" smtClean="0"/>
              <a:t>Title</a:t>
            </a:r>
          </a:p>
        </p:txBody>
      </p:sp>
    </p:spTree>
  </p:cSld>
  <p:clrMap bg1="lt1" tx1="dk1" bg2="lt2" tx2="dk2" accent1="accent1" accent2="accent2" accent3="accent3" accent4="accent4" accent5="accent5" accent6="accent6" hlink="hlink" folHlink="folHlink"/>
  <p:sldLayoutIdLst>
    <p:sldLayoutId id="2147484746" r:id="rId1"/>
    <p:sldLayoutId id="2147484747" r:id="rId2"/>
    <p:sldLayoutId id="2147484748" r:id="rId3"/>
    <p:sldLayoutId id="2147484749" r:id="rId4"/>
    <p:sldLayoutId id="2147484750" r:id="rId5"/>
    <p:sldLayoutId id="2147484751" r:id="rId6"/>
    <p:sldLayoutId id="2147484752" r:id="rId7"/>
    <p:sldLayoutId id="2147484753" r:id="rId8"/>
    <p:sldLayoutId id="2147484754" r:id="rId9"/>
    <p:sldLayoutId id="2147484755" r:id="rId10"/>
    <p:sldLayoutId id="2147484756" r:id="rId11"/>
  </p:sldLayoutIdLst>
  <p:timing>
    <p:tnLst>
      <p:par>
        <p:cTn id="1" dur="indefinite" restart="never" nodeType="tmRoot"/>
      </p:par>
    </p:tnLst>
  </p:timing>
  <p:hf sldNum="0" hdr="0" ftr="0" dt="0"/>
  <p:txStyles>
    <p:titleStyle>
      <a:lvl1pPr algn="l" rtl="0" eaLnBrk="1" fontAlgn="base" hangingPunct="1">
        <a:spcBef>
          <a:spcPct val="0"/>
        </a:spcBef>
        <a:spcAft>
          <a:spcPct val="0"/>
        </a:spcAft>
        <a:defRPr kumimoji="1" sz="3600">
          <a:solidFill>
            <a:schemeClr val="accent1"/>
          </a:solidFill>
          <a:latin typeface="+mj-lt"/>
          <a:ea typeface="+mj-ea"/>
          <a:cs typeface="+mj-cs"/>
        </a:defRPr>
      </a:lvl1pPr>
      <a:lvl2pPr algn="l" rtl="0" eaLnBrk="1" fontAlgn="base" hangingPunct="1">
        <a:spcBef>
          <a:spcPct val="0"/>
        </a:spcBef>
        <a:spcAft>
          <a:spcPct val="0"/>
        </a:spcAft>
        <a:defRPr kumimoji="1" sz="3600">
          <a:solidFill>
            <a:schemeClr val="accent1"/>
          </a:solidFill>
          <a:latin typeface="Arial" charset="0"/>
        </a:defRPr>
      </a:lvl2pPr>
      <a:lvl3pPr algn="l" rtl="0" eaLnBrk="1" fontAlgn="base" hangingPunct="1">
        <a:spcBef>
          <a:spcPct val="0"/>
        </a:spcBef>
        <a:spcAft>
          <a:spcPct val="0"/>
        </a:spcAft>
        <a:defRPr kumimoji="1" sz="3600">
          <a:solidFill>
            <a:schemeClr val="accent1"/>
          </a:solidFill>
          <a:latin typeface="Arial" charset="0"/>
        </a:defRPr>
      </a:lvl3pPr>
      <a:lvl4pPr algn="l" rtl="0" eaLnBrk="1" fontAlgn="base" hangingPunct="1">
        <a:spcBef>
          <a:spcPct val="0"/>
        </a:spcBef>
        <a:spcAft>
          <a:spcPct val="0"/>
        </a:spcAft>
        <a:defRPr kumimoji="1" sz="3600">
          <a:solidFill>
            <a:schemeClr val="accent1"/>
          </a:solidFill>
          <a:latin typeface="Arial" charset="0"/>
        </a:defRPr>
      </a:lvl4pPr>
      <a:lvl5pPr algn="l" rtl="0" eaLnBrk="1" fontAlgn="base" hangingPunct="1">
        <a:spcBef>
          <a:spcPct val="0"/>
        </a:spcBef>
        <a:spcAft>
          <a:spcPct val="0"/>
        </a:spcAft>
        <a:defRPr kumimoji="1" sz="3600">
          <a:solidFill>
            <a:schemeClr val="accent1"/>
          </a:solidFill>
          <a:latin typeface="Arial" charset="0"/>
        </a:defRPr>
      </a:lvl5pPr>
      <a:lvl6pPr marL="457200" algn="l" rtl="0" eaLnBrk="1" fontAlgn="base" hangingPunct="1">
        <a:spcBef>
          <a:spcPct val="0"/>
        </a:spcBef>
        <a:spcAft>
          <a:spcPct val="0"/>
        </a:spcAft>
        <a:defRPr kumimoji="1" sz="3600">
          <a:solidFill>
            <a:schemeClr val="accent1"/>
          </a:solidFill>
          <a:latin typeface="Arial" charset="0"/>
        </a:defRPr>
      </a:lvl6pPr>
      <a:lvl7pPr marL="914400" algn="l" rtl="0" eaLnBrk="1" fontAlgn="base" hangingPunct="1">
        <a:spcBef>
          <a:spcPct val="0"/>
        </a:spcBef>
        <a:spcAft>
          <a:spcPct val="0"/>
        </a:spcAft>
        <a:defRPr kumimoji="1" sz="3600">
          <a:solidFill>
            <a:schemeClr val="accent1"/>
          </a:solidFill>
          <a:latin typeface="Arial" charset="0"/>
        </a:defRPr>
      </a:lvl7pPr>
      <a:lvl8pPr marL="1371600" algn="l" rtl="0" eaLnBrk="1" fontAlgn="base" hangingPunct="1">
        <a:spcBef>
          <a:spcPct val="0"/>
        </a:spcBef>
        <a:spcAft>
          <a:spcPct val="0"/>
        </a:spcAft>
        <a:defRPr kumimoji="1" sz="3600">
          <a:solidFill>
            <a:schemeClr val="accent1"/>
          </a:solidFill>
          <a:latin typeface="Arial" charset="0"/>
        </a:defRPr>
      </a:lvl8pPr>
      <a:lvl9pPr marL="1828800" algn="l" rtl="0" eaLnBrk="1" fontAlgn="base" hangingPunct="1">
        <a:spcBef>
          <a:spcPct val="0"/>
        </a:spcBef>
        <a:spcAft>
          <a:spcPct val="0"/>
        </a:spcAft>
        <a:defRPr kumimoji="1" sz="3600">
          <a:solidFill>
            <a:schemeClr val="accent1"/>
          </a:solidFill>
          <a:latin typeface="Arial" charset="0"/>
        </a:defRPr>
      </a:lvl9pPr>
    </p:titleStyle>
    <p:bodyStyle>
      <a:lvl1pPr marL="180975" indent="-180975" algn="l" rtl="0" eaLnBrk="1" fontAlgn="base" hangingPunct="1">
        <a:spcBef>
          <a:spcPct val="20000"/>
        </a:spcBef>
        <a:spcAft>
          <a:spcPct val="0"/>
        </a:spcAft>
        <a:buClr>
          <a:schemeClr val="accent1"/>
        </a:buClr>
        <a:buFont typeface="Arial" pitchFamily="34" charset="0"/>
        <a:buChar char="●"/>
        <a:defRPr kumimoji="1" sz="2000">
          <a:solidFill>
            <a:schemeClr val="accent1"/>
          </a:solidFill>
          <a:latin typeface="+mn-lt"/>
          <a:ea typeface="+mn-ea"/>
          <a:cs typeface="+mn-cs"/>
        </a:defRPr>
      </a:lvl1pPr>
      <a:lvl2pPr marL="541338" indent="-180975" algn="l" rtl="0" eaLnBrk="1" fontAlgn="base" hangingPunct="1">
        <a:spcBef>
          <a:spcPct val="20000"/>
        </a:spcBef>
        <a:spcAft>
          <a:spcPct val="0"/>
        </a:spcAft>
        <a:buClr>
          <a:schemeClr val="bg2"/>
        </a:buClr>
        <a:buFont typeface="Arial" pitchFamily="34" charset="0"/>
        <a:buChar char="●"/>
        <a:defRPr kumimoji="1" sz="2800">
          <a:solidFill>
            <a:schemeClr val="bg2"/>
          </a:solidFill>
          <a:latin typeface="+mn-lt"/>
        </a:defRPr>
      </a:lvl2pPr>
      <a:lvl3pPr marL="901700" indent="-84138" algn="l" rtl="0" eaLnBrk="1" fontAlgn="base" hangingPunct="1">
        <a:spcBef>
          <a:spcPct val="20000"/>
        </a:spcBef>
        <a:spcAft>
          <a:spcPct val="0"/>
        </a:spcAft>
        <a:buClr>
          <a:schemeClr val="bg2"/>
        </a:buClr>
        <a:buFont typeface="Arial" pitchFamily="34" charset="0"/>
        <a:buChar char="●"/>
        <a:defRPr kumimoji="1" sz="2400">
          <a:solidFill>
            <a:schemeClr val="bg2"/>
          </a:solidFill>
          <a:latin typeface="+mn-lt"/>
        </a:defRPr>
      </a:lvl3pPr>
      <a:lvl4pPr marL="1751013" indent="-228600" algn="l" rtl="0" eaLnBrk="1" fontAlgn="base" hangingPunct="1">
        <a:spcBef>
          <a:spcPct val="20000"/>
        </a:spcBef>
        <a:spcAft>
          <a:spcPct val="0"/>
        </a:spcAft>
        <a:buChar char="–"/>
        <a:defRPr kumimoji="1" sz="2000">
          <a:solidFill>
            <a:schemeClr val="tx1"/>
          </a:solidFill>
          <a:latin typeface="+mn-lt"/>
        </a:defRPr>
      </a:lvl4pPr>
      <a:lvl5pPr marL="2159000" indent="-228600" algn="l" rtl="0" eaLnBrk="1" fontAlgn="base" hangingPunct="1">
        <a:spcBef>
          <a:spcPct val="20000"/>
        </a:spcBef>
        <a:spcAft>
          <a:spcPct val="0"/>
        </a:spcAft>
        <a:buChar char="»"/>
        <a:defRPr kumimoji="1" sz="2000">
          <a:solidFill>
            <a:schemeClr val="tx1"/>
          </a:solidFill>
          <a:latin typeface="+mn-lt"/>
        </a:defRPr>
      </a:lvl5pPr>
      <a:lvl6pPr marL="2616200" indent="-228600" algn="l" rtl="0" eaLnBrk="1" fontAlgn="base" hangingPunct="1">
        <a:spcBef>
          <a:spcPct val="20000"/>
        </a:spcBef>
        <a:spcAft>
          <a:spcPct val="0"/>
        </a:spcAft>
        <a:buChar char="»"/>
        <a:defRPr kumimoji="1" sz="2000">
          <a:solidFill>
            <a:schemeClr val="tx1"/>
          </a:solidFill>
          <a:latin typeface="+mn-lt"/>
        </a:defRPr>
      </a:lvl6pPr>
      <a:lvl7pPr marL="3073400" indent="-228600" algn="l" rtl="0" eaLnBrk="1" fontAlgn="base" hangingPunct="1">
        <a:spcBef>
          <a:spcPct val="20000"/>
        </a:spcBef>
        <a:spcAft>
          <a:spcPct val="0"/>
        </a:spcAft>
        <a:buChar char="»"/>
        <a:defRPr kumimoji="1" sz="2000">
          <a:solidFill>
            <a:schemeClr val="tx1"/>
          </a:solidFill>
          <a:latin typeface="+mn-lt"/>
        </a:defRPr>
      </a:lvl7pPr>
      <a:lvl8pPr marL="3530600" indent="-228600" algn="l" rtl="0" eaLnBrk="1" fontAlgn="base" hangingPunct="1">
        <a:spcBef>
          <a:spcPct val="20000"/>
        </a:spcBef>
        <a:spcAft>
          <a:spcPct val="0"/>
        </a:spcAft>
        <a:buChar char="»"/>
        <a:defRPr kumimoji="1" sz="2000">
          <a:solidFill>
            <a:schemeClr val="tx1"/>
          </a:solidFill>
          <a:latin typeface="+mn-lt"/>
        </a:defRPr>
      </a:lvl8pPr>
      <a:lvl9pPr marL="3987800" indent="-228600" algn="l" rtl="0" eaLnBrk="1" fontAlgn="base" hangingPunct="1">
        <a:spcBef>
          <a:spcPct val="20000"/>
        </a:spcBef>
        <a:spcAft>
          <a:spcPct val="0"/>
        </a:spcAft>
        <a:buChar char="»"/>
        <a:defRPr kumimoji="1" sz="2000">
          <a:solidFill>
            <a:schemeClr val="tx1"/>
          </a:solidFill>
          <a:latin typeface="+mn-lt"/>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ChangeArrowheads="1"/>
          </p:cNvSpPr>
          <p:nvPr/>
        </p:nvSpPr>
        <p:spPr bwMode="auto">
          <a:xfrm>
            <a:off x="468313" y="6577013"/>
            <a:ext cx="822325" cy="122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661988" eaLnBrk="0" hangingPunct="0">
              <a:defRPr>
                <a:solidFill>
                  <a:schemeClr val="bg2"/>
                </a:solidFill>
                <a:latin typeface="Arial" pitchFamily="34" charset="0"/>
                <a:cs typeface="Arial" pitchFamily="34" charset="0"/>
              </a:defRPr>
            </a:lvl1pPr>
            <a:lvl2pPr marL="742950" indent="-285750" defTabSz="661988" eaLnBrk="0" hangingPunct="0">
              <a:defRPr>
                <a:solidFill>
                  <a:schemeClr val="bg2"/>
                </a:solidFill>
                <a:latin typeface="Arial" pitchFamily="34" charset="0"/>
                <a:cs typeface="Arial" pitchFamily="34" charset="0"/>
              </a:defRPr>
            </a:lvl2pPr>
            <a:lvl3pPr marL="1143000" indent="-228600" defTabSz="661988" eaLnBrk="0" hangingPunct="0">
              <a:defRPr>
                <a:solidFill>
                  <a:schemeClr val="bg2"/>
                </a:solidFill>
                <a:latin typeface="Arial" pitchFamily="34" charset="0"/>
                <a:cs typeface="Arial" pitchFamily="34" charset="0"/>
              </a:defRPr>
            </a:lvl3pPr>
            <a:lvl4pPr marL="1600200" indent="-228600" defTabSz="661988" eaLnBrk="0" hangingPunct="0">
              <a:defRPr>
                <a:solidFill>
                  <a:schemeClr val="bg2"/>
                </a:solidFill>
                <a:latin typeface="Arial" pitchFamily="34" charset="0"/>
                <a:cs typeface="Arial" pitchFamily="34" charset="0"/>
              </a:defRPr>
            </a:lvl4pPr>
            <a:lvl5pPr marL="2057400" indent="-228600" defTabSz="661988" eaLnBrk="0" hangingPunct="0">
              <a:defRPr>
                <a:solidFill>
                  <a:schemeClr val="bg2"/>
                </a:solidFill>
                <a:latin typeface="Arial" pitchFamily="34" charset="0"/>
                <a:cs typeface="Arial" pitchFamily="34" charset="0"/>
              </a:defRPr>
            </a:lvl5pPr>
            <a:lvl6pPr marL="2514600" indent="-228600" defTabSz="661988" eaLnBrk="0" fontAlgn="base" hangingPunct="0">
              <a:spcBef>
                <a:spcPct val="0"/>
              </a:spcBef>
              <a:spcAft>
                <a:spcPct val="0"/>
              </a:spcAft>
              <a:defRPr>
                <a:solidFill>
                  <a:schemeClr val="bg2"/>
                </a:solidFill>
                <a:latin typeface="Arial" pitchFamily="34" charset="0"/>
                <a:cs typeface="Arial" pitchFamily="34" charset="0"/>
              </a:defRPr>
            </a:lvl6pPr>
            <a:lvl7pPr marL="2971800" indent="-228600" defTabSz="661988" eaLnBrk="0" fontAlgn="base" hangingPunct="0">
              <a:spcBef>
                <a:spcPct val="0"/>
              </a:spcBef>
              <a:spcAft>
                <a:spcPct val="0"/>
              </a:spcAft>
              <a:defRPr>
                <a:solidFill>
                  <a:schemeClr val="bg2"/>
                </a:solidFill>
                <a:latin typeface="Arial" pitchFamily="34" charset="0"/>
                <a:cs typeface="Arial" pitchFamily="34" charset="0"/>
              </a:defRPr>
            </a:lvl7pPr>
            <a:lvl8pPr marL="3429000" indent="-228600" defTabSz="661988" eaLnBrk="0" fontAlgn="base" hangingPunct="0">
              <a:spcBef>
                <a:spcPct val="0"/>
              </a:spcBef>
              <a:spcAft>
                <a:spcPct val="0"/>
              </a:spcAft>
              <a:defRPr>
                <a:solidFill>
                  <a:schemeClr val="bg2"/>
                </a:solidFill>
                <a:latin typeface="Arial" pitchFamily="34" charset="0"/>
                <a:cs typeface="Arial" pitchFamily="34" charset="0"/>
              </a:defRPr>
            </a:lvl8pPr>
            <a:lvl9pPr marL="3886200" indent="-228600" defTabSz="661988" eaLnBrk="0" fontAlgn="base" hangingPunct="0">
              <a:spcBef>
                <a:spcPct val="0"/>
              </a:spcBef>
              <a:spcAft>
                <a:spcPct val="0"/>
              </a:spcAft>
              <a:defRPr>
                <a:solidFill>
                  <a:schemeClr val="bg2"/>
                </a:solidFill>
                <a:latin typeface="Arial" pitchFamily="34" charset="0"/>
                <a:cs typeface="Arial" pitchFamily="34" charset="0"/>
              </a:defRPr>
            </a:lvl9pPr>
          </a:lstStyle>
          <a:p>
            <a:pPr>
              <a:defRPr/>
            </a:pPr>
            <a:r>
              <a:rPr kumimoji="0" lang="en-GB" altLang="zh-TW" sz="800" dirty="0" smtClean="0">
                <a:ea typeface="PMingLiU" pitchFamily="18" charset="-120"/>
              </a:rPr>
              <a:t>Schneider Electric</a:t>
            </a:r>
          </a:p>
        </p:txBody>
      </p:sp>
      <p:sp>
        <p:nvSpPr>
          <p:cNvPr id="5123" name="Rectangle 3"/>
          <p:cNvSpPr>
            <a:spLocks noChangeArrowheads="1"/>
          </p:cNvSpPr>
          <p:nvPr/>
        </p:nvSpPr>
        <p:spPr bwMode="auto">
          <a:xfrm>
            <a:off x="8604250" y="6599238"/>
            <a:ext cx="288925" cy="6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661988">
              <a:defRPr kumimoji="1" sz="2400">
                <a:solidFill>
                  <a:schemeClr val="tx1"/>
                </a:solidFill>
                <a:latin typeface="Times New Roman" pitchFamily="18" charset="0"/>
              </a:defRPr>
            </a:lvl1pPr>
            <a:lvl2pPr marL="742950" indent="-285750" defTabSz="661988">
              <a:defRPr kumimoji="1" sz="2400">
                <a:solidFill>
                  <a:schemeClr val="tx1"/>
                </a:solidFill>
                <a:latin typeface="Times New Roman" pitchFamily="18" charset="0"/>
              </a:defRPr>
            </a:lvl2pPr>
            <a:lvl3pPr marL="1143000" indent="-228600" defTabSz="661988">
              <a:defRPr kumimoji="1" sz="2400">
                <a:solidFill>
                  <a:schemeClr val="tx1"/>
                </a:solidFill>
                <a:latin typeface="Times New Roman" pitchFamily="18" charset="0"/>
              </a:defRPr>
            </a:lvl3pPr>
            <a:lvl4pPr marL="1600200" indent="-228600" defTabSz="661988">
              <a:defRPr kumimoji="1" sz="2400">
                <a:solidFill>
                  <a:schemeClr val="tx1"/>
                </a:solidFill>
                <a:latin typeface="Times New Roman" pitchFamily="18" charset="0"/>
              </a:defRPr>
            </a:lvl4pPr>
            <a:lvl5pPr marL="2057400" indent="-228600" defTabSz="661988">
              <a:defRPr kumimoji="1" sz="2400">
                <a:solidFill>
                  <a:schemeClr val="tx1"/>
                </a:solidFill>
                <a:latin typeface="Times New Roman" pitchFamily="18" charset="0"/>
              </a:defRPr>
            </a:lvl5pPr>
            <a:lvl6pPr marL="2514600" indent="-228600" defTabSz="661988" eaLnBrk="0" fontAlgn="base" hangingPunct="0">
              <a:spcBef>
                <a:spcPct val="0"/>
              </a:spcBef>
              <a:spcAft>
                <a:spcPct val="0"/>
              </a:spcAft>
              <a:defRPr kumimoji="1" sz="2400">
                <a:solidFill>
                  <a:schemeClr val="tx1"/>
                </a:solidFill>
                <a:latin typeface="Times New Roman" pitchFamily="18" charset="0"/>
              </a:defRPr>
            </a:lvl6pPr>
            <a:lvl7pPr marL="2971800" indent="-228600" defTabSz="661988" eaLnBrk="0" fontAlgn="base" hangingPunct="0">
              <a:spcBef>
                <a:spcPct val="0"/>
              </a:spcBef>
              <a:spcAft>
                <a:spcPct val="0"/>
              </a:spcAft>
              <a:defRPr kumimoji="1" sz="2400">
                <a:solidFill>
                  <a:schemeClr val="tx1"/>
                </a:solidFill>
                <a:latin typeface="Times New Roman" pitchFamily="18" charset="0"/>
              </a:defRPr>
            </a:lvl7pPr>
            <a:lvl8pPr marL="3429000" indent="-228600" defTabSz="661988" eaLnBrk="0" fontAlgn="base" hangingPunct="0">
              <a:spcBef>
                <a:spcPct val="0"/>
              </a:spcBef>
              <a:spcAft>
                <a:spcPct val="0"/>
              </a:spcAft>
              <a:defRPr kumimoji="1" sz="2400">
                <a:solidFill>
                  <a:schemeClr val="tx1"/>
                </a:solidFill>
                <a:latin typeface="Times New Roman" pitchFamily="18" charset="0"/>
              </a:defRPr>
            </a:lvl8pPr>
            <a:lvl9pPr marL="3886200" indent="-228600" defTabSz="661988" eaLnBrk="0" fontAlgn="base" hangingPunct="0">
              <a:spcBef>
                <a:spcPct val="0"/>
              </a:spcBef>
              <a:spcAft>
                <a:spcPct val="0"/>
              </a:spcAft>
              <a:defRPr kumimoji="1" sz="2400">
                <a:solidFill>
                  <a:schemeClr val="tx1"/>
                </a:solidFill>
                <a:latin typeface="Times New Roman" pitchFamily="18" charset="0"/>
              </a:defRPr>
            </a:lvl9pPr>
          </a:lstStyle>
          <a:p>
            <a:pPr>
              <a:defRPr/>
            </a:pPr>
            <a:fld id="{A9A6B261-DB35-4CD0-AE2B-6DC41344706F}" type="slidenum">
              <a:rPr kumimoji="0" lang="fr-FR" altLang="ja-JP" sz="800" smtClean="0">
                <a:solidFill>
                  <a:schemeClr val="bg2"/>
                </a:solidFill>
                <a:latin typeface="Arial" pitchFamily="34" charset="0"/>
                <a:ea typeface="ＭＳ Ｐゴシック" pitchFamily="50" charset="-128"/>
                <a:cs typeface="Arial" pitchFamily="34" charset="0"/>
              </a:rPr>
              <a:pPr>
                <a:defRPr/>
              </a:pPr>
              <a:t>‹#›</a:t>
            </a:fld>
            <a:endParaRPr kumimoji="0" lang="fr-FR" altLang="ja-JP" sz="800" dirty="0" smtClean="0">
              <a:solidFill>
                <a:schemeClr val="bg2"/>
              </a:solidFill>
              <a:latin typeface="Arial" pitchFamily="34" charset="0"/>
              <a:ea typeface="ＭＳ Ｐゴシック" pitchFamily="50" charset="-128"/>
              <a:cs typeface="Arial" pitchFamily="34" charset="0"/>
            </a:endParaRPr>
          </a:p>
        </p:txBody>
      </p:sp>
      <p:sp>
        <p:nvSpPr>
          <p:cNvPr id="5124" name="Rectangle 4"/>
          <p:cNvSpPr>
            <a:spLocks noGrp="1" noChangeArrowheads="1"/>
          </p:cNvSpPr>
          <p:nvPr>
            <p:ph type="body" idx="1"/>
          </p:nvPr>
        </p:nvSpPr>
        <p:spPr bwMode="auto">
          <a:xfrm>
            <a:off x="431800" y="1773238"/>
            <a:ext cx="82804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18000" bIns="10800" numCol="1" anchor="t" anchorCtr="0" compatLnSpc="1">
            <a:prstTxWarp prst="textNoShape">
              <a:avLst/>
            </a:prstTxWarp>
          </a:bodyPr>
          <a:lstStyle/>
          <a:p>
            <a:pPr lvl="0"/>
            <a:r>
              <a:rPr lang="en-GB" altLang="zh-TW" smtClean="0"/>
              <a:t>First level</a:t>
            </a:r>
          </a:p>
          <a:p>
            <a:pPr lvl="1"/>
            <a:r>
              <a:rPr lang="en-GB" altLang="zh-TW" smtClean="0"/>
              <a:t>Second level</a:t>
            </a:r>
          </a:p>
          <a:p>
            <a:pPr lvl="2"/>
            <a:r>
              <a:rPr lang="en-GB" altLang="zh-TW" smtClean="0"/>
              <a:t>Third level</a:t>
            </a:r>
          </a:p>
        </p:txBody>
      </p:sp>
      <p:sp>
        <p:nvSpPr>
          <p:cNvPr id="5125" name="Rectangle 5"/>
          <p:cNvSpPr>
            <a:spLocks noGrp="1" noChangeArrowheads="1"/>
          </p:cNvSpPr>
          <p:nvPr>
            <p:ph type="title"/>
          </p:nvPr>
        </p:nvSpPr>
        <p:spPr bwMode="auto">
          <a:xfrm>
            <a:off x="431800" y="77788"/>
            <a:ext cx="8280400" cy="115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0800" rIns="0" bIns="10800" numCol="1" anchor="ctr" anchorCtr="0" compatLnSpc="1">
            <a:prstTxWarp prst="textNoShape">
              <a:avLst/>
            </a:prstTxWarp>
          </a:bodyPr>
          <a:lstStyle/>
          <a:p>
            <a:pPr lvl="0"/>
            <a:r>
              <a:rPr lang="en-GB" altLang="zh-TW" smtClean="0"/>
              <a:t>Title</a:t>
            </a:r>
          </a:p>
        </p:txBody>
      </p:sp>
      <p:sp>
        <p:nvSpPr>
          <p:cNvPr id="5126" name="Rectangle 6"/>
          <p:cNvSpPr>
            <a:spLocks noChangeArrowheads="1"/>
          </p:cNvSpPr>
          <p:nvPr/>
        </p:nvSpPr>
        <p:spPr bwMode="auto">
          <a:xfrm>
            <a:off x="1325563" y="6577013"/>
            <a:ext cx="1138237" cy="122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661988" eaLnBrk="0" hangingPunct="0">
              <a:defRPr>
                <a:solidFill>
                  <a:schemeClr val="bg2"/>
                </a:solidFill>
                <a:latin typeface="Arial" pitchFamily="34" charset="0"/>
                <a:cs typeface="Arial" pitchFamily="34" charset="0"/>
              </a:defRPr>
            </a:lvl1pPr>
            <a:lvl2pPr marL="742950" indent="-285750" defTabSz="661988" eaLnBrk="0" hangingPunct="0">
              <a:defRPr>
                <a:solidFill>
                  <a:schemeClr val="bg2"/>
                </a:solidFill>
                <a:latin typeface="Arial" pitchFamily="34" charset="0"/>
                <a:cs typeface="Arial" pitchFamily="34" charset="0"/>
              </a:defRPr>
            </a:lvl2pPr>
            <a:lvl3pPr marL="1143000" indent="-228600" defTabSz="661988" eaLnBrk="0" hangingPunct="0">
              <a:defRPr>
                <a:solidFill>
                  <a:schemeClr val="bg2"/>
                </a:solidFill>
                <a:latin typeface="Arial" pitchFamily="34" charset="0"/>
                <a:cs typeface="Arial" pitchFamily="34" charset="0"/>
              </a:defRPr>
            </a:lvl3pPr>
            <a:lvl4pPr marL="1600200" indent="-228600" defTabSz="661988" eaLnBrk="0" hangingPunct="0">
              <a:defRPr>
                <a:solidFill>
                  <a:schemeClr val="bg2"/>
                </a:solidFill>
                <a:latin typeface="Arial" pitchFamily="34" charset="0"/>
                <a:cs typeface="Arial" pitchFamily="34" charset="0"/>
              </a:defRPr>
            </a:lvl4pPr>
            <a:lvl5pPr marL="2057400" indent="-228600" defTabSz="661988" eaLnBrk="0" hangingPunct="0">
              <a:defRPr>
                <a:solidFill>
                  <a:schemeClr val="bg2"/>
                </a:solidFill>
                <a:latin typeface="Arial" pitchFamily="34" charset="0"/>
                <a:cs typeface="Arial" pitchFamily="34" charset="0"/>
              </a:defRPr>
            </a:lvl5pPr>
            <a:lvl6pPr marL="2514600" indent="-228600" defTabSz="661988" eaLnBrk="0" fontAlgn="base" hangingPunct="0">
              <a:spcBef>
                <a:spcPct val="0"/>
              </a:spcBef>
              <a:spcAft>
                <a:spcPct val="0"/>
              </a:spcAft>
              <a:defRPr>
                <a:solidFill>
                  <a:schemeClr val="bg2"/>
                </a:solidFill>
                <a:latin typeface="Arial" pitchFamily="34" charset="0"/>
                <a:cs typeface="Arial" pitchFamily="34" charset="0"/>
              </a:defRPr>
            </a:lvl6pPr>
            <a:lvl7pPr marL="2971800" indent="-228600" defTabSz="661988" eaLnBrk="0" fontAlgn="base" hangingPunct="0">
              <a:spcBef>
                <a:spcPct val="0"/>
              </a:spcBef>
              <a:spcAft>
                <a:spcPct val="0"/>
              </a:spcAft>
              <a:defRPr>
                <a:solidFill>
                  <a:schemeClr val="bg2"/>
                </a:solidFill>
                <a:latin typeface="Arial" pitchFamily="34" charset="0"/>
                <a:cs typeface="Arial" pitchFamily="34" charset="0"/>
              </a:defRPr>
            </a:lvl7pPr>
            <a:lvl8pPr marL="3429000" indent="-228600" defTabSz="661988" eaLnBrk="0" fontAlgn="base" hangingPunct="0">
              <a:spcBef>
                <a:spcPct val="0"/>
              </a:spcBef>
              <a:spcAft>
                <a:spcPct val="0"/>
              </a:spcAft>
              <a:defRPr>
                <a:solidFill>
                  <a:schemeClr val="bg2"/>
                </a:solidFill>
                <a:latin typeface="Arial" pitchFamily="34" charset="0"/>
                <a:cs typeface="Arial" pitchFamily="34" charset="0"/>
              </a:defRPr>
            </a:lvl8pPr>
            <a:lvl9pPr marL="3886200" indent="-228600" defTabSz="661988" eaLnBrk="0" fontAlgn="base" hangingPunct="0">
              <a:spcBef>
                <a:spcPct val="0"/>
              </a:spcBef>
              <a:spcAft>
                <a:spcPct val="0"/>
              </a:spcAft>
              <a:defRPr>
                <a:solidFill>
                  <a:schemeClr val="bg2"/>
                </a:solidFill>
                <a:latin typeface="Arial" pitchFamily="34" charset="0"/>
                <a:cs typeface="Arial" pitchFamily="34" charset="0"/>
              </a:defRPr>
            </a:lvl9pPr>
          </a:lstStyle>
          <a:p>
            <a:pPr>
              <a:defRPr/>
            </a:pPr>
            <a:r>
              <a:rPr kumimoji="0" lang="en-GB" altLang="zh-TW" sz="800" dirty="0" smtClean="0">
                <a:ea typeface="PMingLiU" pitchFamily="18" charset="-120"/>
              </a:rPr>
              <a:t>- Division - Name – Date </a:t>
            </a:r>
          </a:p>
        </p:txBody>
      </p:sp>
    </p:spTree>
  </p:cSld>
  <p:clrMap bg1="lt1" tx1="dk1" bg2="lt2" tx2="dk2" accent1="accent1" accent2="accent2" accent3="accent3" accent4="accent4" accent5="accent5" accent6="accent6" hlink="hlink" folHlink="folHlink"/>
  <p:sldLayoutIdLst>
    <p:sldLayoutId id="2147484758" r:id="rId1"/>
    <p:sldLayoutId id="2147484759" r:id="rId2"/>
    <p:sldLayoutId id="2147484760" r:id="rId3"/>
    <p:sldLayoutId id="2147484761" r:id="rId4"/>
    <p:sldLayoutId id="2147484762" r:id="rId5"/>
    <p:sldLayoutId id="2147484763" r:id="rId6"/>
    <p:sldLayoutId id="2147484764" r:id="rId7"/>
    <p:sldLayoutId id="2147484765" r:id="rId8"/>
    <p:sldLayoutId id="2147484766" r:id="rId9"/>
    <p:sldLayoutId id="2147484767" r:id="rId10"/>
    <p:sldLayoutId id="2147484768" r:id="rId11"/>
  </p:sldLayoutIdLst>
  <p:timing>
    <p:tnLst>
      <p:par>
        <p:cTn id="1" dur="indefinite" restart="never" nodeType="tmRoot"/>
      </p:par>
    </p:tnLst>
  </p:timing>
  <p:hf sldNum="0" hdr="0" ftr="0" dt="0"/>
  <p:txStyles>
    <p:titleStyle>
      <a:lvl1pPr algn="l" rtl="0" eaLnBrk="1" fontAlgn="base" hangingPunct="1">
        <a:spcBef>
          <a:spcPct val="0"/>
        </a:spcBef>
        <a:spcAft>
          <a:spcPct val="0"/>
        </a:spcAft>
        <a:defRPr kumimoji="1" sz="3600">
          <a:solidFill>
            <a:schemeClr val="accent1"/>
          </a:solidFill>
          <a:latin typeface="+mj-lt"/>
          <a:ea typeface="+mj-ea"/>
          <a:cs typeface="+mj-cs"/>
        </a:defRPr>
      </a:lvl1pPr>
      <a:lvl2pPr algn="l" rtl="0" eaLnBrk="1" fontAlgn="base" hangingPunct="1">
        <a:spcBef>
          <a:spcPct val="0"/>
        </a:spcBef>
        <a:spcAft>
          <a:spcPct val="0"/>
        </a:spcAft>
        <a:defRPr kumimoji="1" sz="3600">
          <a:solidFill>
            <a:schemeClr val="accent1"/>
          </a:solidFill>
          <a:latin typeface="Arial" charset="0"/>
        </a:defRPr>
      </a:lvl2pPr>
      <a:lvl3pPr algn="l" rtl="0" eaLnBrk="1" fontAlgn="base" hangingPunct="1">
        <a:spcBef>
          <a:spcPct val="0"/>
        </a:spcBef>
        <a:spcAft>
          <a:spcPct val="0"/>
        </a:spcAft>
        <a:defRPr kumimoji="1" sz="3600">
          <a:solidFill>
            <a:schemeClr val="accent1"/>
          </a:solidFill>
          <a:latin typeface="Arial" charset="0"/>
        </a:defRPr>
      </a:lvl3pPr>
      <a:lvl4pPr algn="l" rtl="0" eaLnBrk="1" fontAlgn="base" hangingPunct="1">
        <a:spcBef>
          <a:spcPct val="0"/>
        </a:spcBef>
        <a:spcAft>
          <a:spcPct val="0"/>
        </a:spcAft>
        <a:defRPr kumimoji="1" sz="3600">
          <a:solidFill>
            <a:schemeClr val="accent1"/>
          </a:solidFill>
          <a:latin typeface="Arial" charset="0"/>
        </a:defRPr>
      </a:lvl4pPr>
      <a:lvl5pPr algn="l" rtl="0" eaLnBrk="1" fontAlgn="base" hangingPunct="1">
        <a:spcBef>
          <a:spcPct val="0"/>
        </a:spcBef>
        <a:spcAft>
          <a:spcPct val="0"/>
        </a:spcAft>
        <a:defRPr kumimoji="1" sz="3600">
          <a:solidFill>
            <a:schemeClr val="accent1"/>
          </a:solidFill>
          <a:latin typeface="Arial" charset="0"/>
        </a:defRPr>
      </a:lvl5pPr>
      <a:lvl6pPr marL="457200" algn="l" rtl="0" eaLnBrk="1" fontAlgn="base" hangingPunct="1">
        <a:spcBef>
          <a:spcPct val="0"/>
        </a:spcBef>
        <a:spcAft>
          <a:spcPct val="0"/>
        </a:spcAft>
        <a:defRPr kumimoji="1" sz="3600">
          <a:solidFill>
            <a:schemeClr val="accent1"/>
          </a:solidFill>
          <a:latin typeface="Arial" charset="0"/>
        </a:defRPr>
      </a:lvl6pPr>
      <a:lvl7pPr marL="914400" algn="l" rtl="0" eaLnBrk="1" fontAlgn="base" hangingPunct="1">
        <a:spcBef>
          <a:spcPct val="0"/>
        </a:spcBef>
        <a:spcAft>
          <a:spcPct val="0"/>
        </a:spcAft>
        <a:defRPr kumimoji="1" sz="3600">
          <a:solidFill>
            <a:schemeClr val="accent1"/>
          </a:solidFill>
          <a:latin typeface="Arial" charset="0"/>
        </a:defRPr>
      </a:lvl7pPr>
      <a:lvl8pPr marL="1371600" algn="l" rtl="0" eaLnBrk="1" fontAlgn="base" hangingPunct="1">
        <a:spcBef>
          <a:spcPct val="0"/>
        </a:spcBef>
        <a:spcAft>
          <a:spcPct val="0"/>
        </a:spcAft>
        <a:defRPr kumimoji="1" sz="3600">
          <a:solidFill>
            <a:schemeClr val="accent1"/>
          </a:solidFill>
          <a:latin typeface="Arial" charset="0"/>
        </a:defRPr>
      </a:lvl8pPr>
      <a:lvl9pPr marL="1828800" algn="l" rtl="0" eaLnBrk="1" fontAlgn="base" hangingPunct="1">
        <a:spcBef>
          <a:spcPct val="0"/>
        </a:spcBef>
        <a:spcAft>
          <a:spcPct val="0"/>
        </a:spcAft>
        <a:defRPr kumimoji="1" sz="3600">
          <a:solidFill>
            <a:schemeClr val="accent1"/>
          </a:solidFill>
          <a:latin typeface="Arial" charset="0"/>
        </a:defRPr>
      </a:lvl9pPr>
    </p:titleStyle>
    <p:bodyStyle>
      <a:lvl1pPr marL="180975" indent="-180975" algn="l" rtl="0" eaLnBrk="1" fontAlgn="base" hangingPunct="1">
        <a:spcBef>
          <a:spcPct val="20000"/>
        </a:spcBef>
        <a:spcAft>
          <a:spcPct val="0"/>
        </a:spcAft>
        <a:buClr>
          <a:schemeClr val="accent1"/>
        </a:buClr>
        <a:buFont typeface="Arial" pitchFamily="34" charset="0"/>
        <a:buChar char="●"/>
        <a:defRPr kumimoji="1" sz="2000">
          <a:solidFill>
            <a:schemeClr val="accent1"/>
          </a:solidFill>
          <a:latin typeface="+mn-lt"/>
          <a:ea typeface="+mn-ea"/>
          <a:cs typeface="+mn-cs"/>
        </a:defRPr>
      </a:lvl1pPr>
      <a:lvl2pPr marL="541338" indent="-180975" algn="l" rtl="0" eaLnBrk="1" fontAlgn="base" hangingPunct="1">
        <a:spcBef>
          <a:spcPct val="20000"/>
        </a:spcBef>
        <a:spcAft>
          <a:spcPct val="0"/>
        </a:spcAft>
        <a:buClr>
          <a:schemeClr val="bg2"/>
        </a:buClr>
        <a:buFont typeface="Arial" pitchFamily="34" charset="0"/>
        <a:buChar char="●"/>
        <a:defRPr kumimoji="1" sz="2800">
          <a:solidFill>
            <a:schemeClr val="bg2"/>
          </a:solidFill>
          <a:latin typeface="+mn-lt"/>
        </a:defRPr>
      </a:lvl2pPr>
      <a:lvl3pPr marL="901700" indent="-84138" algn="l" rtl="0" eaLnBrk="1" fontAlgn="base" hangingPunct="1">
        <a:spcBef>
          <a:spcPct val="20000"/>
        </a:spcBef>
        <a:spcAft>
          <a:spcPct val="0"/>
        </a:spcAft>
        <a:buClr>
          <a:schemeClr val="bg2"/>
        </a:buClr>
        <a:buFont typeface="Arial" pitchFamily="34" charset="0"/>
        <a:buChar char="●"/>
        <a:defRPr kumimoji="1" sz="2400">
          <a:solidFill>
            <a:schemeClr val="bg2"/>
          </a:solidFill>
          <a:latin typeface="+mn-lt"/>
        </a:defRPr>
      </a:lvl3pPr>
      <a:lvl4pPr marL="1751013" indent="-228600" algn="l" rtl="0" eaLnBrk="1" fontAlgn="base" hangingPunct="1">
        <a:spcBef>
          <a:spcPct val="20000"/>
        </a:spcBef>
        <a:spcAft>
          <a:spcPct val="0"/>
        </a:spcAft>
        <a:buChar char="–"/>
        <a:defRPr kumimoji="1" sz="2000">
          <a:solidFill>
            <a:schemeClr val="tx1"/>
          </a:solidFill>
          <a:latin typeface="+mn-lt"/>
        </a:defRPr>
      </a:lvl4pPr>
      <a:lvl5pPr marL="2159000" indent="-228600" algn="l" rtl="0" eaLnBrk="1" fontAlgn="base" hangingPunct="1">
        <a:spcBef>
          <a:spcPct val="20000"/>
        </a:spcBef>
        <a:spcAft>
          <a:spcPct val="0"/>
        </a:spcAft>
        <a:buChar char="»"/>
        <a:defRPr kumimoji="1" sz="2000">
          <a:solidFill>
            <a:schemeClr val="tx1"/>
          </a:solidFill>
          <a:latin typeface="+mn-lt"/>
        </a:defRPr>
      </a:lvl5pPr>
      <a:lvl6pPr marL="2616200" indent="-228600" algn="l" rtl="0" eaLnBrk="1" fontAlgn="base" hangingPunct="1">
        <a:spcBef>
          <a:spcPct val="20000"/>
        </a:spcBef>
        <a:spcAft>
          <a:spcPct val="0"/>
        </a:spcAft>
        <a:buChar char="»"/>
        <a:defRPr kumimoji="1" sz="2000">
          <a:solidFill>
            <a:schemeClr val="tx1"/>
          </a:solidFill>
          <a:latin typeface="+mn-lt"/>
        </a:defRPr>
      </a:lvl6pPr>
      <a:lvl7pPr marL="3073400" indent="-228600" algn="l" rtl="0" eaLnBrk="1" fontAlgn="base" hangingPunct="1">
        <a:spcBef>
          <a:spcPct val="20000"/>
        </a:spcBef>
        <a:spcAft>
          <a:spcPct val="0"/>
        </a:spcAft>
        <a:buChar char="»"/>
        <a:defRPr kumimoji="1" sz="2000">
          <a:solidFill>
            <a:schemeClr val="tx1"/>
          </a:solidFill>
          <a:latin typeface="+mn-lt"/>
        </a:defRPr>
      </a:lvl7pPr>
      <a:lvl8pPr marL="3530600" indent="-228600" algn="l" rtl="0" eaLnBrk="1" fontAlgn="base" hangingPunct="1">
        <a:spcBef>
          <a:spcPct val="20000"/>
        </a:spcBef>
        <a:spcAft>
          <a:spcPct val="0"/>
        </a:spcAft>
        <a:buChar char="»"/>
        <a:defRPr kumimoji="1" sz="2000">
          <a:solidFill>
            <a:schemeClr val="tx1"/>
          </a:solidFill>
          <a:latin typeface="+mn-lt"/>
        </a:defRPr>
      </a:lvl8pPr>
      <a:lvl9pPr marL="3987800" indent="-228600" algn="l" rtl="0" eaLnBrk="1" fontAlgn="base" hangingPunct="1">
        <a:spcBef>
          <a:spcPct val="20000"/>
        </a:spcBef>
        <a:spcAft>
          <a:spcPct val="0"/>
        </a:spcAft>
        <a:buChar char="»"/>
        <a:defRPr kumimoji="1" sz="2000">
          <a:solidFill>
            <a:schemeClr val="tx1"/>
          </a:solidFill>
          <a:latin typeface="+mn-lt"/>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ChangeArrowheads="1"/>
          </p:cNvSpPr>
          <p:nvPr/>
        </p:nvSpPr>
        <p:spPr bwMode="auto">
          <a:xfrm>
            <a:off x="8604250" y="6599238"/>
            <a:ext cx="288925" cy="6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661988">
              <a:defRPr kumimoji="1" sz="2400">
                <a:solidFill>
                  <a:schemeClr val="tx1"/>
                </a:solidFill>
                <a:latin typeface="Times New Roman" pitchFamily="18" charset="0"/>
              </a:defRPr>
            </a:lvl1pPr>
            <a:lvl2pPr marL="742950" indent="-285750" defTabSz="661988">
              <a:defRPr kumimoji="1" sz="2400">
                <a:solidFill>
                  <a:schemeClr val="tx1"/>
                </a:solidFill>
                <a:latin typeface="Times New Roman" pitchFamily="18" charset="0"/>
              </a:defRPr>
            </a:lvl2pPr>
            <a:lvl3pPr marL="1143000" indent="-228600" defTabSz="661988">
              <a:defRPr kumimoji="1" sz="2400">
                <a:solidFill>
                  <a:schemeClr val="tx1"/>
                </a:solidFill>
                <a:latin typeface="Times New Roman" pitchFamily="18" charset="0"/>
              </a:defRPr>
            </a:lvl3pPr>
            <a:lvl4pPr marL="1600200" indent="-228600" defTabSz="661988">
              <a:defRPr kumimoji="1" sz="2400">
                <a:solidFill>
                  <a:schemeClr val="tx1"/>
                </a:solidFill>
                <a:latin typeface="Times New Roman" pitchFamily="18" charset="0"/>
              </a:defRPr>
            </a:lvl4pPr>
            <a:lvl5pPr marL="2057400" indent="-228600" defTabSz="661988">
              <a:defRPr kumimoji="1" sz="2400">
                <a:solidFill>
                  <a:schemeClr val="tx1"/>
                </a:solidFill>
                <a:latin typeface="Times New Roman" pitchFamily="18" charset="0"/>
              </a:defRPr>
            </a:lvl5pPr>
            <a:lvl6pPr marL="2514600" indent="-228600" defTabSz="661988" eaLnBrk="0" fontAlgn="base" hangingPunct="0">
              <a:spcBef>
                <a:spcPct val="0"/>
              </a:spcBef>
              <a:spcAft>
                <a:spcPct val="0"/>
              </a:spcAft>
              <a:defRPr kumimoji="1" sz="2400">
                <a:solidFill>
                  <a:schemeClr val="tx1"/>
                </a:solidFill>
                <a:latin typeface="Times New Roman" pitchFamily="18" charset="0"/>
              </a:defRPr>
            </a:lvl6pPr>
            <a:lvl7pPr marL="2971800" indent="-228600" defTabSz="661988" eaLnBrk="0" fontAlgn="base" hangingPunct="0">
              <a:spcBef>
                <a:spcPct val="0"/>
              </a:spcBef>
              <a:spcAft>
                <a:spcPct val="0"/>
              </a:spcAft>
              <a:defRPr kumimoji="1" sz="2400">
                <a:solidFill>
                  <a:schemeClr val="tx1"/>
                </a:solidFill>
                <a:latin typeface="Times New Roman" pitchFamily="18" charset="0"/>
              </a:defRPr>
            </a:lvl7pPr>
            <a:lvl8pPr marL="3429000" indent="-228600" defTabSz="661988" eaLnBrk="0" fontAlgn="base" hangingPunct="0">
              <a:spcBef>
                <a:spcPct val="0"/>
              </a:spcBef>
              <a:spcAft>
                <a:spcPct val="0"/>
              </a:spcAft>
              <a:defRPr kumimoji="1" sz="2400">
                <a:solidFill>
                  <a:schemeClr val="tx1"/>
                </a:solidFill>
                <a:latin typeface="Times New Roman" pitchFamily="18" charset="0"/>
              </a:defRPr>
            </a:lvl8pPr>
            <a:lvl9pPr marL="3886200" indent="-228600" defTabSz="661988" eaLnBrk="0" fontAlgn="base" hangingPunct="0">
              <a:spcBef>
                <a:spcPct val="0"/>
              </a:spcBef>
              <a:spcAft>
                <a:spcPct val="0"/>
              </a:spcAft>
              <a:defRPr kumimoji="1" sz="2400">
                <a:solidFill>
                  <a:schemeClr val="tx1"/>
                </a:solidFill>
                <a:latin typeface="Times New Roman" pitchFamily="18" charset="0"/>
              </a:defRPr>
            </a:lvl9pPr>
          </a:lstStyle>
          <a:p>
            <a:pPr>
              <a:defRPr/>
            </a:pPr>
            <a:fld id="{5538BDC2-01A7-4A79-A5E0-B1724FC6188F}" type="slidenum">
              <a:rPr kumimoji="0" lang="fr-FR" altLang="ja-JP" sz="800" smtClean="0">
                <a:solidFill>
                  <a:schemeClr val="bg2"/>
                </a:solidFill>
                <a:latin typeface="SEOptimist"/>
                <a:ea typeface="ＭＳ Ｐゴシック" pitchFamily="50" charset="-128"/>
                <a:cs typeface="Arial" pitchFamily="34" charset="0"/>
              </a:rPr>
              <a:pPr>
                <a:defRPr/>
              </a:pPr>
              <a:t>‹#›</a:t>
            </a:fld>
            <a:endParaRPr kumimoji="0" lang="fr-FR" altLang="ja-JP" sz="800" dirty="0" smtClean="0">
              <a:solidFill>
                <a:schemeClr val="bg2"/>
              </a:solidFill>
              <a:latin typeface="SEOptimist"/>
              <a:ea typeface="ＭＳ Ｐゴシック" pitchFamily="50" charset="-128"/>
              <a:cs typeface="Arial" pitchFamily="34" charset="0"/>
            </a:endParaRPr>
          </a:p>
        </p:txBody>
      </p:sp>
      <p:sp>
        <p:nvSpPr>
          <p:cNvPr id="2051" name="Rectangle 3"/>
          <p:cNvSpPr>
            <a:spLocks noGrp="1" noChangeArrowheads="1"/>
          </p:cNvSpPr>
          <p:nvPr>
            <p:ph type="body" idx="1"/>
          </p:nvPr>
        </p:nvSpPr>
        <p:spPr bwMode="auto">
          <a:xfrm>
            <a:off x="431800" y="1773238"/>
            <a:ext cx="82804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18000" bIns="10800" numCol="1" anchor="t" anchorCtr="0" compatLnSpc="1">
            <a:prstTxWarp prst="textNoShape">
              <a:avLst/>
            </a:prstTxWarp>
          </a:bodyPr>
          <a:lstStyle/>
          <a:p>
            <a:pPr lvl="0"/>
            <a:r>
              <a:rPr lang="en-GB" altLang="zh-TW" smtClean="0"/>
              <a:t>Cliquez pour modifier les styles du texte du masque</a:t>
            </a:r>
          </a:p>
          <a:p>
            <a:pPr lvl="1"/>
            <a:r>
              <a:rPr lang="en-GB" altLang="zh-TW" smtClean="0"/>
              <a:t>Deuxième niveau</a:t>
            </a:r>
          </a:p>
          <a:p>
            <a:pPr lvl="2"/>
            <a:r>
              <a:rPr lang="en-GB" altLang="zh-TW" smtClean="0"/>
              <a:t>Troisième niveau</a:t>
            </a:r>
          </a:p>
          <a:p>
            <a:pPr lvl="3"/>
            <a:r>
              <a:rPr lang="en-GB" altLang="zh-TW" smtClean="0"/>
              <a:t>Quatrième niveau</a:t>
            </a:r>
          </a:p>
          <a:p>
            <a:pPr lvl="4"/>
            <a:r>
              <a:rPr lang="en-GB" altLang="zh-TW" smtClean="0"/>
              <a:t>Cinquième niveau</a:t>
            </a:r>
          </a:p>
        </p:txBody>
      </p:sp>
      <p:sp>
        <p:nvSpPr>
          <p:cNvPr id="2052" name="Rectangle 4"/>
          <p:cNvSpPr>
            <a:spLocks noGrp="1" noChangeArrowheads="1"/>
          </p:cNvSpPr>
          <p:nvPr>
            <p:ph type="title"/>
          </p:nvPr>
        </p:nvSpPr>
        <p:spPr bwMode="auto">
          <a:xfrm>
            <a:off x="431800" y="77788"/>
            <a:ext cx="8280400" cy="115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0800" rIns="0" bIns="10800" numCol="1" anchor="ctr" anchorCtr="0" compatLnSpc="1">
            <a:prstTxWarp prst="textNoShape">
              <a:avLst/>
            </a:prstTxWarp>
          </a:bodyPr>
          <a:lstStyle/>
          <a:p>
            <a:pPr lvl="0"/>
            <a:r>
              <a:rPr lang="en-GB" altLang="zh-TW" smtClean="0"/>
              <a:t>Cliquez et modifiez le titre</a:t>
            </a:r>
          </a:p>
        </p:txBody>
      </p:sp>
    </p:spTree>
  </p:cSld>
  <p:clrMap bg1="lt1" tx1="dk1" bg2="lt2" tx2="dk2" accent1="accent1" accent2="accent2" accent3="accent3" accent4="accent4" accent5="accent5" accent6="accent6" hlink="hlink" folHlink="folHlink"/>
  <p:sldLayoutIdLst>
    <p:sldLayoutId id="2147484697" r:id="rId1"/>
    <p:sldLayoutId id="2147484556" r:id="rId2"/>
    <p:sldLayoutId id="2147484557" r:id="rId3"/>
    <p:sldLayoutId id="2147484558" r:id="rId4"/>
    <p:sldLayoutId id="2147484559" r:id="rId5"/>
    <p:sldLayoutId id="2147484560" r:id="rId6"/>
    <p:sldLayoutId id="2147484561" r:id="rId7"/>
    <p:sldLayoutId id="2147484562" r:id="rId8"/>
    <p:sldLayoutId id="2147484563" r:id="rId9"/>
    <p:sldLayoutId id="2147484564" r:id="rId10"/>
    <p:sldLayoutId id="2147484565" r:id="rId11"/>
  </p:sldLayoutIdLst>
  <p:timing>
    <p:tnLst>
      <p:par>
        <p:cTn id="1" dur="indefinite" restart="never" nodeType="tmRoot"/>
      </p:par>
    </p:tnLst>
  </p:timing>
  <p:hf sldNum="0" hdr="0" ftr="0" dt="0"/>
  <p:txStyles>
    <p:titleStyle>
      <a:lvl1pPr algn="l" rtl="0" eaLnBrk="0" fontAlgn="base" hangingPunct="0">
        <a:spcBef>
          <a:spcPct val="0"/>
        </a:spcBef>
        <a:spcAft>
          <a:spcPct val="0"/>
        </a:spcAft>
        <a:defRPr kumimoji="1" sz="3600" b="1">
          <a:solidFill>
            <a:schemeClr val="accent1"/>
          </a:solidFill>
          <a:latin typeface="+mj-lt"/>
          <a:ea typeface="+mj-ea"/>
          <a:cs typeface="+mj-cs"/>
        </a:defRPr>
      </a:lvl1pPr>
      <a:lvl2pPr algn="l" rtl="0" eaLnBrk="0" fontAlgn="base" hangingPunct="0">
        <a:spcBef>
          <a:spcPct val="0"/>
        </a:spcBef>
        <a:spcAft>
          <a:spcPct val="0"/>
        </a:spcAft>
        <a:defRPr kumimoji="1" sz="3600" b="1">
          <a:solidFill>
            <a:schemeClr val="accent1"/>
          </a:solidFill>
          <a:latin typeface="Arial" charset="0"/>
        </a:defRPr>
      </a:lvl2pPr>
      <a:lvl3pPr algn="l" rtl="0" eaLnBrk="0" fontAlgn="base" hangingPunct="0">
        <a:spcBef>
          <a:spcPct val="0"/>
        </a:spcBef>
        <a:spcAft>
          <a:spcPct val="0"/>
        </a:spcAft>
        <a:defRPr kumimoji="1" sz="3600" b="1">
          <a:solidFill>
            <a:schemeClr val="accent1"/>
          </a:solidFill>
          <a:latin typeface="Arial" charset="0"/>
        </a:defRPr>
      </a:lvl3pPr>
      <a:lvl4pPr algn="l" rtl="0" eaLnBrk="0" fontAlgn="base" hangingPunct="0">
        <a:spcBef>
          <a:spcPct val="0"/>
        </a:spcBef>
        <a:spcAft>
          <a:spcPct val="0"/>
        </a:spcAft>
        <a:defRPr kumimoji="1" sz="3600" b="1">
          <a:solidFill>
            <a:schemeClr val="accent1"/>
          </a:solidFill>
          <a:latin typeface="Arial" charset="0"/>
        </a:defRPr>
      </a:lvl4pPr>
      <a:lvl5pPr algn="l" rtl="0" eaLnBrk="0" fontAlgn="base" hangingPunct="0">
        <a:spcBef>
          <a:spcPct val="0"/>
        </a:spcBef>
        <a:spcAft>
          <a:spcPct val="0"/>
        </a:spcAft>
        <a:defRPr kumimoji="1" sz="3600" b="1">
          <a:solidFill>
            <a:schemeClr val="accent1"/>
          </a:solidFill>
          <a:latin typeface="Arial" charset="0"/>
        </a:defRPr>
      </a:lvl5pPr>
      <a:lvl6pPr marL="457200" algn="l" rtl="0" eaLnBrk="1" fontAlgn="base" hangingPunct="1">
        <a:spcBef>
          <a:spcPct val="0"/>
        </a:spcBef>
        <a:spcAft>
          <a:spcPct val="0"/>
        </a:spcAft>
        <a:defRPr kumimoji="1" sz="3600" b="1">
          <a:solidFill>
            <a:schemeClr val="accent1"/>
          </a:solidFill>
          <a:latin typeface="Arial" charset="0"/>
        </a:defRPr>
      </a:lvl6pPr>
      <a:lvl7pPr marL="914400" algn="l" rtl="0" eaLnBrk="1" fontAlgn="base" hangingPunct="1">
        <a:spcBef>
          <a:spcPct val="0"/>
        </a:spcBef>
        <a:spcAft>
          <a:spcPct val="0"/>
        </a:spcAft>
        <a:defRPr kumimoji="1" sz="3600" b="1">
          <a:solidFill>
            <a:schemeClr val="accent1"/>
          </a:solidFill>
          <a:latin typeface="Arial" charset="0"/>
        </a:defRPr>
      </a:lvl7pPr>
      <a:lvl8pPr marL="1371600" algn="l" rtl="0" eaLnBrk="1" fontAlgn="base" hangingPunct="1">
        <a:spcBef>
          <a:spcPct val="0"/>
        </a:spcBef>
        <a:spcAft>
          <a:spcPct val="0"/>
        </a:spcAft>
        <a:defRPr kumimoji="1" sz="3600" b="1">
          <a:solidFill>
            <a:schemeClr val="accent1"/>
          </a:solidFill>
          <a:latin typeface="Arial" charset="0"/>
        </a:defRPr>
      </a:lvl8pPr>
      <a:lvl9pPr marL="1828800" algn="l" rtl="0" eaLnBrk="1" fontAlgn="base" hangingPunct="1">
        <a:spcBef>
          <a:spcPct val="0"/>
        </a:spcBef>
        <a:spcAft>
          <a:spcPct val="0"/>
        </a:spcAft>
        <a:defRPr kumimoji="1" sz="3600" b="1">
          <a:solidFill>
            <a:schemeClr val="accent1"/>
          </a:solidFill>
          <a:latin typeface="Arial" charset="0"/>
        </a:defRPr>
      </a:lvl9pPr>
    </p:titleStyle>
    <p:bodyStyle>
      <a:lvl1pPr marL="180975" indent="-180975" algn="l" rtl="0" eaLnBrk="0" fontAlgn="base" hangingPunct="0">
        <a:spcBef>
          <a:spcPct val="20000"/>
        </a:spcBef>
        <a:spcAft>
          <a:spcPct val="0"/>
        </a:spcAft>
        <a:buClr>
          <a:schemeClr val="accent1"/>
        </a:buClr>
        <a:buFont typeface="SEOptimist"/>
        <a:buChar char="●"/>
        <a:defRPr kumimoji="1" sz="2000">
          <a:solidFill>
            <a:schemeClr val="accent1"/>
          </a:solidFill>
          <a:latin typeface="+mn-lt"/>
          <a:ea typeface="+mn-ea"/>
          <a:cs typeface="+mn-cs"/>
        </a:defRPr>
      </a:lvl1pPr>
      <a:lvl2pPr marL="541338" indent="-180975" algn="l" rtl="0" eaLnBrk="0" fontAlgn="base" hangingPunct="0">
        <a:spcBef>
          <a:spcPct val="20000"/>
        </a:spcBef>
        <a:spcAft>
          <a:spcPct val="0"/>
        </a:spcAft>
        <a:buClr>
          <a:schemeClr val="bg2"/>
        </a:buClr>
        <a:buFont typeface="SEOptimist"/>
        <a:buChar char="●"/>
        <a:defRPr kumimoji="1" sz="2800">
          <a:solidFill>
            <a:schemeClr val="bg2"/>
          </a:solidFill>
          <a:latin typeface="+mn-lt"/>
        </a:defRPr>
      </a:lvl2pPr>
      <a:lvl3pPr marL="901700" indent="-84138" algn="l" rtl="0" eaLnBrk="0" fontAlgn="base" hangingPunct="0">
        <a:spcBef>
          <a:spcPct val="20000"/>
        </a:spcBef>
        <a:spcAft>
          <a:spcPct val="0"/>
        </a:spcAft>
        <a:buClr>
          <a:schemeClr val="bg2"/>
        </a:buClr>
        <a:buFont typeface="SEOptimist"/>
        <a:buChar char="●"/>
        <a:defRPr kumimoji="1" sz="2400">
          <a:solidFill>
            <a:schemeClr val="bg2"/>
          </a:solidFill>
          <a:latin typeface="+mn-lt"/>
        </a:defRPr>
      </a:lvl3pPr>
      <a:lvl4pPr marL="1751013" indent="-228600" algn="l" rtl="0" eaLnBrk="0" fontAlgn="base" hangingPunct="0">
        <a:spcBef>
          <a:spcPct val="20000"/>
        </a:spcBef>
        <a:spcAft>
          <a:spcPct val="0"/>
        </a:spcAft>
        <a:buChar char="–"/>
        <a:defRPr kumimoji="1" sz="2000">
          <a:solidFill>
            <a:schemeClr val="tx1"/>
          </a:solidFill>
          <a:latin typeface="SEOptimist" pitchFamily="50" charset="0"/>
        </a:defRPr>
      </a:lvl4pPr>
      <a:lvl5pPr marL="2159000" indent="-228600" algn="l" rtl="0" eaLnBrk="0" fontAlgn="base" hangingPunct="0">
        <a:spcBef>
          <a:spcPct val="20000"/>
        </a:spcBef>
        <a:spcAft>
          <a:spcPct val="0"/>
        </a:spcAft>
        <a:buChar char="»"/>
        <a:defRPr kumimoji="1" sz="2000">
          <a:solidFill>
            <a:schemeClr val="tx1"/>
          </a:solidFill>
          <a:latin typeface="SEOptimist" pitchFamily="50" charset="0"/>
        </a:defRPr>
      </a:lvl5pPr>
      <a:lvl6pPr marL="2616200" indent="-228600" algn="l" rtl="0" eaLnBrk="1" fontAlgn="base" hangingPunct="1">
        <a:spcBef>
          <a:spcPct val="20000"/>
        </a:spcBef>
        <a:spcAft>
          <a:spcPct val="0"/>
        </a:spcAft>
        <a:buChar char="»"/>
        <a:defRPr kumimoji="1" sz="2000">
          <a:solidFill>
            <a:schemeClr val="tx1"/>
          </a:solidFill>
          <a:latin typeface="SEOptimist" pitchFamily="50" charset="0"/>
        </a:defRPr>
      </a:lvl6pPr>
      <a:lvl7pPr marL="3073400" indent="-228600" algn="l" rtl="0" eaLnBrk="1" fontAlgn="base" hangingPunct="1">
        <a:spcBef>
          <a:spcPct val="20000"/>
        </a:spcBef>
        <a:spcAft>
          <a:spcPct val="0"/>
        </a:spcAft>
        <a:buChar char="»"/>
        <a:defRPr kumimoji="1" sz="2000">
          <a:solidFill>
            <a:schemeClr val="tx1"/>
          </a:solidFill>
          <a:latin typeface="SEOptimist" pitchFamily="50" charset="0"/>
        </a:defRPr>
      </a:lvl7pPr>
      <a:lvl8pPr marL="3530600" indent="-228600" algn="l" rtl="0" eaLnBrk="1" fontAlgn="base" hangingPunct="1">
        <a:spcBef>
          <a:spcPct val="20000"/>
        </a:spcBef>
        <a:spcAft>
          <a:spcPct val="0"/>
        </a:spcAft>
        <a:buChar char="»"/>
        <a:defRPr kumimoji="1" sz="2000">
          <a:solidFill>
            <a:schemeClr val="tx1"/>
          </a:solidFill>
          <a:latin typeface="SEOptimist" pitchFamily="50" charset="0"/>
        </a:defRPr>
      </a:lvl8pPr>
      <a:lvl9pPr marL="3987800" indent="-228600" algn="l" rtl="0" eaLnBrk="1" fontAlgn="base" hangingPunct="1">
        <a:spcBef>
          <a:spcPct val="20000"/>
        </a:spcBef>
        <a:spcAft>
          <a:spcPct val="0"/>
        </a:spcAft>
        <a:buChar char="»"/>
        <a:defRPr kumimoji="1" sz="2000">
          <a:solidFill>
            <a:schemeClr val="tx1"/>
          </a:solidFill>
          <a:latin typeface="SEOptimist" pitchFamily="50" charset="0"/>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6146" name="Picture 2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43050" y="6327775"/>
            <a:ext cx="760095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7"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 y="1938338"/>
            <a:ext cx="8534400" cy="3538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8" name="Picture 2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62200" y="4533900"/>
            <a:ext cx="6324600" cy="46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4"/>
          <p:cNvSpPr>
            <a:spLocks noGrp="1" noChangeArrowheads="1"/>
          </p:cNvSpPr>
          <p:nvPr>
            <p:ph type="dt" sz="half" idx="2"/>
          </p:nvPr>
        </p:nvSpPr>
        <p:spPr bwMode="auto">
          <a:xfrm>
            <a:off x="228600" y="6381750"/>
            <a:ext cx="12954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defRPr kumimoji="0" sz="1400">
                <a:ea typeface="ＭＳ Ｐゴシック" pitchFamily="50" charset="-128"/>
              </a:defRPr>
            </a:lvl1pPr>
          </a:lstStyle>
          <a:p>
            <a:pPr>
              <a:defRPr/>
            </a:pPr>
            <a:endParaRPr lang="en-US" altLang="ja-JP" dirty="0"/>
          </a:p>
        </p:txBody>
      </p:sp>
      <p:sp>
        <p:nvSpPr>
          <p:cNvPr id="9" name="Rectangle 6"/>
          <p:cNvSpPr txBox="1">
            <a:spLocks noChangeArrowheads="1"/>
          </p:cNvSpPr>
          <p:nvPr/>
        </p:nvSpPr>
        <p:spPr bwMode="auto">
          <a:xfrm>
            <a:off x="1676400" y="6381750"/>
            <a:ext cx="2133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defPPr>
              <a:defRPr lang="en-US"/>
            </a:defPPr>
            <a:lvl1pPr algn="r" rtl="0" eaLnBrk="0" fontAlgn="base" hangingPunct="0">
              <a:spcBef>
                <a:spcPct val="0"/>
              </a:spcBef>
              <a:spcAft>
                <a:spcPct val="0"/>
              </a:spcAft>
              <a:defRPr kumimoji="0" sz="1400" kern="1200">
                <a:solidFill>
                  <a:schemeClr val="tx1"/>
                </a:solidFill>
                <a:latin typeface="Times New Roman" pitchFamily="18" charset="0"/>
                <a:ea typeface="ＭＳ Ｐゴシック" pitchFamily="50" charset="-128"/>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mn-ea"/>
                <a:cs typeface="+mn-cs"/>
              </a:defRPr>
            </a:lvl5pPr>
            <a:lvl6pPr marL="2286000" algn="l" defTabSz="914400" rtl="0" eaLnBrk="1" latinLnBrk="0" hangingPunct="1">
              <a:defRPr kumimoji="1" sz="2400" kern="1200">
                <a:solidFill>
                  <a:schemeClr val="tx1"/>
                </a:solidFill>
                <a:latin typeface="Times New Roman" pitchFamily="18" charset="0"/>
                <a:ea typeface="+mn-ea"/>
                <a:cs typeface="+mn-cs"/>
              </a:defRPr>
            </a:lvl6pPr>
            <a:lvl7pPr marL="2743200" algn="l" defTabSz="914400" rtl="0" eaLnBrk="1" latinLnBrk="0" hangingPunct="1">
              <a:defRPr kumimoji="1" sz="2400" kern="1200">
                <a:solidFill>
                  <a:schemeClr val="tx1"/>
                </a:solidFill>
                <a:latin typeface="Times New Roman" pitchFamily="18" charset="0"/>
                <a:ea typeface="+mn-ea"/>
                <a:cs typeface="+mn-cs"/>
              </a:defRPr>
            </a:lvl7pPr>
            <a:lvl8pPr marL="3200400" algn="l" defTabSz="914400" rtl="0" eaLnBrk="1" latinLnBrk="0" hangingPunct="1">
              <a:defRPr kumimoji="1" sz="2400" kern="1200">
                <a:solidFill>
                  <a:schemeClr val="tx1"/>
                </a:solidFill>
                <a:latin typeface="Times New Roman" pitchFamily="18" charset="0"/>
                <a:ea typeface="+mn-ea"/>
                <a:cs typeface="+mn-cs"/>
              </a:defRPr>
            </a:lvl8pPr>
            <a:lvl9pPr marL="3657600" algn="l" defTabSz="914400" rtl="0" eaLnBrk="1" latinLnBrk="0" hangingPunct="1">
              <a:defRPr kumimoji="1" sz="2400" kern="1200">
                <a:solidFill>
                  <a:schemeClr val="tx1"/>
                </a:solidFill>
                <a:latin typeface="Times New Roman" pitchFamily="18" charset="0"/>
                <a:ea typeface="+mn-ea"/>
                <a:cs typeface="+mn-cs"/>
              </a:defRPr>
            </a:lvl9pPr>
          </a:lstStyle>
          <a:p>
            <a:pPr algn="l">
              <a:defRPr/>
            </a:pPr>
            <a:r>
              <a:rPr lang="en-US" altLang="ja-JP" sz="1600" b="1" dirty="0" smtClean="0">
                <a:solidFill>
                  <a:schemeClr val="tx1"/>
                </a:solidFill>
                <a:latin typeface="+mj-lt"/>
              </a:rPr>
              <a:t>© FPT Software</a:t>
            </a:r>
            <a:endParaRPr lang="en-US" altLang="ja-JP" sz="1600" b="1" dirty="0">
              <a:solidFill>
                <a:schemeClr val="tx1"/>
              </a:solidFill>
              <a:latin typeface="+mj-lt"/>
            </a:endParaRPr>
          </a:p>
        </p:txBody>
      </p:sp>
      <p:sp>
        <p:nvSpPr>
          <p:cNvPr id="13" name="Rectangle 6"/>
          <p:cNvSpPr txBox="1">
            <a:spLocks noChangeArrowheads="1"/>
          </p:cNvSpPr>
          <p:nvPr/>
        </p:nvSpPr>
        <p:spPr bwMode="auto">
          <a:xfrm>
            <a:off x="6934200" y="6381750"/>
            <a:ext cx="2133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defPPr>
              <a:defRPr lang="en-US"/>
            </a:defPPr>
            <a:lvl1pPr algn="r" rtl="0" eaLnBrk="0" fontAlgn="base" hangingPunct="0">
              <a:spcBef>
                <a:spcPct val="0"/>
              </a:spcBef>
              <a:spcAft>
                <a:spcPct val="0"/>
              </a:spcAft>
              <a:defRPr kumimoji="0" sz="1400" kern="1200">
                <a:solidFill>
                  <a:schemeClr val="tx1"/>
                </a:solidFill>
                <a:latin typeface="Times New Roman" pitchFamily="18" charset="0"/>
                <a:ea typeface="ＭＳ Ｐゴシック" pitchFamily="50" charset="-128"/>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mn-ea"/>
                <a:cs typeface="+mn-cs"/>
              </a:defRPr>
            </a:lvl5pPr>
            <a:lvl6pPr marL="2286000" algn="l" defTabSz="914400" rtl="0" eaLnBrk="1" latinLnBrk="0" hangingPunct="1">
              <a:defRPr kumimoji="1" sz="2400" kern="1200">
                <a:solidFill>
                  <a:schemeClr val="tx1"/>
                </a:solidFill>
                <a:latin typeface="Times New Roman" pitchFamily="18" charset="0"/>
                <a:ea typeface="+mn-ea"/>
                <a:cs typeface="+mn-cs"/>
              </a:defRPr>
            </a:lvl6pPr>
            <a:lvl7pPr marL="2743200" algn="l" defTabSz="914400" rtl="0" eaLnBrk="1" latinLnBrk="0" hangingPunct="1">
              <a:defRPr kumimoji="1" sz="2400" kern="1200">
                <a:solidFill>
                  <a:schemeClr val="tx1"/>
                </a:solidFill>
                <a:latin typeface="Times New Roman" pitchFamily="18" charset="0"/>
                <a:ea typeface="+mn-ea"/>
                <a:cs typeface="+mn-cs"/>
              </a:defRPr>
            </a:lvl7pPr>
            <a:lvl8pPr marL="3200400" algn="l" defTabSz="914400" rtl="0" eaLnBrk="1" latinLnBrk="0" hangingPunct="1">
              <a:defRPr kumimoji="1" sz="2400" kern="1200">
                <a:solidFill>
                  <a:schemeClr val="tx1"/>
                </a:solidFill>
                <a:latin typeface="Times New Roman" pitchFamily="18" charset="0"/>
                <a:ea typeface="+mn-ea"/>
                <a:cs typeface="+mn-cs"/>
              </a:defRPr>
            </a:lvl8pPr>
            <a:lvl9pPr marL="3657600" algn="l" defTabSz="914400" rtl="0" eaLnBrk="1" latinLnBrk="0" hangingPunct="1">
              <a:defRPr kumimoji="1" sz="2400" kern="1200">
                <a:solidFill>
                  <a:schemeClr val="tx1"/>
                </a:solidFill>
                <a:latin typeface="Times New Roman" pitchFamily="18" charset="0"/>
                <a:ea typeface="+mn-ea"/>
                <a:cs typeface="+mn-cs"/>
              </a:defRPr>
            </a:lvl9pPr>
          </a:lstStyle>
          <a:p>
            <a:pPr algn="r">
              <a:defRPr/>
            </a:pPr>
            <a:fld id="{255B1080-B92A-4EFB-AB27-FF2F930DAF6A}" type="slidenum">
              <a:rPr lang="en-US" altLang="ja-JP" sz="1600" b="1" smtClean="0">
                <a:solidFill>
                  <a:schemeClr val="tx1"/>
                </a:solidFill>
                <a:latin typeface="+mj-lt"/>
              </a:rPr>
              <a:pPr algn="r">
                <a:defRPr/>
              </a:pPr>
              <a:t>‹#›</a:t>
            </a:fld>
            <a:endParaRPr lang="en-US" altLang="ja-JP" sz="1600" b="1" dirty="0">
              <a:solidFill>
                <a:schemeClr val="tx1"/>
              </a:solidFill>
              <a:latin typeface="+mj-lt"/>
            </a:endParaRPr>
          </a:p>
        </p:txBody>
      </p:sp>
    </p:spTree>
  </p:cSld>
  <p:clrMap bg1="lt1" tx1="dk1" bg2="lt2" tx2="dk2" accent1="accent1" accent2="accent2" accent3="accent3" accent4="accent4" accent5="accent5" accent6="accent6" hlink="hlink" folHlink="folHlink"/>
  <p:sldLayoutIdLst>
    <p:sldLayoutId id="2147484770" r:id="rId1"/>
    <p:sldLayoutId id="2147484771" r:id="rId2"/>
  </p:sldLayoutIdLst>
  <p:timing>
    <p:tnLst>
      <p:par>
        <p:cTn id="1" dur="indefinite" restart="never" nodeType="tmRoot"/>
      </p:par>
    </p:tnLst>
  </p:timing>
  <p:hf sldNum="0" hdr="0" ftr="0" dt="0"/>
  <p:txStyles>
    <p:titleStyle>
      <a:lvl1pPr algn="r" rtl="0" eaLnBrk="1" fontAlgn="base" hangingPunct="1">
        <a:spcBef>
          <a:spcPct val="0"/>
        </a:spcBef>
        <a:spcAft>
          <a:spcPct val="0"/>
        </a:spcAft>
        <a:defRPr kumimoji="1" sz="2700" b="1">
          <a:solidFill>
            <a:schemeClr val="tx2"/>
          </a:solidFill>
          <a:latin typeface="+mj-lt"/>
          <a:ea typeface="+mj-ea"/>
          <a:cs typeface="+mj-cs"/>
        </a:defRPr>
      </a:lvl1pPr>
      <a:lvl2pPr algn="r" rtl="0" eaLnBrk="1" fontAlgn="base" hangingPunct="1">
        <a:spcBef>
          <a:spcPct val="0"/>
        </a:spcBef>
        <a:spcAft>
          <a:spcPct val="0"/>
        </a:spcAft>
        <a:defRPr kumimoji="1" sz="2700" b="1">
          <a:solidFill>
            <a:schemeClr val="tx2"/>
          </a:solidFill>
          <a:latin typeface="Arial" charset="0"/>
          <a:cs typeface="Arial" charset="0"/>
        </a:defRPr>
      </a:lvl2pPr>
      <a:lvl3pPr algn="r" rtl="0" eaLnBrk="1" fontAlgn="base" hangingPunct="1">
        <a:spcBef>
          <a:spcPct val="0"/>
        </a:spcBef>
        <a:spcAft>
          <a:spcPct val="0"/>
        </a:spcAft>
        <a:defRPr kumimoji="1" sz="2700" b="1">
          <a:solidFill>
            <a:schemeClr val="tx2"/>
          </a:solidFill>
          <a:latin typeface="Arial" charset="0"/>
          <a:cs typeface="Arial" charset="0"/>
        </a:defRPr>
      </a:lvl3pPr>
      <a:lvl4pPr algn="r" rtl="0" eaLnBrk="1" fontAlgn="base" hangingPunct="1">
        <a:spcBef>
          <a:spcPct val="0"/>
        </a:spcBef>
        <a:spcAft>
          <a:spcPct val="0"/>
        </a:spcAft>
        <a:defRPr kumimoji="1" sz="2700" b="1">
          <a:solidFill>
            <a:schemeClr val="tx2"/>
          </a:solidFill>
          <a:latin typeface="Arial" charset="0"/>
          <a:cs typeface="Arial" charset="0"/>
        </a:defRPr>
      </a:lvl4pPr>
      <a:lvl5pPr algn="r" rtl="0" eaLnBrk="1" fontAlgn="base" hangingPunct="1">
        <a:spcBef>
          <a:spcPct val="0"/>
        </a:spcBef>
        <a:spcAft>
          <a:spcPct val="0"/>
        </a:spcAft>
        <a:defRPr kumimoji="1" sz="2700" b="1">
          <a:solidFill>
            <a:schemeClr val="tx2"/>
          </a:solidFill>
          <a:latin typeface="Arial" charset="0"/>
          <a:cs typeface="Arial" charset="0"/>
        </a:defRPr>
      </a:lvl5pPr>
      <a:lvl6pPr marL="457200" algn="r" rtl="0" eaLnBrk="1" fontAlgn="base" hangingPunct="1">
        <a:spcBef>
          <a:spcPct val="0"/>
        </a:spcBef>
        <a:spcAft>
          <a:spcPct val="0"/>
        </a:spcAft>
        <a:defRPr kumimoji="1" sz="2700" b="1">
          <a:solidFill>
            <a:schemeClr val="tx2"/>
          </a:solidFill>
          <a:latin typeface="Arial" charset="0"/>
          <a:cs typeface="Arial" charset="0"/>
        </a:defRPr>
      </a:lvl6pPr>
      <a:lvl7pPr marL="914400" algn="r" rtl="0" eaLnBrk="1" fontAlgn="base" hangingPunct="1">
        <a:spcBef>
          <a:spcPct val="0"/>
        </a:spcBef>
        <a:spcAft>
          <a:spcPct val="0"/>
        </a:spcAft>
        <a:defRPr kumimoji="1" sz="2700" b="1">
          <a:solidFill>
            <a:schemeClr val="tx2"/>
          </a:solidFill>
          <a:latin typeface="Arial" charset="0"/>
          <a:cs typeface="Arial" charset="0"/>
        </a:defRPr>
      </a:lvl7pPr>
      <a:lvl8pPr marL="1371600" algn="r" rtl="0" eaLnBrk="1" fontAlgn="base" hangingPunct="1">
        <a:spcBef>
          <a:spcPct val="0"/>
        </a:spcBef>
        <a:spcAft>
          <a:spcPct val="0"/>
        </a:spcAft>
        <a:defRPr kumimoji="1" sz="2700" b="1">
          <a:solidFill>
            <a:schemeClr val="tx2"/>
          </a:solidFill>
          <a:latin typeface="Arial" charset="0"/>
          <a:cs typeface="Arial" charset="0"/>
        </a:defRPr>
      </a:lvl8pPr>
      <a:lvl9pPr marL="1828800" algn="r" rtl="0" eaLnBrk="1" fontAlgn="base" hangingPunct="1">
        <a:spcBef>
          <a:spcPct val="0"/>
        </a:spcBef>
        <a:spcAft>
          <a:spcPct val="0"/>
        </a:spcAft>
        <a:defRPr kumimoji="1" sz="2700" b="1">
          <a:solidFill>
            <a:schemeClr val="tx2"/>
          </a:solidFill>
          <a:latin typeface="Arial" charset="0"/>
          <a:cs typeface="Arial" charset="0"/>
        </a:defRPr>
      </a:lvl9pPr>
    </p:titleStyle>
    <p:bodyStyle>
      <a:lvl1pPr marL="342900" indent="-342900" algn="l" rtl="0" eaLnBrk="1" fontAlgn="base" hangingPunct="1">
        <a:spcBef>
          <a:spcPct val="20000"/>
        </a:spcBef>
        <a:spcAft>
          <a:spcPct val="0"/>
        </a:spcAft>
        <a:buChar char="•"/>
        <a:defRPr kumimoji="1" sz="2500">
          <a:solidFill>
            <a:schemeClr val="tx1"/>
          </a:solidFill>
          <a:latin typeface="+mj-lt"/>
          <a:ea typeface="+mn-ea"/>
          <a:cs typeface="+mn-cs"/>
        </a:defRPr>
      </a:lvl1pPr>
      <a:lvl2pPr marL="742950" indent="-285750" algn="l" rtl="0" eaLnBrk="1" fontAlgn="base" hangingPunct="1">
        <a:spcBef>
          <a:spcPct val="20000"/>
        </a:spcBef>
        <a:spcAft>
          <a:spcPct val="0"/>
        </a:spcAft>
        <a:buChar char="–"/>
        <a:defRPr kumimoji="1" sz="2000">
          <a:solidFill>
            <a:schemeClr val="tx1"/>
          </a:solidFill>
          <a:latin typeface="+mj-lt"/>
          <a:cs typeface="+mn-cs"/>
        </a:defRPr>
      </a:lvl2pPr>
      <a:lvl3pPr marL="1143000" indent="-228600" algn="l" rtl="0" eaLnBrk="1" fontAlgn="base" hangingPunct="1">
        <a:spcBef>
          <a:spcPct val="20000"/>
        </a:spcBef>
        <a:spcAft>
          <a:spcPct val="0"/>
        </a:spcAft>
        <a:buChar char="•"/>
        <a:defRPr kumimoji="1" sz="2000">
          <a:solidFill>
            <a:schemeClr val="tx1"/>
          </a:solidFill>
          <a:latin typeface="+mj-lt"/>
          <a:cs typeface="+mn-cs"/>
        </a:defRPr>
      </a:lvl3pPr>
      <a:lvl4pPr marL="1600200" indent="-228600" algn="l" rtl="0" eaLnBrk="1" fontAlgn="base" hangingPunct="1">
        <a:spcBef>
          <a:spcPct val="20000"/>
        </a:spcBef>
        <a:spcAft>
          <a:spcPct val="0"/>
        </a:spcAft>
        <a:buChar char="–"/>
        <a:defRPr kumimoji="1" sz="2000">
          <a:solidFill>
            <a:schemeClr val="tx1"/>
          </a:solidFill>
          <a:latin typeface="+mj-lt"/>
          <a:cs typeface="+mn-cs"/>
        </a:defRPr>
      </a:lvl4pPr>
      <a:lvl5pPr marL="2057400" indent="-228600" algn="l" rtl="0" eaLnBrk="1" fontAlgn="base" hangingPunct="1">
        <a:spcBef>
          <a:spcPct val="20000"/>
        </a:spcBef>
        <a:spcAft>
          <a:spcPct val="0"/>
        </a:spcAft>
        <a:buChar char="»"/>
        <a:defRPr kumimoji="1" sz="1500">
          <a:solidFill>
            <a:schemeClr val="tx1"/>
          </a:solidFill>
          <a:latin typeface="+mj-lt"/>
          <a:cs typeface="+mn-cs"/>
        </a:defRPr>
      </a:lvl5pPr>
      <a:lvl6pPr marL="2514600" indent="-228600" algn="l" rtl="0" eaLnBrk="1" fontAlgn="base" hangingPunct="1">
        <a:spcBef>
          <a:spcPct val="20000"/>
        </a:spcBef>
        <a:spcAft>
          <a:spcPct val="0"/>
        </a:spcAft>
        <a:buChar char="»"/>
        <a:defRPr kumimoji="1" sz="1500">
          <a:solidFill>
            <a:schemeClr val="tx1"/>
          </a:solidFill>
          <a:latin typeface="+mn-lt"/>
          <a:cs typeface="+mn-cs"/>
        </a:defRPr>
      </a:lvl6pPr>
      <a:lvl7pPr marL="2971800" indent="-228600" algn="l" rtl="0" eaLnBrk="1" fontAlgn="base" hangingPunct="1">
        <a:spcBef>
          <a:spcPct val="20000"/>
        </a:spcBef>
        <a:spcAft>
          <a:spcPct val="0"/>
        </a:spcAft>
        <a:buChar char="»"/>
        <a:defRPr kumimoji="1" sz="1500">
          <a:solidFill>
            <a:schemeClr val="tx1"/>
          </a:solidFill>
          <a:latin typeface="+mn-lt"/>
          <a:cs typeface="+mn-cs"/>
        </a:defRPr>
      </a:lvl7pPr>
      <a:lvl8pPr marL="3429000" indent="-228600" algn="l" rtl="0" eaLnBrk="1" fontAlgn="base" hangingPunct="1">
        <a:spcBef>
          <a:spcPct val="20000"/>
        </a:spcBef>
        <a:spcAft>
          <a:spcPct val="0"/>
        </a:spcAft>
        <a:buChar char="»"/>
        <a:defRPr kumimoji="1" sz="1500">
          <a:solidFill>
            <a:schemeClr val="tx1"/>
          </a:solidFill>
          <a:latin typeface="+mn-lt"/>
          <a:cs typeface="+mn-cs"/>
        </a:defRPr>
      </a:lvl8pPr>
      <a:lvl9pPr marL="3886200" indent="-228600" algn="l" rtl="0" eaLnBrk="1" fontAlgn="base" hangingPunct="1">
        <a:spcBef>
          <a:spcPct val="20000"/>
        </a:spcBef>
        <a:spcAft>
          <a:spcPct val="0"/>
        </a:spcAft>
        <a:buChar char="»"/>
        <a:defRPr kumimoji="1" sz="1500">
          <a:solidFill>
            <a:schemeClr val="tx1"/>
          </a:solidFill>
          <a:latin typeface="+mn-lt"/>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7170" name="Picture 23"/>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543050" y="6327775"/>
            <a:ext cx="760095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1" name="Picture 12"/>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371600" y="0"/>
            <a:ext cx="7143750" cy="296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2" name="Rectangle 2"/>
          <p:cNvSpPr>
            <a:spLocks noGrp="1" noChangeArrowheads="1"/>
          </p:cNvSpPr>
          <p:nvPr>
            <p:ph type="title"/>
          </p:nvPr>
        </p:nvSpPr>
        <p:spPr bwMode="auto">
          <a:xfrm>
            <a:off x="2667000" y="152400"/>
            <a:ext cx="6019800" cy="82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ja-JP" smtClean="0"/>
              <a:t>Click to edit Master title style</a:t>
            </a:r>
          </a:p>
        </p:txBody>
      </p:sp>
      <p:sp>
        <p:nvSpPr>
          <p:cNvPr id="7173" name="Rectangle 3"/>
          <p:cNvSpPr>
            <a:spLocks noGrp="1" noChangeArrowheads="1"/>
          </p:cNvSpPr>
          <p:nvPr>
            <p:ph type="body" idx="1"/>
          </p:nvPr>
        </p:nvSpPr>
        <p:spPr bwMode="auto">
          <a:xfrm>
            <a:off x="457200" y="1295400"/>
            <a:ext cx="8229600" cy="4830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p>
        </p:txBody>
      </p:sp>
      <p:sp>
        <p:nvSpPr>
          <p:cNvPr id="2" name="Rectangle 4"/>
          <p:cNvSpPr>
            <a:spLocks noGrp="1" noChangeArrowheads="1"/>
          </p:cNvSpPr>
          <p:nvPr>
            <p:ph type="dt" sz="half" idx="2"/>
          </p:nvPr>
        </p:nvSpPr>
        <p:spPr bwMode="auto">
          <a:xfrm>
            <a:off x="457200" y="6381750"/>
            <a:ext cx="108585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kumimoji="0" sz="1400">
                <a:ea typeface="ＭＳ Ｐゴシック" pitchFamily="50" charset="-128"/>
              </a:defRPr>
            </a:lvl1pPr>
          </a:lstStyle>
          <a:p>
            <a:pPr>
              <a:defRPr/>
            </a:pPr>
            <a:endParaRPr lang="en-US" altLang="ja-JP" dirty="0"/>
          </a:p>
        </p:txBody>
      </p:sp>
      <p:sp>
        <p:nvSpPr>
          <p:cNvPr id="1029" name="Rectangle 5"/>
          <p:cNvSpPr>
            <a:spLocks noGrp="1" noChangeArrowheads="1"/>
          </p:cNvSpPr>
          <p:nvPr>
            <p:ph type="ftr" sz="quarter" idx="3"/>
          </p:nvPr>
        </p:nvSpPr>
        <p:spPr bwMode="auto">
          <a:xfrm>
            <a:off x="3505200" y="6381750"/>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kumimoji="0" sz="1400">
                <a:ea typeface="ＭＳ Ｐゴシック" pitchFamily="50" charset="-128"/>
              </a:defRPr>
            </a:lvl1pPr>
          </a:lstStyle>
          <a:p>
            <a:pPr>
              <a:defRPr/>
            </a:pPr>
            <a:endParaRPr lang="en-US" altLang="ja-JP" dirty="0"/>
          </a:p>
        </p:txBody>
      </p:sp>
      <p:pic>
        <p:nvPicPr>
          <p:cNvPr id="7177" name="Picture 10"/>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0" y="1052513"/>
            <a:ext cx="9144000" cy="57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6"/>
          <p:cNvSpPr txBox="1">
            <a:spLocks noChangeArrowheads="1"/>
          </p:cNvSpPr>
          <p:nvPr/>
        </p:nvSpPr>
        <p:spPr bwMode="auto">
          <a:xfrm>
            <a:off x="1676400" y="6381750"/>
            <a:ext cx="2133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defPPr>
              <a:defRPr lang="en-US"/>
            </a:defPPr>
            <a:lvl1pPr algn="r" rtl="0" eaLnBrk="0" fontAlgn="base" hangingPunct="0">
              <a:spcBef>
                <a:spcPct val="0"/>
              </a:spcBef>
              <a:spcAft>
                <a:spcPct val="0"/>
              </a:spcAft>
              <a:defRPr kumimoji="0" sz="1400" kern="1200">
                <a:solidFill>
                  <a:schemeClr val="tx1"/>
                </a:solidFill>
                <a:latin typeface="Times New Roman" pitchFamily="18" charset="0"/>
                <a:ea typeface="ＭＳ Ｐゴシック" pitchFamily="50" charset="-128"/>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mn-ea"/>
                <a:cs typeface="+mn-cs"/>
              </a:defRPr>
            </a:lvl5pPr>
            <a:lvl6pPr marL="2286000" algn="l" defTabSz="914400" rtl="0" eaLnBrk="1" latinLnBrk="0" hangingPunct="1">
              <a:defRPr kumimoji="1" sz="2400" kern="1200">
                <a:solidFill>
                  <a:schemeClr val="tx1"/>
                </a:solidFill>
                <a:latin typeface="Times New Roman" pitchFamily="18" charset="0"/>
                <a:ea typeface="+mn-ea"/>
                <a:cs typeface="+mn-cs"/>
              </a:defRPr>
            </a:lvl6pPr>
            <a:lvl7pPr marL="2743200" algn="l" defTabSz="914400" rtl="0" eaLnBrk="1" latinLnBrk="0" hangingPunct="1">
              <a:defRPr kumimoji="1" sz="2400" kern="1200">
                <a:solidFill>
                  <a:schemeClr val="tx1"/>
                </a:solidFill>
                <a:latin typeface="Times New Roman" pitchFamily="18" charset="0"/>
                <a:ea typeface="+mn-ea"/>
                <a:cs typeface="+mn-cs"/>
              </a:defRPr>
            </a:lvl7pPr>
            <a:lvl8pPr marL="3200400" algn="l" defTabSz="914400" rtl="0" eaLnBrk="1" latinLnBrk="0" hangingPunct="1">
              <a:defRPr kumimoji="1" sz="2400" kern="1200">
                <a:solidFill>
                  <a:schemeClr val="tx1"/>
                </a:solidFill>
                <a:latin typeface="Times New Roman" pitchFamily="18" charset="0"/>
                <a:ea typeface="+mn-ea"/>
                <a:cs typeface="+mn-cs"/>
              </a:defRPr>
            </a:lvl8pPr>
            <a:lvl9pPr marL="3657600" algn="l" defTabSz="914400" rtl="0" eaLnBrk="1" latinLnBrk="0" hangingPunct="1">
              <a:defRPr kumimoji="1" sz="2400" kern="1200">
                <a:solidFill>
                  <a:schemeClr val="tx1"/>
                </a:solidFill>
                <a:latin typeface="Times New Roman" pitchFamily="18" charset="0"/>
                <a:ea typeface="+mn-ea"/>
                <a:cs typeface="+mn-cs"/>
              </a:defRPr>
            </a:lvl9pPr>
          </a:lstStyle>
          <a:p>
            <a:pPr algn="l">
              <a:defRPr/>
            </a:pPr>
            <a:r>
              <a:rPr lang="en-US" altLang="ja-JP" sz="1600" b="1" dirty="0" smtClean="0">
                <a:solidFill>
                  <a:schemeClr val="tx1"/>
                </a:solidFill>
                <a:latin typeface="+mj-lt"/>
              </a:rPr>
              <a:t>© FPT Software</a:t>
            </a:r>
            <a:endParaRPr lang="en-US" altLang="ja-JP" sz="1600" b="1" dirty="0">
              <a:solidFill>
                <a:schemeClr val="tx1"/>
              </a:solidFill>
              <a:latin typeface="+mj-lt"/>
            </a:endParaRPr>
          </a:p>
        </p:txBody>
      </p:sp>
      <p:sp>
        <p:nvSpPr>
          <p:cNvPr id="12" name="Rectangle 6"/>
          <p:cNvSpPr txBox="1">
            <a:spLocks noChangeArrowheads="1"/>
          </p:cNvSpPr>
          <p:nvPr/>
        </p:nvSpPr>
        <p:spPr bwMode="auto">
          <a:xfrm>
            <a:off x="6934200" y="6381750"/>
            <a:ext cx="2133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defPPr>
              <a:defRPr lang="en-US"/>
            </a:defPPr>
            <a:lvl1pPr algn="r" rtl="0" eaLnBrk="0" fontAlgn="base" hangingPunct="0">
              <a:spcBef>
                <a:spcPct val="0"/>
              </a:spcBef>
              <a:spcAft>
                <a:spcPct val="0"/>
              </a:spcAft>
              <a:defRPr kumimoji="0" sz="1400" kern="1200">
                <a:solidFill>
                  <a:schemeClr val="tx1"/>
                </a:solidFill>
                <a:latin typeface="Times New Roman" pitchFamily="18" charset="0"/>
                <a:ea typeface="ＭＳ Ｐゴシック" pitchFamily="50" charset="-128"/>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mn-ea"/>
                <a:cs typeface="+mn-cs"/>
              </a:defRPr>
            </a:lvl5pPr>
            <a:lvl6pPr marL="2286000" algn="l" defTabSz="914400" rtl="0" eaLnBrk="1" latinLnBrk="0" hangingPunct="1">
              <a:defRPr kumimoji="1" sz="2400" kern="1200">
                <a:solidFill>
                  <a:schemeClr val="tx1"/>
                </a:solidFill>
                <a:latin typeface="Times New Roman" pitchFamily="18" charset="0"/>
                <a:ea typeface="+mn-ea"/>
                <a:cs typeface="+mn-cs"/>
              </a:defRPr>
            </a:lvl6pPr>
            <a:lvl7pPr marL="2743200" algn="l" defTabSz="914400" rtl="0" eaLnBrk="1" latinLnBrk="0" hangingPunct="1">
              <a:defRPr kumimoji="1" sz="2400" kern="1200">
                <a:solidFill>
                  <a:schemeClr val="tx1"/>
                </a:solidFill>
                <a:latin typeface="Times New Roman" pitchFamily="18" charset="0"/>
                <a:ea typeface="+mn-ea"/>
                <a:cs typeface="+mn-cs"/>
              </a:defRPr>
            </a:lvl7pPr>
            <a:lvl8pPr marL="3200400" algn="l" defTabSz="914400" rtl="0" eaLnBrk="1" latinLnBrk="0" hangingPunct="1">
              <a:defRPr kumimoji="1" sz="2400" kern="1200">
                <a:solidFill>
                  <a:schemeClr val="tx1"/>
                </a:solidFill>
                <a:latin typeface="Times New Roman" pitchFamily="18" charset="0"/>
                <a:ea typeface="+mn-ea"/>
                <a:cs typeface="+mn-cs"/>
              </a:defRPr>
            </a:lvl8pPr>
            <a:lvl9pPr marL="3657600" algn="l" defTabSz="914400" rtl="0" eaLnBrk="1" latinLnBrk="0" hangingPunct="1">
              <a:defRPr kumimoji="1" sz="2400" kern="1200">
                <a:solidFill>
                  <a:schemeClr val="tx1"/>
                </a:solidFill>
                <a:latin typeface="Times New Roman" pitchFamily="18" charset="0"/>
                <a:ea typeface="+mn-ea"/>
                <a:cs typeface="+mn-cs"/>
              </a:defRPr>
            </a:lvl9pPr>
          </a:lstStyle>
          <a:p>
            <a:pPr algn="r">
              <a:defRPr/>
            </a:pPr>
            <a:fld id="{255B1080-B92A-4EFB-AB27-FF2F930DAF6A}" type="slidenum">
              <a:rPr lang="en-US" altLang="ja-JP" sz="1600" b="1" smtClean="0">
                <a:solidFill>
                  <a:schemeClr val="tx1"/>
                </a:solidFill>
                <a:latin typeface="+mj-lt"/>
              </a:rPr>
              <a:pPr algn="r">
                <a:defRPr/>
              </a:pPr>
              <a:t>‹#›</a:t>
            </a:fld>
            <a:endParaRPr lang="en-US" altLang="ja-JP" sz="1600" b="1" dirty="0">
              <a:solidFill>
                <a:schemeClr val="tx1"/>
              </a:solidFill>
              <a:latin typeface="+mj-lt"/>
            </a:endParaRPr>
          </a:p>
        </p:txBody>
      </p:sp>
    </p:spTree>
  </p:cSld>
  <p:clrMap bg1="lt1" tx1="dk1" bg2="lt2" tx2="dk2" accent1="accent1" accent2="accent2" accent3="accent3" accent4="accent4" accent5="accent5" accent6="accent6" hlink="hlink" folHlink="folHlink"/>
  <p:sldLayoutIdLst>
    <p:sldLayoutId id="2147484773" r:id="rId1"/>
    <p:sldLayoutId id="2147484774" r:id="rId2"/>
    <p:sldLayoutId id="2147484775" r:id="rId3"/>
    <p:sldLayoutId id="2147484776" r:id="rId4"/>
    <p:sldLayoutId id="2147484777" r:id="rId5"/>
    <p:sldLayoutId id="2147484778" r:id="rId6"/>
    <p:sldLayoutId id="2147484779" r:id="rId7"/>
    <p:sldLayoutId id="2147484780" r:id="rId8"/>
    <p:sldLayoutId id="2147484781" r:id="rId9"/>
    <p:sldLayoutId id="2147484782" r:id="rId10"/>
    <p:sldLayoutId id="2147484783" r:id="rId11"/>
    <p:sldLayoutId id="2147484784" r:id="rId12"/>
    <p:sldLayoutId id="2147484785" r:id="rId13"/>
    <p:sldLayoutId id="2147484786" r:id="rId14"/>
  </p:sldLayoutIdLst>
  <p:timing>
    <p:tnLst>
      <p:par>
        <p:cTn id="1" dur="indefinite" restart="never" nodeType="tmRoot"/>
      </p:par>
    </p:tnLst>
  </p:timing>
  <p:hf sldNum="0" hdr="0" ftr="0" dt="0"/>
  <p:txStyles>
    <p:titleStyle>
      <a:lvl1pPr algn="r" rtl="0" eaLnBrk="1" fontAlgn="base" hangingPunct="1">
        <a:spcBef>
          <a:spcPct val="0"/>
        </a:spcBef>
        <a:spcAft>
          <a:spcPct val="0"/>
        </a:spcAft>
        <a:defRPr kumimoji="1" sz="2700" b="1">
          <a:solidFill>
            <a:schemeClr val="tx2"/>
          </a:solidFill>
          <a:latin typeface="+mj-lt"/>
          <a:ea typeface="+mj-ea"/>
          <a:cs typeface="+mj-cs"/>
        </a:defRPr>
      </a:lvl1pPr>
      <a:lvl2pPr algn="r" rtl="0" eaLnBrk="1" fontAlgn="base" hangingPunct="1">
        <a:spcBef>
          <a:spcPct val="0"/>
        </a:spcBef>
        <a:spcAft>
          <a:spcPct val="0"/>
        </a:spcAft>
        <a:defRPr kumimoji="1" sz="2700" b="1">
          <a:solidFill>
            <a:schemeClr val="tx2"/>
          </a:solidFill>
          <a:latin typeface="Arial" charset="0"/>
          <a:cs typeface="Arial" charset="0"/>
        </a:defRPr>
      </a:lvl2pPr>
      <a:lvl3pPr algn="r" rtl="0" eaLnBrk="1" fontAlgn="base" hangingPunct="1">
        <a:spcBef>
          <a:spcPct val="0"/>
        </a:spcBef>
        <a:spcAft>
          <a:spcPct val="0"/>
        </a:spcAft>
        <a:defRPr kumimoji="1" sz="2700" b="1">
          <a:solidFill>
            <a:schemeClr val="tx2"/>
          </a:solidFill>
          <a:latin typeface="Arial" charset="0"/>
          <a:cs typeface="Arial" charset="0"/>
        </a:defRPr>
      </a:lvl3pPr>
      <a:lvl4pPr algn="r" rtl="0" eaLnBrk="1" fontAlgn="base" hangingPunct="1">
        <a:spcBef>
          <a:spcPct val="0"/>
        </a:spcBef>
        <a:spcAft>
          <a:spcPct val="0"/>
        </a:spcAft>
        <a:defRPr kumimoji="1" sz="2700" b="1">
          <a:solidFill>
            <a:schemeClr val="tx2"/>
          </a:solidFill>
          <a:latin typeface="Arial" charset="0"/>
          <a:cs typeface="Arial" charset="0"/>
        </a:defRPr>
      </a:lvl4pPr>
      <a:lvl5pPr algn="r" rtl="0" eaLnBrk="1" fontAlgn="base" hangingPunct="1">
        <a:spcBef>
          <a:spcPct val="0"/>
        </a:spcBef>
        <a:spcAft>
          <a:spcPct val="0"/>
        </a:spcAft>
        <a:defRPr kumimoji="1" sz="2700" b="1">
          <a:solidFill>
            <a:schemeClr val="tx2"/>
          </a:solidFill>
          <a:latin typeface="Arial" charset="0"/>
          <a:cs typeface="Arial" charset="0"/>
        </a:defRPr>
      </a:lvl5pPr>
      <a:lvl6pPr marL="457200" algn="r" rtl="0" eaLnBrk="1" fontAlgn="base" hangingPunct="1">
        <a:spcBef>
          <a:spcPct val="0"/>
        </a:spcBef>
        <a:spcAft>
          <a:spcPct val="0"/>
        </a:spcAft>
        <a:defRPr kumimoji="1" sz="2700" b="1">
          <a:solidFill>
            <a:schemeClr val="tx2"/>
          </a:solidFill>
          <a:latin typeface="Arial" charset="0"/>
          <a:cs typeface="Arial" charset="0"/>
        </a:defRPr>
      </a:lvl6pPr>
      <a:lvl7pPr marL="914400" algn="r" rtl="0" eaLnBrk="1" fontAlgn="base" hangingPunct="1">
        <a:spcBef>
          <a:spcPct val="0"/>
        </a:spcBef>
        <a:spcAft>
          <a:spcPct val="0"/>
        </a:spcAft>
        <a:defRPr kumimoji="1" sz="2700" b="1">
          <a:solidFill>
            <a:schemeClr val="tx2"/>
          </a:solidFill>
          <a:latin typeface="Arial" charset="0"/>
          <a:cs typeface="Arial" charset="0"/>
        </a:defRPr>
      </a:lvl7pPr>
      <a:lvl8pPr marL="1371600" algn="r" rtl="0" eaLnBrk="1" fontAlgn="base" hangingPunct="1">
        <a:spcBef>
          <a:spcPct val="0"/>
        </a:spcBef>
        <a:spcAft>
          <a:spcPct val="0"/>
        </a:spcAft>
        <a:defRPr kumimoji="1" sz="2700" b="1">
          <a:solidFill>
            <a:schemeClr val="tx2"/>
          </a:solidFill>
          <a:latin typeface="Arial" charset="0"/>
          <a:cs typeface="Arial" charset="0"/>
        </a:defRPr>
      </a:lvl8pPr>
      <a:lvl9pPr marL="1828800" algn="r" rtl="0" eaLnBrk="1" fontAlgn="base" hangingPunct="1">
        <a:spcBef>
          <a:spcPct val="0"/>
        </a:spcBef>
        <a:spcAft>
          <a:spcPct val="0"/>
        </a:spcAft>
        <a:defRPr kumimoji="1" sz="2700" b="1">
          <a:solidFill>
            <a:schemeClr val="tx2"/>
          </a:solidFill>
          <a:latin typeface="Arial" charset="0"/>
          <a:cs typeface="Arial" charset="0"/>
        </a:defRPr>
      </a:lvl9pPr>
    </p:titleStyle>
    <p:bodyStyle>
      <a:lvl1pPr marL="342900" indent="-342900" algn="l" rtl="0" eaLnBrk="1" fontAlgn="base" hangingPunct="1">
        <a:spcBef>
          <a:spcPct val="20000"/>
        </a:spcBef>
        <a:spcAft>
          <a:spcPct val="0"/>
        </a:spcAft>
        <a:buChar char="•"/>
        <a:defRPr kumimoji="1" sz="2500">
          <a:solidFill>
            <a:schemeClr val="tx1"/>
          </a:solidFill>
          <a:latin typeface="+mj-lt"/>
          <a:ea typeface="+mn-ea"/>
          <a:cs typeface="+mn-cs"/>
        </a:defRPr>
      </a:lvl1pPr>
      <a:lvl2pPr marL="742950" indent="-285750" algn="l" rtl="0" eaLnBrk="1" fontAlgn="base" hangingPunct="1">
        <a:spcBef>
          <a:spcPct val="20000"/>
        </a:spcBef>
        <a:spcAft>
          <a:spcPct val="0"/>
        </a:spcAft>
        <a:buChar char="–"/>
        <a:defRPr kumimoji="1" sz="2000">
          <a:solidFill>
            <a:schemeClr val="tx1"/>
          </a:solidFill>
          <a:latin typeface="+mj-lt"/>
          <a:cs typeface="+mn-cs"/>
        </a:defRPr>
      </a:lvl2pPr>
      <a:lvl3pPr marL="1143000" indent="-228600" algn="l" rtl="0" eaLnBrk="1" fontAlgn="base" hangingPunct="1">
        <a:spcBef>
          <a:spcPct val="20000"/>
        </a:spcBef>
        <a:spcAft>
          <a:spcPct val="0"/>
        </a:spcAft>
        <a:buChar char="•"/>
        <a:defRPr kumimoji="1" sz="2000">
          <a:solidFill>
            <a:schemeClr val="tx1"/>
          </a:solidFill>
          <a:latin typeface="+mj-lt"/>
          <a:cs typeface="+mn-cs"/>
        </a:defRPr>
      </a:lvl3pPr>
      <a:lvl4pPr marL="1600200" indent="-228600" algn="l" rtl="0" eaLnBrk="1" fontAlgn="base" hangingPunct="1">
        <a:spcBef>
          <a:spcPct val="20000"/>
        </a:spcBef>
        <a:spcAft>
          <a:spcPct val="0"/>
        </a:spcAft>
        <a:buChar char="–"/>
        <a:defRPr kumimoji="1" sz="2000">
          <a:solidFill>
            <a:schemeClr val="tx1"/>
          </a:solidFill>
          <a:latin typeface="+mj-lt"/>
          <a:cs typeface="+mn-cs"/>
        </a:defRPr>
      </a:lvl4pPr>
      <a:lvl5pPr marL="2057400" indent="-228600" algn="l" rtl="0" eaLnBrk="1" fontAlgn="base" hangingPunct="1">
        <a:spcBef>
          <a:spcPct val="20000"/>
        </a:spcBef>
        <a:spcAft>
          <a:spcPct val="0"/>
        </a:spcAft>
        <a:buChar char="»"/>
        <a:defRPr kumimoji="1" sz="1500">
          <a:solidFill>
            <a:schemeClr val="tx1"/>
          </a:solidFill>
          <a:latin typeface="+mj-lt"/>
          <a:cs typeface="+mn-cs"/>
        </a:defRPr>
      </a:lvl5pPr>
      <a:lvl6pPr marL="2514600" indent="-228600" algn="l" rtl="0" eaLnBrk="1" fontAlgn="base" hangingPunct="1">
        <a:spcBef>
          <a:spcPct val="20000"/>
        </a:spcBef>
        <a:spcAft>
          <a:spcPct val="0"/>
        </a:spcAft>
        <a:buChar char="»"/>
        <a:defRPr kumimoji="1" sz="1500">
          <a:solidFill>
            <a:schemeClr val="tx1"/>
          </a:solidFill>
          <a:latin typeface="+mn-lt"/>
          <a:cs typeface="+mn-cs"/>
        </a:defRPr>
      </a:lvl6pPr>
      <a:lvl7pPr marL="2971800" indent="-228600" algn="l" rtl="0" eaLnBrk="1" fontAlgn="base" hangingPunct="1">
        <a:spcBef>
          <a:spcPct val="20000"/>
        </a:spcBef>
        <a:spcAft>
          <a:spcPct val="0"/>
        </a:spcAft>
        <a:buChar char="»"/>
        <a:defRPr kumimoji="1" sz="1500">
          <a:solidFill>
            <a:schemeClr val="tx1"/>
          </a:solidFill>
          <a:latin typeface="+mn-lt"/>
          <a:cs typeface="+mn-cs"/>
        </a:defRPr>
      </a:lvl7pPr>
      <a:lvl8pPr marL="3429000" indent="-228600" algn="l" rtl="0" eaLnBrk="1" fontAlgn="base" hangingPunct="1">
        <a:spcBef>
          <a:spcPct val="20000"/>
        </a:spcBef>
        <a:spcAft>
          <a:spcPct val="0"/>
        </a:spcAft>
        <a:buChar char="»"/>
        <a:defRPr kumimoji="1" sz="1500">
          <a:solidFill>
            <a:schemeClr val="tx1"/>
          </a:solidFill>
          <a:latin typeface="+mn-lt"/>
          <a:cs typeface="+mn-cs"/>
        </a:defRPr>
      </a:lvl8pPr>
      <a:lvl9pPr marL="3886200" indent="-228600" algn="l" rtl="0" eaLnBrk="1" fontAlgn="base" hangingPunct="1">
        <a:spcBef>
          <a:spcPct val="20000"/>
        </a:spcBef>
        <a:spcAft>
          <a:spcPct val="0"/>
        </a:spcAft>
        <a:buChar char="»"/>
        <a:defRPr kumimoji="1" sz="1500">
          <a:solidFill>
            <a:schemeClr val="tx1"/>
          </a:solidFill>
          <a:latin typeface="+mn-lt"/>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ChangeArrowheads="1"/>
          </p:cNvSpPr>
          <p:nvPr/>
        </p:nvSpPr>
        <p:spPr bwMode="auto">
          <a:xfrm>
            <a:off x="8604250" y="6599238"/>
            <a:ext cx="288925" cy="6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661988">
              <a:defRPr kumimoji="1" sz="2400">
                <a:solidFill>
                  <a:schemeClr val="tx1"/>
                </a:solidFill>
                <a:latin typeface="Times New Roman" pitchFamily="18" charset="0"/>
              </a:defRPr>
            </a:lvl1pPr>
            <a:lvl2pPr marL="742950" indent="-285750" defTabSz="661988">
              <a:defRPr kumimoji="1" sz="2400">
                <a:solidFill>
                  <a:schemeClr val="tx1"/>
                </a:solidFill>
                <a:latin typeface="Times New Roman" pitchFamily="18" charset="0"/>
              </a:defRPr>
            </a:lvl2pPr>
            <a:lvl3pPr marL="1143000" indent="-228600" defTabSz="661988">
              <a:defRPr kumimoji="1" sz="2400">
                <a:solidFill>
                  <a:schemeClr val="tx1"/>
                </a:solidFill>
                <a:latin typeface="Times New Roman" pitchFamily="18" charset="0"/>
              </a:defRPr>
            </a:lvl3pPr>
            <a:lvl4pPr marL="1600200" indent="-228600" defTabSz="661988">
              <a:defRPr kumimoji="1" sz="2400">
                <a:solidFill>
                  <a:schemeClr val="tx1"/>
                </a:solidFill>
                <a:latin typeface="Times New Roman" pitchFamily="18" charset="0"/>
              </a:defRPr>
            </a:lvl4pPr>
            <a:lvl5pPr marL="2057400" indent="-228600" defTabSz="661988">
              <a:defRPr kumimoji="1" sz="2400">
                <a:solidFill>
                  <a:schemeClr val="tx1"/>
                </a:solidFill>
                <a:latin typeface="Times New Roman" pitchFamily="18" charset="0"/>
              </a:defRPr>
            </a:lvl5pPr>
            <a:lvl6pPr marL="2514600" indent="-228600" defTabSz="661988" eaLnBrk="0" fontAlgn="base" hangingPunct="0">
              <a:spcBef>
                <a:spcPct val="0"/>
              </a:spcBef>
              <a:spcAft>
                <a:spcPct val="0"/>
              </a:spcAft>
              <a:defRPr kumimoji="1" sz="2400">
                <a:solidFill>
                  <a:schemeClr val="tx1"/>
                </a:solidFill>
                <a:latin typeface="Times New Roman" pitchFamily="18" charset="0"/>
              </a:defRPr>
            </a:lvl6pPr>
            <a:lvl7pPr marL="2971800" indent="-228600" defTabSz="661988" eaLnBrk="0" fontAlgn="base" hangingPunct="0">
              <a:spcBef>
                <a:spcPct val="0"/>
              </a:spcBef>
              <a:spcAft>
                <a:spcPct val="0"/>
              </a:spcAft>
              <a:defRPr kumimoji="1" sz="2400">
                <a:solidFill>
                  <a:schemeClr val="tx1"/>
                </a:solidFill>
                <a:latin typeface="Times New Roman" pitchFamily="18" charset="0"/>
              </a:defRPr>
            </a:lvl7pPr>
            <a:lvl8pPr marL="3429000" indent="-228600" defTabSz="661988" eaLnBrk="0" fontAlgn="base" hangingPunct="0">
              <a:spcBef>
                <a:spcPct val="0"/>
              </a:spcBef>
              <a:spcAft>
                <a:spcPct val="0"/>
              </a:spcAft>
              <a:defRPr kumimoji="1" sz="2400">
                <a:solidFill>
                  <a:schemeClr val="tx1"/>
                </a:solidFill>
                <a:latin typeface="Times New Roman" pitchFamily="18" charset="0"/>
              </a:defRPr>
            </a:lvl8pPr>
            <a:lvl9pPr marL="3886200" indent="-228600" defTabSz="661988" eaLnBrk="0" fontAlgn="base" hangingPunct="0">
              <a:spcBef>
                <a:spcPct val="0"/>
              </a:spcBef>
              <a:spcAft>
                <a:spcPct val="0"/>
              </a:spcAft>
              <a:defRPr kumimoji="1" sz="2400">
                <a:solidFill>
                  <a:schemeClr val="tx1"/>
                </a:solidFill>
                <a:latin typeface="Times New Roman" pitchFamily="18" charset="0"/>
              </a:defRPr>
            </a:lvl9pPr>
          </a:lstStyle>
          <a:p>
            <a:pPr>
              <a:defRPr/>
            </a:pPr>
            <a:fld id="{063A7A2D-1ADC-4B5D-B5CA-136C64C5AB8C}" type="slidenum">
              <a:rPr kumimoji="0" lang="fr-FR" altLang="ja-JP" sz="800" smtClean="0">
                <a:solidFill>
                  <a:schemeClr val="bg2"/>
                </a:solidFill>
                <a:latin typeface="Arial" pitchFamily="34" charset="0"/>
                <a:ea typeface="ＭＳ Ｐゴシック" pitchFamily="50" charset="-128"/>
                <a:cs typeface="Arial" pitchFamily="34" charset="0"/>
              </a:rPr>
              <a:pPr>
                <a:defRPr/>
              </a:pPr>
              <a:t>‹#›</a:t>
            </a:fld>
            <a:endParaRPr kumimoji="0" lang="fr-FR" altLang="ja-JP" sz="800" dirty="0" smtClean="0">
              <a:solidFill>
                <a:schemeClr val="bg2"/>
              </a:solidFill>
              <a:latin typeface="Arial" pitchFamily="34" charset="0"/>
              <a:ea typeface="ＭＳ Ｐゴシック" pitchFamily="50" charset="-128"/>
              <a:cs typeface="Arial" pitchFamily="34" charset="0"/>
            </a:endParaRPr>
          </a:p>
        </p:txBody>
      </p:sp>
      <p:sp>
        <p:nvSpPr>
          <p:cNvPr id="8195" name="Rectangle 3"/>
          <p:cNvSpPr>
            <a:spLocks noGrp="1" noChangeArrowheads="1"/>
          </p:cNvSpPr>
          <p:nvPr>
            <p:ph type="body" idx="1"/>
          </p:nvPr>
        </p:nvSpPr>
        <p:spPr bwMode="auto">
          <a:xfrm>
            <a:off x="431800" y="1773238"/>
            <a:ext cx="82804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18000" bIns="10800" numCol="1" anchor="t" anchorCtr="0" compatLnSpc="1">
            <a:prstTxWarp prst="textNoShape">
              <a:avLst/>
            </a:prstTxWarp>
          </a:bodyPr>
          <a:lstStyle/>
          <a:p>
            <a:pPr lvl="0"/>
            <a:r>
              <a:rPr lang="en-GB" altLang="zh-TW" smtClean="0"/>
              <a:t>First level</a:t>
            </a:r>
          </a:p>
          <a:p>
            <a:pPr lvl="1"/>
            <a:r>
              <a:rPr lang="en-GB" altLang="zh-TW" smtClean="0"/>
              <a:t>Second level</a:t>
            </a:r>
          </a:p>
          <a:p>
            <a:pPr lvl="2"/>
            <a:r>
              <a:rPr lang="en-GB" altLang="zh-TW" smtClean="0"/>
              <a:t>Third level</a:t>
            </a:r>
          </a:p>
        </p:txBody>
      </p:sp>
      <p:sp>
        <p:nvSpPr>
          <p:cNvPr id="8196" name="Rectangle 4"/>
          <p:cNvSpPr>
            <a:spLocks noGrp="1" noChangeArrowheads="1"/>
          </p:cNvSpPr>
          <p:nvPr>
            <p:ph type="title"/>
          </p:nvPr>
        </p:nvSpPr>
        <p:spPr bwMode="auto">
          <a:xfrm>
            <a:off x="431800" y="77788"/>
            <a:ext cx="8280400" cy="115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0800" rIns="0" bIns="10800" numCol="1" anchor="ctr" anchorCtr="0" compatLnSpc="1">
            <a:prstTxWarp prst="textNoShape">
              <a:avLst/>
            </a:prstTxWarp>
          </a:bodyPr>
          <a:lstStyle/>
          <a:p>
            <a:pPr lvl="0"/>
            <a:r>
              <a:rPr lang="en-GB" altLang="zh-TW" smtClean="0"/>
              <a:t>Title</a:t>
            </a:r>
          </a:p>
        </p:txBody>
      </p:sp>
    </p:spTree>
  </p:cSld>
  <p:clrMap bg1="lt1" tx1="dk1" bg2="lt2" tx2="dk2" accent1="accent1" accent2="accent2" accent3="accent3" accent4="accent4" accent5="accent5" accent6="accent6" hlink="hlink" folHlink="folHlink"/>
  <p:sldLayoutIdLst>
    <p:sldLayoutId id="2147484788" r:id="rId1"/>
    <p:sldLayoutId id="2147484789" r:id="rId2"/>
    <p:sldLayoutId id="2147484790" r:id="rId3"/>
    <p:sldLayoutId id="2147484791" r:id="rId4"/>
    <p:sldLayoutId id="2147484792" r:id="rId5"/>
    <p:sldLayoutId id="2147484793" r:id="rId6"/>
    <p:sldLayoutId id="2147484794" r:id="rId7"/>
    <p:sldLayoutId id="2147484795" r:id="rId8"/>
    <p:sldLayoutId id="2147484796" r:id="rId9"/>
    <p:sldLayoutId id="2147484797" r:id="rId10"/>
    <p:sldLayoutId id="2147484798" r:id="rId11"/>
  </p:sldLayoutIdLst>
  <p:timing>
    <p:tnLst>
      <p:par>
        <p:cTn id="1" dur="indefinite" restart="never" nodeType="tmRoot"/>
      </p:par>
    </p:tnLst>
  </p:timing>
  <p:hf sldNum="0" hdr="0" ftr="0" dt="0"/>
  <p:txStyles>
    <p:titleStyle>
      <a:lvl1pPr algn="l" rtl="0" eaLnBrk="1" fontAlgn="base" hangingPunct="1">
        <a:spcBef>
          <a:spcPct val="0"/>
        </a:spcBef>
        <a:spcAft>
          <a:spcPct val="0"/>
        </a:spcAft>
        <a:defRPr kumimoji="1" sz="3600">
          <a:solidFill>
            <a:schemeClr val="accent1"/>
          </a:solidFill>
          <a:latin typeface="+mj-lt"/>
          <a:ea typeface="+mj-ea"/>
          <a:cs typeface="+mj-cs"/>
        </a:defRPr>
      </a:lvl1pPr>
      <a:lvl2pPr algn="l" rtl="0" eaLnBrk="1" fontAlgn="base" hangingPunct="1">
        <a:spcBef>
          <a:spcPct val="0"/>
        </a:spcBef>
        <a:spcAft>
          <a:spcPct val="0"/>
        </a:spcAft>
        <a:defRPr kumimoji="1" sz="3600">
          <a:solidFill>
            <a:schemeClr val="accent1"/>
          </a:solidFill>
          <a:latin typeface="Arial" charset="0"/>
        </a:defRPr>
      </a:lvl2pPr>
      <a:lvl3pPr algn="l" rtl="0" eaLnBrk="1" fontAlgn="base" hangingPunct="1">
        <a:spcBef>
          <a:spcPct val="0"/>
        </a:spcBef>
        <a:spcAft>
          <a:spcPct val="0"/>
        </a:spcAft>
        <a:defRPr kumimoji="1" sz="3600">
          <a:solidFill>
            <a:schemeClr val="accent1"/>
          </a:solidFill>
          <a:latin typeface="Arial" charset="0"/>
        </a:defRPr>
      </a:lvl3pPr>
      <a:lvl4pPr algn="l" rtl="0" eaLnBrk="1" fontAlgn="base" hangingPunct="1">
        <a:spcBef>
          <a:spcPct val="0"/>
        </a:spcBef>
        <a:spcAft>
          <a:spcPct val="0"/>
        </a:spcAft>
        <a:defRPr kumimoji="1" sz="3600">
          <a:solidFill>
            <a:schemeClr val="accent1"/>
          </a:solidFill>
          <a:latin typeface="Arial" charset="0"/>
        </a:defRPr>
      </a:lvl4pPr>
      <a:lvl5pPr algn="l" rtl="0" eaLnBrk="1" fontAlgn="base" hangingPunct="1">
        <a:spcBef>
          <a:spcPct val="0"/>
        </a:spcBef>
        <a:spcAft>
          <a:spcPct val="0"/>
        </a:spcAft>
        <a:defRPr kumimoji="1" sz="3600">
          <a:solidFill>
            <a:schemeClr val="accent1"/>
          </a:solidFill>
          <a:latin typeface="Arial" charset="0"/>
        </a:defRPr>
      </a:lvl5pPr>
      <a:lvl6pPr marL="457200" algn="l" rtl="0" eaLnBrk="1" fontAlgn="base" hangingPunct="1">
        <a:spcBef>
          <a:spcPct val="0"/>
        </a:spcBef>
        <a:spcAft>
          <a:spcPct val="0"/>
        </a:spcAft>
        <a:defRPr kumimoji="1" sz="3600">
          <a:solidFill>
            <a:schemeClr val="accent1"/>
          </a:solidFill>
          <a:latin typeface="Arial" charset="0"/>
        </a:defRPr>
      </a:lvl6pPr>
      <a:lvl7pPr marL="914400" algn="l" rtl="0" eaLnBrk="1" fontAlgn="base" hangingPunct="1">
        <a:spcBef>
          <a:spcPct val="0"/>
        </a:spcBef>
        <a:spcAft>
          <a:spcPct val="0"/>
        </a:spcAft>
        <a:defRPr kumimoji="1" sz="3600">
          <a:solidFill>
            <a:schemeClr val="accent1"/>
          </a:solidFill>
          <a:latin typeface="Arial" charset="0"/>
        </a:defRPr>
      </a:lvl7pPr>
      <a:lvl8pPr marL="1371600" algn="l" rtl="0" eaLnBrk="1" fontAlgn="base" hangingPunct="1">
        <a:spcBef>
          <a:spcPct val="0"/>
        </a:spcBef>
        <a:spcAft>
          <a:spcPct val="0"/>
        </a:spcAft>
        <a:defRPr kumimoji="1" sz="3600">
          <a:solidFill>
            <a:schemeClr val="accent1"/>
          </a:solidFill>
          <a:latin typeface="Arial" charset="0"/>
        </a:defRPr>
      </a:lvl8pPr>
      <a:lvl9pPr marL="1828800" algn="l" rtl="0" eaLnBrk="1" fontAlgn="base" hangingPunct="1">
        <a:spcBef>
          <a:spcPct val="0"/>
        </a:spcBef>
        <a:spcAft>
          <a:spcPct val="0"/>
        </a:spcAft>
        <a:defRPr kumimoji="1" sz="3600">
          <a:solidFill>
            <a:schemeClr val="accent1"/>
          </a:solidFill>
          <a:latin typeface="Arial" charset="0"/>
        </a:defRPr>
      </a:lvl9pPr>
    </p:titleStyle>
    <p:bodyStyle>
      <a:lvl1pPr marL="180975" indent="-180975" algn="l" rtl="0" eaLnBrk="1" fontAlgn="base" hangingPunct="1">
        <a:spcBef>
          <a:spcPct val="20000"/>
        </a:spcBef>
        <a:spcAft>
          <a:spcPct val="0"/>
        </a:spcAft>
        <a:buClr>
          <a:schemeClr val="accent1"/>
        </a:buClr>
        <a:buFont typeface="Arial" pitchFamily="34" charset="0"/>
        <a:buChar char="●"/>
        <a:defRPr kumimoji="1" sz="2000">
          <a:solidFill>
            <a:schemeClr val="accent1"/>
          </a:solidFill>
          <a:latin typeface="+mn-lt"/>
          <a:ea typeface="+mn-ea"/>
          <a:cs typeface="+mn-cs"/>
        </a:defRPr>
      </a:lvl1pPr>
      <a:lvl2pPr marL="541338" indent="-180975" algn="l" rtl="0" eaLnBrk="1" fontAlgn="base" hangingPunct="1">
        <a:spcBef>
          <a:spcPct val="20000"/>
        </a:spcBef>
        <a:spcAft>
          <a:spcPct val="0"/>
        </a:spcAft>
        <a:buClr>
          <a:schemeClr val="bg2"/>
        </a:buClr>
        <a:buFont typeface="Arial" pitchFamily="34" charset="0"/>
        <a:buChar char="●"/>
        <a:defRPr kumimoji="1" sz="2800">
          <a:solidFill>
            <a:schemeClr val="bg2"/>
          </a:solidFill>
          <a:latin typeface="+mn-lt"/>
        </a:defRPr>
      </a:lvl2pPr>
      <a:lvl3pPr marL="901700" indent="-84138" algn="l" rtl="0" eaLnBrk="1" fontAlgn="base" hangingPunct="1">
        <a:spcBef>
          <a:spcPct val="20000"/>
        </a:spcBef>
        <a:spcAft>
          <a:spcPct val="0"/>
        </a:spcAft>
        <a:buClr>
          <a:schemeClr val="bg2"/>
        </a:buClr>
        <a:buFont typeface="Arial" pitchFamily="34" charset="0"/>
        <a:buChar char="●"/>
        <a:defRPr kumimoji="1" sz="2400">
          <a:solidFill>
            <a:schemeClr val="bg2"/>
          </a:solidFill>
          <a:latin typeface="+mn-lt"/>
        </a:defRPr>
      </a:lvl3pPr>
      <a:lvl4pPr marL="1751013" indent="-228600" algn="l" rtl="0" eaLnBrk="1" fontAlgn="base" hangingPunct="1">
        <a:spcBef>
          <a:spcPct val="20000"/>
        </a:spcBef>
        <a:spcAft>
          <a:spcPct val="0"/>
        </a:spcAft>
        <a:buChar char="–"/>
        <a:defRPr kumimoji="1" sz="2000">
          <a:solidFill>
            <a:schemeClr val="tx1"/>
          </a:solidFill>
          <a:latin typeface="+mn-lt"/>
        </a:defRPr>
      </a:lvl4pPr>
      <a:lvl5pPr marL="2159000" indent="-228600" algn="l" rtl="0" eaLnBrk="1" fontAlgn="base" hangingPunct="1">
        <a:spcBef>
          <a:spcPct val="20000"/>
        </a:spcBef>
        <a:spcAft>
          <a:spcPct val="0"/>
        </a:spcAft>
        <a:buChar char="»"/>
        <a:defRPr kumimoji="1" sz="2000">
          <a:solidFill>
            <a:schemeClr val="tx1"/>
          </a:solidFill>
          <a:latin typeface="+mn-lt"/>
        </a:defRPr>
      </a:lvl5pPr>
      <a:lvl6pPr marL="2616200" indent="-228600" algn="l" rtl="0" eaLnBrk="1" fontAlgn="base" hangingPunct="1">
        <a:spcBef>
          <a:spcPct val="20000"/>
        </a:spcBef>
        <a:spcAft>
          <a:spcPct val="0"/>
        </a:spcAft>
        <a:buChar char="»"/>
        <a:defRPr kumimoji="1" sz="2000">
          <a:solidFill>
            <a:schemeClr val="tx1"/>
          </a:solidFill>
          <a:latin typeface="+mn-lt"/>
        </a:defRPr>
      </a:lvl6pPr>
      <a:lvl7pPr marL="3073400" indent="-228600" algn="l" rtl="0" eaLnBrk="1" fontAlgn="base" hangingPunct="1">
        <a:spcBef>
          <a:spcPct val="20000"/>
        </a:spcBef>
        <a:spcAft>
          <a:spcPct val="0"/>
        </a:spcAft>
        <a:buChar char="»"/>
        <a:defRPr kumimoji="1" sz="2000">
          <a:solidFill>
            <a:schemeClr val="tx1"/>
          </a:solidFill>
          <a:latin typeface="+mn-lt"/>
        </a:defRPr>
      </a:lvl7pPr>
      <a:lvl8pPr marL="3530600" indent="-228600" algn="l" rtl="0" eaLnBrk="1" fontAlgn="base" hangingPunct="1">
        <a:spcBef>
          <a:spcPct val="20000"/>
        </a:spcBef>
        <a:spcAft>
          <a:spcPct val="0"/>
        </a:spcAft>
        <a:buChar char="»"/>
        <a:defRPr kumimoji="1" sz="2000">
          <a:solidFill>
            <a:schemeClr val="tx1"/>
          </a:solidFill>
          <a:latin typeface="+mn-lt"/>
        </a:defRPr>
      </a:lvl8pPr>
      <a:lvl9pPr marL="3987800" indent="-228600" algn="l" rtl="0" eaLnBrk="1" fontAlgn="base" hangingPunct="1">
        <a:spcBef>
          <a:spcPct val="20000"/>
        </a:spcBef>
        <a:spcAft>
          <a:spcPct val="0"/>
        </a:spcAft>
        <a:buChar char="»"/>
        <a:defRPr kumimoji="1" sz="2000">
          <a:solidFill>
            <a:schemeClr val="tx1"/>
          </a:solidFill>
          <a:latin typeface="+mn-lt"/>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ChangeArrowheads="1"/>
          </p:cNvSpPr>
          <p:nvPr/>
        </p:nvSpPr>
        <p:spPr bwMode="auto">
          <a:xfrm>
            <a:off x="8604250" y="6599238"/>
            <a:ext cx="288925" cy="6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661988">
              <a:defRPr kumimoji="1" sz="2400">
                <a:solidFill>
                  <a:schemeClr val="tx1"/>
                </a:solidFill>
                <a:latin typeface="Times New Roman" pitchFamily="18" charset="0"/>
              </a:defRPr>
            </a:lvl1pPr>
            <a:lvl2pPr marL="742950" indent="-285750" defTabSz="661988">
              <a:defRPr kumimoji="1" sz="2400">
                <a:solidFill>
                  <a:schemeClr val="tx1"/>
                </a:solidFill>
                <a:latin typeface="Times New Roman" pitchFamily="18" charset="0"/>
              </a:defRPr>
            </a:lvl2pPr>
            <a:lvl3pPr marL="1143000" indent="-228600" defTabSz="661988">
              <a:defRPr kumimoji="1" sz="2400">
                <a:solidFill>
                  <a:schemeClr val="tx1"/>
                </a:solidFill>
                <a:latin typeface="Times New Roman" pitchFamily="18" charset="0"/>
              </a:defRPr>
            </a:lvl3pPr>
            <a:lvl4pPr marL="1600200" indent="-228600" defTabSz="661988">
              <a:defRPr kumimoji="1" sz="2400">
                <a:solidFill>
                  <a:schemeClr val="tx1"/>
                </a:solidFill>
                <a:latin typeface="Times New Roman" pitchFamily="18" charset="0"/>
              </a:defRPr>
            </a:lvl4pPr>
            <a:lvl5pPr marL="2057400" indent="-228600" defTabSz="661988">
              <a:defRPr kumimoji="1" sz="2400">
                <a:solidFill>
                  <a:schemeClr val="tx1"/>
                </a:solidFill>
                <a:latin typeface="Times New Roman" pitchFamily="18" charset="0"/>
              </a:defRPr>
            </a:lvl5pPr>
            <a:lvl6pPr marL="2514600" indent="-228600" defTabSz="661988" eaLnBrk="0" fontAlgn="base" hangingPunct="0">
              <a:spcBef>
                <a:spcPct val="0"/>
              </a:spcBef>
              <a:spcAft>
                <a:spcPct val="0"/>
              </a:spcAft>
              <a:defRPr kumimoji="1" sz="2400">
                <a:solidFill>
                  <a:schemeClr val="tx1"/>
                </a:solidFill>
                <a:latin typeface="Times New Roman" pitchFamily="18" charset="0"/>
              </a:defRPr>
            </a:lvl6pPr>
            <a:lvl7pPr marL="2971800" indent="-228600" defTabSz="661988" eaLnBrk="0" fontAlgn="base" hangingPunct="0">
              <a:spcBef>
                <a:spcPct val="0"/>
              </a:spcBef>
              <a:spcAft>
                <a:spcPct val="0"/>
              </a:spcAft>
              <a:defRPr kumimoji="1" sz="2400">
                <a:solidFill>
                  <a:schemeClr val="tx1"/>
                </a:solidFill>
                <a:latin typeface="Times New Roman" pitchFamily="18" charset="0"/>
              </a:defRPr>
            </a:lvl7pPr>
            <a:lvl8pPr marL="3429000" indent="-228600" defTabSz="661988" eaLnBrk="0" fontAlgn="base" hangingPunct="0">
              <a:spcBef>
                <a:spcPct val="0"/>
              </a:spcBef>
              <a:spcAft>
                <a:spcPct val="0"/>
              </a:spcAft>
              <a:defRPr kumimoji="1" sz="2400">
                <a:solidFill>
                  <a:schemeClr val="tx1"/>
                </a:solidFill>
                <a:latin typeface="Times New Roman" pitchFamily="18" charset="0"/>
              </a:defRPr>
            </a:lvl8pPr>
            <a:lvl9pPr marL="3886200" indent="-228600" defTabSz="661988" eaLnBrk="0" fontAlgn="base" hangingPunct="0">
              <a:spcBef>
                <a:spcPct val="0"/>
              </a:spcBef>
              <a:spcAft>
                <a:spcPct val="0"/>
              </a:spcAft>
              <a:defRPr kumimoji="1" sz="2400">
                <a:solidFill>
                  <a:schemeClr val="tx1"/>
                </a:solidFill>
                <a:latin typeface="Times New Roman" pitchFamily="18" charset="0"/>
              </a:defRPr>
            </a:lvl9pPr>
          </a:lstStyle>
          <a:p>
            <a:pPr>
              <a:defRPr/>
            </a:pPr>
            <a:fld id="{51327BB8-11AB-4758-9AAC-AF177916745D}" type="slidenum">
              <a:rPr kumimoji="0" lang="fr-FR" altLang="ja-JP" sz="800" smtClean="0">
                <a:solidFill>
                  <a:schemeClr val="bg2"/>
                </a:solidFill>
                <a:latin typeface="Arial" pitchFamily="34" charset="0"/>
                <a:ea typeface="ＭＳ Ｐゴシック" pitchFamily="50" charset="-128"/>
                <a:cs typeface="Arial" pitchFamily="34" charset="0"/>
              </a:rPr>
              <a:pPr>
                <a:defRPr/>
              </a:pPr>
              <a:t>‹#›</a:t>
            </a:fld>
            <a:endParaRPr kumimoji="0" lang="fr-FR" altLang="ja-JP" sz="800" dirty="0" smtClean="0">
              <a:solidFill>
                <a:schemeClr val="bg2"/>
              </a:solidFill>
              <a:latin typeface="Arial" pitchFamily="34" charset="0"/>
              <a:ea typeface="ＭＳ Ｐゴシック" pitchFamily="50" charset="-128"/>
              <a:cs typeface="Arial" pitchFamily="34" charset="0"/>
            </a:endParaRPr>
          </a:p>
        </p:txBody>
      </p:sp>
      <p:sp>
        <p:nvSpPr>
          <p:cNvPr id="9219" name="Rectangle 3"/>
          <p:cNvSpPr>
            <a:spLocks noGrp="1" noChangeArrowheads="1"/>
          </p:cNvSpPr>
          <p:nvPr>
            <p:ph type="body" idx="1"/>
          </p:nvPr>
        </p:nvSpPr>
        <p:spPr bwMode="auto">
          <a:xfrm>
            <a:off x="431800" y="1773238"/>
            <a:ext cx="82804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18000" bIns="10800" numCol="1" anchor="t" anchorCtr="0" compatLnSpc="1">
            <a:prstTxWarp prst="textNoShape">
              <a:avLst/>
            </a:prstTxWarp>
          </a:bodyPr>
          <a:lstStyle/>
          <a:p>
            <a:pPr lvl="0"/>
            <a:r>
              <a:rPr lang="en-GB" altLang="zh-TW" smtClean="0"/>
              <a:t>First level</a:t>
            </a:r>
          </a:p>
          <a:p>
            <a:pPr lvl="1"/>
            <a:r>
              <a:rPr lang="en-GB" altLang="zh-TW" smtClean="0"/>
              <a:t>Second level</a:t>
            </a:r>
          </a:p>
          <a:p>
            <a:pPr lvl="2"/>
            <a:r>
              <a:rPr lang="en-GB" altLang="zh-TW" smtClean="0"/>
              <a:t>Third level</a:t>
            </a:r>
          </a:p>
        </p:txBody>
      </p:sp>
      <p:sp>
        <p:nvSpPr>
          <p:cNvPr id="9220" name="Rectangle 4"/>
          <p:cNvSpPr>
            <a:spLocks noGrp="1" noChangeArrowheads="1"/>
          </p:cNvSpPr>
          <p:nvPr>
            <p:ph type="title"/>
          </p:nvPr>
        </p:nvSpPr>
        <p:spPr bwMode="auto">
          <a:xfrm>
            <a:off x="431800" y="77788"/>
            <a:ext cx="8280400" cy="115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0800" rIns="0" bIns="10800" numCol="1" anchor="ctr" anchorCtr="0" compatLnSpc="1">
            <a:prstTxWarp prst="textNoShape">
              <a:avLst/>
            </a:prstTxWarp>
          </a:bodyPr>
          <a:lstStyle/>
          <a:p>
            <a:pPr lvl="0"/>
            <a:r>
              <a:rPr lang="en-GB" altLang="zh-TW" smtClean="0"/>
              <a:t>Title</a:t>
            </a:r>
          </a:p>
        </p:txBody>
      </p:sp>
      <p:sp>
        <p:nvSpPr>
          <p:cNvPr id="9221" name="Text Box 5"/>
          <p:cNvSpPr txBox="1">
            <a:spLocks noChangeArrowheads="1"/>
          </p:cNvSpPr>
          <p:nvPr/>
        </p:nvSpPr>
        <p:spPr bwMode="auto">
          <a:xfrm>
            <a:off x="695325" y="6553200"/>
            <a:ext cx="7653338" cy="304800"/>
          </a:xfrm>
          <a:prstGeom prst="rect">
            <a:avLst/>
          </a:prstGeom>
          <a:noFill/>
          <a:ln>
            <a:noFill/>
          </a:ln>
          <a:effectLst/>
          <a:extLst/>
        </p:spPr>
        <p:txBody>
          <a:bodyPr wrap="none">
            <a:spAutoFit/>
          </a:bodyPr>
          <a:lstStyle>
            <a:lvl1pPr>
              <a:defRPr kumimoji="1" sz="2400">
                <a:solidFill>
                  <a:schemeClr val="tx1"/>
                </a:solidFill>
                <a:latin typeface="Times New Roman" pitchFamily="18" charset="0"/>
              </a:defRPr>
            </a:lvl1pPr>
            <a:lvl2pPr marL="742950" indent="-285750">
              <a:defRPr kumimoji="1" sz="2400">
                <a:solidFill>
                  <a:schemeClr val="tx1"/>
                </a:solidFill>
                <a:latin typeface="Times New Roman" pitchFamily="18" charset="0"/>
              </a:defRPr>
            </a:lvl2pPr>
            <a:lvl3pPr marL="1143000" indent="-228600">
              <a:defRPr kumimoji="1" sz="2400">
                <a:solidFill>
                  <a:schemeClr val="tx1"/>
                </a:solidFill>
                <a:latin typeface="Times New Roman" pitchFamily="18" charset="0"/>
              </a:defRPr>
            </a:lvl3pPr>
            <a:lvl4pPr marL="1600200" indent="-228600">
              <a:defRPr kumimoji="1" sz="2400">
                <a:solidFill>
                  <a:schemeClr val="tx1"/>
                </a:solidFill>
                <a:latin typeface="Times New Roman" pitchFamily="18" charset="0"/>
              </a:defRPr>
            </a:lvl4pPr>
            <a:lvl5pPr marL="2057400" indent="-228600">
              <a:defRPr kumimoji="1" sz="2400">
                <a:solidFill>
                  <a:schemeClr val="tx1"/>
                </a:solidFill>
                <a:latin typeface="Times New Roman" pitchFamily="18" charset="0"/>
              </a:defRPr>
            </a:lvl5pPr>
            <a:lvl6pPr marL="2514600" indent="-228600" eaLnBrk="0" fontAlgn="base" hangingPunct="0">
              <a:spcBef>
                <a:spcPct val="0"/>
              </a:spcBef>
              <a:spcAft>
                <a:spcPct val="0"/>
              </a:spcAft>
              <a:defRPr kumimoji="1" sz="2400">
                <a:solidFill>
                  <a:schemeClr val="tx1"/>
                </a:solidFill>
                <a:latin typeface="Times New Roman" pitchFamily="18" charset="0"/>
              </a:defRPr>
            </a:lvl6pPr>
            <a:lvl7pPr marL="2971800" indent="-228600" eaLnBrk="0" fontAlgn="base" hangingPunct="0">
              <a:spcBef>
                <a:spcPct val="0"/>
              </a:spcBef>
              <a:spcAft>
                <a:spcPct val="0"/>
              </a:spcAft>
              <a:defRPr kumimoji="1" sz="2400">
                <a:solidFill>
                  <a:schemeClr val="tx1"/>
                </a:solidFill>
                <a:latin typeface="Times New Roman" pitchFamily="18" charset="0"/>
              </a:defRPr>
            </a:lvl7pPr>
            <a:lvl8pPr marL="3429000" indent="-228600" eaLnBrk="0" fontAlgn="base" hangingPunct="0">
              <a:spcBef>
                <a:spcPct val="0"/>
              </a:spcBef>
              <a:spcAft>
                <a:spcPct val="0"/>
              </a:spcAft>
              <a:defRPr kumimoji="1" sz="2400">
                <a:solidFill>
                  <a:schemeClr val="tx1"/>
                </a:solidFill>
                <a:latin typeface="Times New Roman" pitchFamily="18" charset="0"/>
              </a:defRPr>
            </a:lvl8pPr>
            <a:lvl9pPr marL="3886200" indent="-228600" eaLnBrk="0" fontAlgn="base" hangingPunct="0">
              <a:spcBef>
                <a:spcPct val="0"/>
              </a:spcBef>
              <a:spcAft>
                <a:spcPct val="0"/>
              </a:spcAft>
              <a:defRPr kumimoji="1" sz="2400">
                <a:solidFill>
                  <a:schemeClr val="tx1"/>
                </a:solidFill>
                <a:latin typeface="Times New Roman" pitchFamily="18" charset="0"/>
              </a:defRPr>
            </a:lvl9pPr>
          </a:lstStyle>
          <a:p>
            <a:pPr eaLnBrk="1" hangingPunct="1">
              <a:defRPr/>
            </a:pPr>
            <a:r>
              <a:rPr kumimoji="0" lang="en-US" altLang="ja-JP" sz="1400" dirty="0" err="1" smtClean="0">
                <a:solidFill>
                  <a:schemeClr val="bg2"/>
                </a:solidFill>
                <a:latin typeface="Arial" pitchFamily="34" charset="0"/>
                <a:ea typeface="ＭＳ Ｐゴシック" pitchFamily="50" charset="-128"/>
                <a:cs typeface="Arial" pitchFamily="34" charset="0"/>
              </a:rPr>
              <a:t>Chiến</a:t>
            </a:r>
            <a:r>
              <a:rPr kumimoji="0" lang="en-US" altLang="ja-JP" sz="1400" dirty="0" smtClean="0">
                <a:solidFill>
                  <a:schemeClr val="bg2"/>
                </a:solidFill>
                <a:latin typeface="Arial" pitchFamily="34" charset="0"/>
                <a:ea typeface="ＭＳ Ｐゴシック" pitchFamily="50" charset="-128"/>
                <a:cs typeface="Arial" pitchFamily="34" charset="0"/>
              </a:rPr>
              <a:t> </a:t>
            </a:r>
            <a:r>
              <a:rPr kumimoji="0" lang="en-US" altLang="ja-JP" sz="1400" dirty="0" err="1" smtClean="0">
                <a:solidFill>
                  <a:schemeClr val="bg2"/>
                </a:solidFill>
                <a:latin typeface="Arial" pitchFamily="34" charset="0"/>
                <a:ea typeface="ＭＳ Ｐゴシック" pitchFamily="50" charset="-128"/>
                <a:cs typeface="Arial" pitchFamily="34" charset="0"/>
              </a:rPr>
              <a:t>lược</a:t>
            </a:r>
            <a:r>
              <a:rPr kumimoji="0" lang="en-US" altLang="ja-JP" sz="1400" dirty="0" smtClean="0">
                <a:solidFill>
                  <a:schemeClr val="bg2"/>
                </a:solidFill>
                <a:latin typeface="Arial" pitchFamily="34" charset="0"/>
                <a:ea typeface="ＭＳ Ｐゴシック" pitchFamily="50" charset="-128"/>
                <a:cs typeface="Arial" pitchFamily="34" charset="0"/>
              </a:rPr>
              <a:t> </a:t>
            </a:r>
            <a:r>
              <a:rPr kumimoji="0" lang="en-US" altLang="ja-JP" sz="1400" dirty="0" err="1" smtClean="0">
                <a:solidFill>
                  <a:schemeClr val="bg2"/>
                </a:solidFill>
                <a:latin typeface="Arial" pitchFamily="34" charset="0"/>
                <a:ea typeface="ＭＳ Ｐゴシック" pitchFamily="50" charset="-128"/>
                <a:cs typeface="Arial" pitchFamily="34" charset="0"/>
              </a:rPr>
              <a:t>phát</a:t>
            </a:r>
            <a:r>
              <a:rPr kumimoji="0" lang="en-US" altLang="ja-JP" sz="1400" dirty="0" smtClean="0">
                <a:solidFill>
                  <a:schemeClr val="bg2"/>
                </a:solidFill>
                <a:latin typeface="Arial" pitchFamily="34" charset="0"/>
                <a:ea typeface="ＭＳ Ｐゴシック" pitchFamily="50" charset="-128"/>
                <a:cs typeface="Arial" pitchFamily="34" charset="0"/>
              </a:rPr>
              <a:t> </a:t>
            </a:r>
            <a:r>
              <a:rPr kumimoji="0" lang="en-US" altLang="ja-JP" sz="1400" dirty="0" err="1" smtClean="0">
                <a:solidFill>
                  <a:schemeClr val="bg2"/>
                </a:solidFill>
                <a:latin typeface="Arial" pitchFamily="34" charset="0"/>
                <a:ea typeface="ＭＳ Ｐゴシック" pitchFamily="50" charset="-128"/>
                <a:cs typeface="Arial" pitchFamily="34" charset="0"/>
              </a:rPr>
              <a:t>triển</a:t>
            </a:r>
            <a:r>
              <a:rPr kumimoji="0" lang="en-US" altLang="ja-JP" sz="1400" dirty="0" smtClean="0">
                <a:solidFill>
                  <a:schemeClr val="bg2"/>
                </a:solidFill>
                <a:latin typeface="Arial" pitchFamily="34" charset="0"/>
                <a:ea typeface="ＭＳ Ｐゴシック" pitchFamily="50" charset="-128"/>
                <a:cs typeface="Arial" pitchFamily="34" charset="0"/>
              </a:rPr>
              <a:t> </a:t>
            </a:r>
            <a:r>
              <a:rPr kumimoji="0" lang="en-US" altLang="ja-JP" sz="1400" dirty="0" err="1" smtClean="0">
                <a:solidFill>
                  <a:schemeClr val="bg2"/>
                </a:solidFill>
                <a:latin typeface="Arial" pitchFamily="34" charset="0"/>
                <a:ea typeface="ＭＳ Ｐゴシック" pitchFamily="50" charset="-128"/>
                <a:cs typeface="Arial" pitchFamily="34" charset="0"/>
              </a:rPr>
              <a:t>Doanh</a:t>
            </a:r>
            <a:r>
              <a:rPr kumimoji="0" lang="en-US" altLang="ja-JP" sz="1400" dirty="0" smtClean="0">
                <a:solidFill>
                  <a:schemeClr val="bg2"/>
                </a:solidFill>
                <a:latin typeface="Arial" pitchFamily="34" charset="0"/>
                <a:ea typeface="ＭＳ Ｐゴシック" pitchFamily="50" charset="-128"/>
                <a:cs typeface="Arial" pitchFamily="34" charset="0"/>
              </a:rPr>
              <a:t> </a:t>
            </a:r>
            <a:r>
              <a:rPr kumimoji="0" lang="en-US" altLang="ja-JP" sz="1400" dirty="0" err="1" smtClean="0">
                <a:solidFill>
                  <a:schemeClr val="bg2"/>
                </a:solidFill>
                <a:latin typeface="Arial" pitchFamily="34" charset="0"/>
                <a:ea typeface="ＭＳ Ｐゴシック" pitchFamily="50" charset="-128"/>
                <a:cs typeface="Arial" pitchFamily="34" charset="0"/>
              </a:rPr>
              <a:t>nghiệp</a:t>
            </a:r>
            <a:r>
              <a:rPr kumimoji="0" lang="en-US" altLang="ja-JP" sz="1400" dirty="0" smtClean="0">
                <a:solidFill>
                  <a:schemeClr val="bg2"/>
                </a:solidFill>
                <a:latin typeface="Arial" pitchFamily="34" charset="0"/>
                <a:ea typeface="ＭＳ Ｐゴシック" pitchFamily="50" charset="-128"/>
                <a:cs typeface="Arial" pitchFamily="34" charset="0"/>
              </a:rPr>
              <a:t> </a:t>
            </a:r>
            <a:r>
              <a:rPr kumimoji="0" lang="en-US" altLang="ja-JP" sz="1400" dirty="0" err="1" smtClean="0">
                <a:solidFill>
                  <a:schemeClr val="bg2"/>
                </a:solidFill>
                <a:latin typeface="Arial" pitchFamily="34" charset="0"/>
                <a:ea typeface="ＭＳ Ｐゴシック" pitchFamily="50" charset="-128"/>
                <a:cs typeface="Arial" pitchFamily="34" charset="0"/>
              </a:rPr>
              <a:t>vừa</a:t>
            </a:r>
            <a:r>
              <a:rPr kumimoji="0" lang="en-US" altLang="ja-JP" sz="1400" dirty="0" smtClean="0">
                <a:solidFill>
                  <a:schemeClr val="bg2"/>
                </a:solidFill>
                <a:latin typeface="Arial" pitchFamily="34" charset="0"/>
                <a:ea typeface="ＭＳ Ｐゴシック" pitchFamily="50" charset="-128"/>
                <a:cs typeface="Arial" pitchFamily="34" charset="0"/>
              </a:rPr>
              <a:t> </a:t>
            </a:r>
            <a:r>
              <a:rPr kumimoji="0" lang="en-US" altLang="ja-JP" sz="1400" dirty="0" err="1" smtClean="0">
                <a:solidFill>
                  <a:schemeClr val="bg2"/>
                </a:solidFill>
                <a:latin typeface="Arial" pitchFamily="34" charset="0"/>
                <a:ea typeface="ＭＳ Ｐゴシック" pitchFamily="50" charset="-128"/>
                <a:cs typeface="Arial" pitchFamily="34" charset="0"/>
              </a:rPr>
              <a:t>và</a:t>
            </a:r>
            <a:r>
              <a:rPr kumimoji="0" lang="en-US" altLang="ja-JP" sz="1400" dirty="0" smtClean="0">
                <a:solidFill>
                  <a:schemeClr val="bg2"/>
                </a:solidFill>
                <a:latin typeface="Arial" pitchFamily="34" charset="0"/>
                <a:ea typeface="ＭＳ Ｐゴシック" pitchFamily="50" charset="-128"/>
                <a:cs typeface="Arial" pitchFamily="34" charset="0"/>
              </a:rPr>
              <a:t> </a:t>
            </a:r>
            <a:r>
              <a:rPr kumimoji="0" lang="en-US" altLang="ja-JP" sz="1400" dirty="0" err="1" smtClean="0">
                <a:solidFill>
                  <a:schemeClr val="bg2"/>
                </a:solidFill>
                <a:latin typeface="Arial" pitchFamily="34" charset="0"/>
                <a:ea typeface="ＭＳ Ｐゴシック" pitchFamily="50" charset="-128"/>
                <a:cs typeface="Arial" pitchFamily="34" charset="0"/>
              </a:rPr>
              <a:t>nhỏ</a:t>
            </a:r>
            <a:r>
              <a:rPr kumimoji="0" lang="en-US" altLang="ja-JP" sz="1400" dirty="0" smtClean="0">
                <a:solidFill>
                  <a:schemeClr val="bg2"/>
                </a:solidFill>
                <a:latin typeface="Arial" pitchFamily="34" charset="0"/>
                <a:ea typeface="ＭＳ Ｐゴシック" pitchFamily="50" charset="-128"/>
                <a:cs typeface="Arial" pitchFamily="34" charset="0"/>
              </a:rPr>
              <a:t> </a:t>
            </a:r>
            <a:r>
              <a:rPr kumimoji="0" lang="en-US" altLang="ja-JP" sz="1400" dirty="0" err="1" smtClean="0">
                <a:solidFill>
                  <a:schemeClr val="bg2"/>
                </a:solidFill>
                <a:latin typeface="Arial" pitchFamily="34" charset="0"/>
                <a:ea typeface="ＭＳ Ｐゴシック" pitchFamily="50" charset="-128"/>
                <a:cs typeface="Arial" pitchFamily="34" charset="0"/>
              </a:rPr>
              <a:t>Việt</a:t>
            </a:r>
            <a:r>
              <a:rPr kumimoji="0" lang="en-US" altLang="ja-JP" sz="1400" dirty="0" smtClean="0">
                <a:solidFill>
                  <a:schemeClr val="bg2"/>
                </a:solidFill>
                <a:latin typeface="Arial" pitchFamily="34" charset="0"/>
                <a:ea typeface="ＭＳ Ｐゴシック" pitchFamily="50" charset="-128"/>
                <a:cs typeface="Arial" pitchFamily="34" charset="0"/>
              </a:rPr>
              <a:t> Nam – Viet SME strategy for development</a:t>
            </a:r>
          </a:p>
        </p:txBody>
      </p:sp>
    </p:spTree>
  </p:cSld>
  <p:clrMap bg1="lt1" tx1="dk1" bg2="lt2" tx2="dk2" accent1="accent1" accent2="accent2" accent3="accent3" accent4="accent4" accent5="accent5" accent6="accent6" hlink="hlink" folHlink="folHlink"/>
  <p:sldLayoutIdLst>
    <p:sldLayoutId id="2147484800" r:id="rId1"/>
    <p:sldLayoutId id="2147484801" r:id="rId2"/>
    <p:sldLayoutId id="2147484802" r:id="rId3"/>
    <p:sldLayoutId id="2147484803" r:id="rId4"/>
    <p:sldLayoutId id="2147484804" r:id="rId5"/>
    <p:sldLayoutId id="2147484805" r:id="rId6"/>
    <p:sldLayoutId id="2147484806" r:id="rId7"/>
    <p:sldLayoutId id="2147484807" r:id="rId8"/>
    <p:sldLayoutId id="2147484808" r:id="rId9"/>
    <p:sldLayoutId id="2147484809" r:id="rId10"/>
    <p:sldLayoutId id="2147484810" r:id="rId11"/>
  </p:sldLayoutIdLst>
  <p:timing>
    <p:tnLst>
      <p:par>
        <p:cTn id="1" dur="indefinite" restart="never" nodeType="tmRoot"/>
      </p:par>
    </p:tnLst>
  </p:timing>
  <p:hf sldNum="0" hdr="0" ftr="0" dt="0"/>
  <p:txStyles>
    <p:titleStyle>
      <a:lvl1pPr algn="l" rtl="0" eaLnBrk="1" fontAlgn="base" hangingPunct="1">
        <a:spcBef>
          <a:spcPct val="0"/>
        </a:spcBef>
        <a:spcAft>
          <a:spcPct val="0"/>
        </a:spcAft>
        <a:defRPr kumimoji="1" sz="3600">
          <a:solidFill>
            <a:schemeClr val="accent1"/>
          </a:solidFill>
          <a:latin typeface="+mj-lt"/>
          <a:ea typeface="+mj-ea"/>
          <a:cs typeface="+mj-cs"/>
        </a:defRPr>
      </a:lvl1pPr>
      <a:lvl2pPr algn="l" rtl="0" eaLnBrk="1" fontAlgn="base" hangingPunct="1">
        <a:spcBef>
          <a:spcPct val="0"/>
        </a:spcBef>
        <a:spcAft>
          <a:spcPct val="0"/>
        </a:spcAft>
        <a:defRPr kumimoji="1" sz="3600">
          <a:solidFill>
            <a:schemeClr val="accent1"/>
          </a:solidFill>
          <a:latin typeface="Arial" charset="0"/>
        </a:defRPr>
      </a:lvl2pPr>
      <a:lvl3pPr algn="l" rtl="0" eaLnBrk="1" fontAlgn="base" hangingPunct="1">
        <a:spcBef>
          <a:spcPct val="0"/>
        </a:spcBef>
        <a:spcAft>
          <a:spcPct val="0"/>
        </a:spcAft>
        <a:defRPr kumimoji="1" sz="3600">
          <a:solidFill>
            <a:schemeClr val="accent1"/>
          </a:solidFill>
          <a:latin typeface="Arial" charset="0"/>
        </a:defRPr>
      </a:lvl3pPr>
      <a:lvl4pPr algn="l" rtl="0" eaLnBrk="1" fontAlgn="base" hangingPunct="1">
        <a:spcBef>
          <a:spcPct val="0"/>
        </a:spcBef>
        <a:spcAft>
          <a:spcPct val="0"/>
        </a:spcAft>
        <a:defRPr kumimoji="1" sz="3600">
          <a:solidFill>
            <a:schemeClr val="accent1"/>
          </a:solidFill>
          <a:latin typeface="Arial" charset="0"/>
        </a:defRPr>
      </a:lvl4pPr>
      <a:lvl5pPr algn="l" rtl="0" eaLnBrk="1" fontAlgn="base" hangingPunct="1">
        <a:spcBef>
          <a:spcPct val="0"/>
        </a:spcBef>
        <a:spcAft>
          <a:spcPct val="0"/>
        </a:spcAft>
        <a:defRPr kumimoji="1" sz="3600">
          <a:solidFill>
            <a:schemeClr val="accent1"/>
          </a:solidFill>
          <a:latin typeface="Arial" charset="0"/>
        </a:defRPr>
      </a:lvl5pPr>
      <a:lvl6pPr marL="457200" algn="l" rtl="0" eaLnBrk="1" fontAlgn="base" hangingPunct="1">
        <a:spcBef>
          <a:spcPct val="0"/>
        </a:spcBef>
        <a:spcAft>
          <a:spcPct val="0"/>
        </a:spcAft>
        <a:defRPr kumimoji="1" sz="3600">
          <a:solidFill>
            <a:schemeClr val="accent1"/>
          </a:solidFill>
          <a:latin typeface="Arial" charset="0"/>
        </a:defRPr>
      </a:lvl6pPr>
      <a:lvl7pPr marL="914400" algn="l" rtl="0" eaLnBrk="1" fontAlgn="base" hangingPunct="1">
        <a:spcBef>
          <a:spcPct val="0"/>
        </a:spcBef>
        <a:spcAft>
          <a:spcPct val="0"/>
        </a:spcAft>
        <a:defRPr kumimoji="1" sz="3600">
          <a:solidFill>
            <a:schemeClr val="accent1"/>
          </a:solidFill>
          <a:latin typeface="Arial" charset="0"/>
        </a:defRPr>
      </a:lvl7pPr>
      <a:lvl8pPr marL="1371600" algn="l" rtl="0" eaLnBrk="1" fontAlgn="base" hangingPunct="1">
        <a:spcBef>
          <a:spcPct val="0"/>
        </a:spcBef>
        <a:spcAft>
          <a:spcPct val="0"/>
        </a:spcAft>
        <a:defRPr kumimoji="1" sz="3600">
          <a:solidFill>
            <a:schemeClr val="accent1"/>
          </a:solidFill>
          <a:latin typeface="Arial" charset="0"/>
        </a:defRPr>
      </a:lvl8pPr>
      <a:lvl9pPr marL="1828800" algn="l" rtl="0" eaLnBrk="1" fontAlgn="base" hangingPunct="1">
        <a:spcBef>
          <a:spcPct val="0"/>
        </a:spcBef>
        <a:spcAft>
          <a:spcPct val="0"/>
        </a:spcAft>
        <a:defRPr kumimoji="1" sz="3600">
          <a:solidFill>
            <a:schemeClr val="accent1"/>
          </a:solidFill>
          <a:latin typeface="Arial" charset="0"/>
        </a:defRPr>
      </a:lvl9pPr>
    </p:titleStyle>
    <p:bodyStyle>
      <a:lvl1pPr marL="180975" indent="-180975" algn="l" rtl="0" eaLnBrk="1" fontAlgn="base" hangingPunct="1">
        <a:spcBef>
          <a:spcPct val="20000"/>
        </a:spcBef>
        <a:spcAft>
          <a:spcPct val="0"/>
        </a:spcAft>
        <a:buClr>
          <a:schemeClr val="accent1"/>
        </a:buClr>
        <a:buFont typeface="Arial" pitchFamily="34" charset="0"/>
        <a:buChar char="●"/>
        <a:defRPr kumimoji="1" sz="2000">
          <a:solidFill>
            <a:schemeClr val="accent1"/>
          </a:solidFill>
          <a:latin typeface="+mn-lt"/>
          <a:ea typeface="+mn-ea"/>
          <a:cs typeface="+mn-cs"/>
        </a:defRPr>
      </a:lvl1pPr>
      <a:lvl2pPr marL="541338" indent="-180975" algn="l" rtl="0" eaLnBrk="1" fontAlgn="base" hangingPunct="1">
        <a:spcBef>
          <a:spcPct val="20000"/>
        </a:spcBef>
        <a:spcAft>
          <a:spcPct val="0"/>
        </a:spcAft>
        <a:buClr>
          <a:schemeClr val="bg2"/>
        </a:buClr>
        <a:buFont typeface="Arial" pitchFamily="34" charset="0"/>
        <a:buChar char="●"/>
        <a:defRPr kumimoji="1" sz="2800">
          <a:solidFill>
            <a:schemeClr val="bg2"/>
          </a:solidFill>
          <a:latin typeface="+mn-lt"/>
        </a:defRPr>
      </a:lvl2pPr>
      <a:lvl3pPr marL="901700" indent="-84138" algn="l" rtl="0" eaLnBrk="1" fontAlgn="base" hangingPunct="1">
        <a:spcBef>
          <a:spcPct val="20000"/>
        </a:spcBef>
        <a:spcAft>
          <a:spcPct val="0"/>
        </a:spcAft>
        <a:buClr>
          <a:schemeClr val="bg2"/>
        </a:buClr>
        <a:buFont typeface="Arial" pitchFamily="34" charset="0"/>
        <a:buChar char="●"/>
        <a:defRPr kumimoji="1" sz="2400">
          <a:solidFill>
            <a:schemeClr val="bg2"/>
          </a:solidFill>
          <a:latin typeface="+mn-lt"/>
        </a:defRPr>
      </a:lvl3pPr>
      <a:lvl4pPr marL="1751013" indent="-228600" algn="l" rtl="0" eaLnBrk="1" fontAlgn="base" hangingPunct="1">
        <a:spcBef>
          <a:spcPct val="20000"/>
        </a:spcBef>
        <a:spcAft>
          <a:spcPct val="0"/>
        </a:spcAft>
        <a:buChar char="–"/>
        <a:defRPr kumimoji="1" sz="2000">
          <a:solidFill>
            <a:schemeClr val="tx1"/>
          </a:solidFill>
          <a:latin typeface="+mn-lt"/>
        </a:defRPr>
      </a:lvl4pPr>
      <a:lvl5pPr marL="2159000" indent="-228600" algn="l" rtl="0" eaLnBrk="1" fontAlgn="base" hangingPunct="1">
        <a:spcBef>
          <a:spcPct val="20000"/>
        </a:spcBef>
        <a:spcAft>
          <a:spcPct val="0"/>
        </a:spcAft>
        <a:buChar char="»"/>
        <a:defRPr kumimoji="1" sz="2000">
          <a:solidFill>
            <a:schemeClr val="tx1"/>
          </a:solidFill>
          <a:latin typeface="+mn-lt"/>
        </a:defRPr>
      </a:lvl5pPr>
      <a:lvl6pPr marL="2616200" indent="-228600" algn="l" rtl="0" eaLnBrk="1" fontAlgn="base" hangingPunct="1">
        <a:spcBef>
          <a:spcPct val="20000"/>
        </a:spcBef>
        <a:spcAft>
          <a:spcPct val="0"/>
        </a:spcAft>
        <a:buChar char="»"/>
        <a:defRPr kumimoji="1" sz="2000">
          <a:solidFill>
            <a:schemeClr val="tx1"/>
          </a:solidFill>
          <a:latin typeface="+mn-lt"/>
        </a:defRPr>
      </a:lvl6pPr>
      <a:lvl7pPr marL="3073400" indent="-228600" algn="l" rtl="0" eaLnBrk="1" fontAlgn="base" hangingPunct="1">
        <a:spcBef>
          <a:spcPct val="20000"/>
        </a:spcBef>
        <a:spcAft>
          <a:spcPct val="0"/>
        </a:spcAft>
        <a:buChar char="»"/>
        <a:defRPr kumimoji="1" sz="2000">
          <a:solidFill>
            <a:schemeClr val="tx1"/>
          </a:solidFill>
          <a:latin typeface="+mn-lt"/>
        </a:defRPr>
      </a:lvl7pPr>
      <a:lvl8pPr marL="3530600" indent="-228600" algn="l" rtl="0" eaLnBrk="1" fontAlgn="base" hangingPunct="1">
        <a:spcBef>
          <a:spcPct val="20000"/>
        </a:spcBef>
        <a:spcAft>
          <a:spcPct val="0"/>
        </a:spcAft>
        <a:buChar char="»"/>
        <a:defRPr kumimoji="1" sz="2000">
          <a:solidFill>
            <a:schemeClr val="tx1"/>
          </a:solidFill>
          <a:latin typeface="+mn-lt"/>
        </a:defRPr>
      </a:lvl8pPr>
      <a:lvl9pPr marL="3987800" indent="-228600" algn="l" rtl="0" eaLnBrk="1" fontAlgn="base" hangingPunct="1">
        <a:spcBef>
          <a:spcPct val="20000"/>
        </a:spcBef>
        <a:spcAft>
          <a:spcPct val="0"/>
        </a:spcAft>
        <a:buChar char="»"/>
        <a:defRPr kumimoji="1" sz="2000">
          <a:solidFill>
            <a:schemeClr val="tx1"/>
          </a:solidFill>
          <a:latin typeface="+mn-lt"/>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42" name="Picture 5" descr="Logo SE A4 Blanc"/>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6227763" y="5734050"/>
            <a:ext cx="2576512" cy="941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3" name="Rectangle 4"/>
          <p:cNvSpPr>
            <a:spLocks noGrp="1" noChangeArrowheads="1"/>
          </p:cNvSpPr>
          <p:nvPr>
            <p:ph type="body" idx="1"/>
          </p:nvPr>
        </p:nvSpPr>
        <p:spPr bwMode="auto">
          <a:xfrm>
            <a:off x="431800" y="1773238"/>
            <a:ext cx="82804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18000" bIns="10800" numCol="1" anchor="t" anchorCtr="0" compatLnSpc="1">
            <a:prstTxWarp prst="textNoShape">
              <a:avLst/>
            </a:prstTxWarp>
          </a:bodyPr>
          <a:lstStyle/>
          <a:p>
            <a:pPr lvl="0"/>
            <a:r>
              <a:rPr lang="en-US" altLang="ja-JP" smtClean="0"/>
              <a:t>First level</a:t>
            </a:r>
          </a:p>
          <a:p>
            <a:pPr lvl="1"/>
            <a:r>
              <a:rPr lang="en-US" altLang="ja-JP" smtClean="0"/>
              <a:t>Second level</a:t>
            </a:r>
          </a:p>
          <a:p>
            <a:pPr lvl="2"/>
            <a:r>
              <a:rPr lang="en-US" altLang="ja-JP" smtClean="0"/>
              <a:t>Third level</a:t>
            </a:r>
          </a:p>
        </p:txBody>
      </p:sp>
      <p:sp>
        <p:nvSpPr>
          <p:cNvPr id="10244" name="Rectangle 5"/>
          <p:cNvSpPr>
            <a:spLocks noGrp="1" noChangeArrowheads="1"/>
          </p:cNvSpPr>
          <p:nvPr>
            <p:ph type="title"/>
          </p:nvPr>
        </p:nvSpPr>
        <p:spPr bwMode="auto">
          <a:xfrm>
            <a:off x="431800" y="77788"/>
            <a:ext cx="8280400" cy="115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0800" rIns="0" bIns="10800" numCol="1" anchor="ctr" anchorCtr="0" compatLnSpc="1">
            <a:prstTxWarp prst="textNoShape">
              <a:avLst/>
            </a:prstTxWarp>
          </a:bodyPr>
          <a:lstStyle/>
          <a:p>
            <a:pPr lvl="0"/>
            <a:r>
              <a:rPr lang="en-US" altLang="ja-JP" smtClean="0"/>
              <a:t>Title</a:t>
            </a:r>
          </a:p>
        </p:txBody>
      </p:sp>
      <p:sp>
        <p:nvSpPr>
          <p:cNvPr id="8" name="Footer Placeholder 4"/>
          <p:cNvSpPr>
            <a:spLocks noGrp="1" noChangeArrowheads="1"/>
          </p:cNvSpPr>
          <p:nvPr>
            <p:ph type="ftr" sz="quarter" idx="3"/>
          </p:nvPr>
        </p:nvSpPr>
        <p:spPr bwMode="auto">
          <a:xfrm>
            <a:off x="6372225" y="5229225"/>
            <a:ext cx="2270125" cy="1368425"/>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defRPr kumimoji="0" sz="9600">
                <a:ea typeface="ＭＳ Ｐゴシック" pitchFamily="50" charset="-128"/>
                <a:cs typeface="Arial" pitchFamily="34" charset="0"/>
              </a:defRPr>
            </a:lvl1pPr>
          </a:lstStyle>
          <a:p>
            <a:pPr>
              <a:defRPr/>
            </a:pPr>
            <a:endParaRPr lang="en-US" altLang="ja-JP"/>
          </a:p>
        </p:txBody>
      </p:sp>
    </p:spTree>
  </p:cSld>
  <p:clrMap bg1="dk2" tx1="lt1" bg2="dk1" tx2="lt2" accent1="accent1" accent2="accent2" accent3="accent3" accent4="accent4" accent5="accent5" accent6="accent6" hlink="hlink" folHlink="folHlink"/>
  <p:sldLayoutIdLst>
    <p:sldLayoutId id="2147484812" r:id="rId1"/>
    <p:sldLayoutId id="2147484813" r:id="rId2"/>
    <p:sldLayoutId id="2147484814" r:id="rId3"/>
    <p:sldLayoutId id="2147484815" r:id="rId4"/>
    <p:sldLayoutId id="2147484816" r:id="rId5"/>
    <p:sldLayoutId id="2147484817" r:id="rId6"/>
    <p:sldLayoutId id="2147484818" r:id="rId7"/>
    <p:sldLayoutId id="2147484819" r:id="rId8"/>
    <p:sldLayoutId id="2147484820" r:id="rId9"/>
    <p:sldLayoutId id="2147484821" r:id="rId10"/>
    <p:sldLayoutId id="2147484822" r:id="rId11"/>
  </p:sldLayoutIdLst>
  <p:timing>
    <p:tnLst>
      <p:par>
        <p:cTn id="1" dur="indefinite" restart="never" nodeType="tmRoot"/>
      </p:par>
    </p:tnLst>
  </p:timing>
  <p:hf sldNum="0" hdr="0" ftr="0" dt="0"/>
  <p:txStyles>
    <p:titleStyle>
      <a:lvl1pPr algn="l" rtl="0" eaLnBrk="1" fontAlgn="base" hangingPunct="1">
        <a:spcBef>
          <a:spcPct val="0"/>
        </a:spcBef>
        <a:spcAft>
          <a:spcPct val="0"/>
        </a:spcAft>
        <a:defRPr kumimoji="1" sz="3600">
          <a:solidFill>
            <a:schemeClr val="accent1"/>
          </a:solidFill>
          <a:latin typeface="+mj-lt"/>
          <a:ea typeface="+mj-ea"/>
          <a:cs typeface="+mj-cs"/>
        </a:defRPr>
      </a:lvl1pPr>
      <a:lvl2pPr algn="l" rtl="0" eaLnBrk="1" fontAlgn="base" hangingPunct="1">
        <a:spcBef>
          <a:spcPct val="0"/>
        </a:spcBef>
        <a:spcAft>
          <a:spcPct val="0"/>
        </a:spcAft>
        <a:defRPr kumimoji="1" sz="3600">
          <a:solidFill>
            <a:schemeClr val="accent1"/>
          </a:solidFill>
          <a:latin typeface="Arial" charset="0"/>
        </a:defRPr>
      </a:lvl2pPr>
      <a:lvl3pPr algn="l" rtl="0" eaLnBrk="1" fontAlgn="base" hangingPunct="1">
        <a:spcBef>
          <a:spcPct val="0"/>
        </a:spcBef>
        <a:spcAft>
          <a:spcPct val="0"/>
        </a:spcAft>
        <a:defRPr kumimoji="1" sz="3600">
          <a:solidFill>
            <a:schemeClr val="accent1"/>
          </a:solidFill>
          <a:latin typeface="Arial" charset="0"/>
        </a:defRPr>
      </a:lvl3pPr>
      <a:lvl4pPr algn="l" rtl="0" eaLnBrk="1" fontAlgn="base" hangingPunct="1">
        <a:spcBef>
          <a:spcPct val="0"/>
        </a:spcBef>
        <a:spcAft>
          <a:spcPct val="0"/>
        </a:spcAft>
        <a:defRPr kumimoji="1" sz="3600">
          <a:solidFill>
            <a:schemeClr val="accent1"/>
          </a:solidFill>
          <a:latin typeface="Arial" charset="0"/>
        </a:defRPr>
      </a:lvl4pPr>
      <a:lvl5pPr algn="l" rtl="0" eaLnBrk="1" fontAlgn="base" hangingPunct="1">
        <a:spcBef>
          <a:spcPct val="0"/>
        </a:spcBef>
        <a:spcAft>
          <a:spcPct val="0"/>
        </a:spcAft>
        <a:defRPr kumimoji="1" sz="3600">
          <a:solidFill>
            <a:schemeClr val="accent1"/>
          </a:solidFill>
          <a:latin typeface="Arial" charset="0"/>
        </a:defRPr>
      </a:lvl5pPr>
      <a:lvl6pPr marL="457200" algn="l" rtl="0" eaLnBrk="1" fontAlgn="base" hangingPunct="1">
        <a:spcBef>
          <a:spcPct val="0"/>
        </a:spcBef>
        <a:spcAft>
          <a:spcPct val="0"/>
        </a:spcAft>
        <a:defRPr kumimoji="1" sz="3600">
          <a:solidFill>
            <a:schemeClr val="accent1"/>
          </a:solidFill>
          <a:latin typeface="Arial" charset="0"/>
        </a:defRPr>
      </a:lvl6pPr>
      <a:lvl7pPr marL="914400" algn="l" rtl="0" eaLnBrk="1" fontAlgn="base" hangingPunct="1">
        <a:spcBef>
          <a:spcPct val="0"/>
        </a:spcBef>
        <a:spcAft>
          <a:spcPct val="0"/>
        </a:spcAft>
        <a:defRPr kumimoji="1" sz="3600">
          <a:solidFill>
            <a:schemeClr val="accent1"/>
          </a:solidFill>
          <a:latin typeface="Arial" charset="0"/>
        </a:defRPr>
      </a:lvl7pPr>
      <a:lvl8pPr marL="1371600" algn="l" rtl="0" eaLnBrk="1" fontAlgn="base" hangingPunct="1">
        <a:spcBef>
          <a:spcPct val="0"/>
        </a:spcBef>
        <a:spcAft>
          <a:spcPct val="0"/>
        </a:spcAft>
        <a:defRPr kumimoji="1" sz="3600">
          <a:solidFill>
            <a:schemeClr val="accent1"/>
          </a:solidFill>
          <a:latin typeface="Arial" charset="0"/>
        </a:defRPr>
      </a:lvl8pPr>
      <a:lvl9pPr marL="1828800" algn="l" rtl="0" eaLnBrk="1" fontAlgn="base" hangingPunct="1">
        <a:spcBef>
          <a:spcPct val="0"/>
        </a:spcBef>
        <a:spcAft>
          <a:spcPct val="0"/>
        </a:spcAft>
        <a:defRPr kumimoji="1" sz="3600">
          <a:solidFill>
            <a:schemeClr val="accent1"/>
          </a:solidFill>
          <a:latin typeface="Arial" charset="0"/>
        </a:defRPr>
      </a:lvl9pPr>
    </p:titleStyle>
    <p:bodyStyle>
      <a:lvl1pPr marL="180975" indent="-180975" algn="l" rtl="0" eaLnBrk="1" fontAlgn="base" hangingPunct="1">
        <a:spcBef>
          <a:spcPct val="20000"/>
        </a:spcBef>
        <a:spcAft>
          <a:spcPct val="0"/>
        </a:spcAft>
        <a:buClr>
          <a:schemeClr val="accent1"/>
        </a:buClr>
        <a:buFont typeface="Arial" pitchFamily="34" charset="0"/>
        <a:buChar char="●"/>
        <a:defRPr kumimoji="1" sz="2000">
          <a:solidFill>
            <a:schemeClr val="accent1"/>
          </a:solidFill>
          <a:latin typeface="+mn-lt"/>
          <a:ea typeface="+mn-ea"/>
          <a:cs typeface="+mn-cs"/>
        </a:defRPr>
      </a:lvl1pPr>
      <a:lvl2pPr marL="685800" indent="-325438" algn="l" rtl="0" eaLnBrk="1" fontAlgn="base" hangingPunct="1">
        <a:spcBef>
          <a:spcPct val="20000"/>
        </a:spcBef>
        <a:spcAft>
          <a:spcPct val="0"/>
        </a:spcAft>
        <a:buClr>
          <a:schemeClr val="bg2"/>
        </a:buClr>
        <a:buFont typeface="Wingdings" pitchFamily="2" charset="2"/>
        <a:buChar char="§"/>
        <a:defRPr kumimoji="1" sz="2800">
          <a:solidFill>
            <a:schemeClr val="bg2"/>
          </a:solidFill>
          <a:latin typeface="+mn-lt"/>
        </a:defRPr>
      </a:lvl2pPr>
      <a:lvl3pPr marL="1143000" indent="-325438" algn="l" rtl="0" eaLnBrk="1" fontAlgn="base" hangingPunct="1">
        <a:spcBef>
          <a:spcPct val="20000"/>
        </a:spcBef>
        <a:spcAft>
          <a:spcPct val="0"/>
        </a:spcAft>
        <a:buClr>
          <a:schemeClr val="bg2"/>
        </a:buClr>
        <a:buFont typeface="Courier New" pitchFamily="49" charset="0"/>
        <a:buChar char="-"/>
        <a:defRPr kumimoji="1" sz="2400">
          <a:solidFill>
            <a:schemeClr val="bg2"/>
          </a:solidFill>
          <a:latin typeface="+mn-lt"/>
        </a:defRPr>
      </a:lvl3pPr>
      <a:lvl4pPr marL="1751013" indent="-228600" algn="l" rtl="0" eaLnBrk="1" fontAlgn="base" hangingPunct="1">
        <a:spcBef>
          <a:spcPct val="20000"/>
        </a:spcBef>
        <a:spcAft>
          <a:spcPct val="0"/>
        </a:spcAft>
        <a:buChar char="–"/>
        <a:defRPr kumimoji="1" sz="2000">
          <a:solidFill>
            <a:schemeClr val="tx1"/>
          </a:solidFill>
          <a:latin typeface="+mn-lt"/>
        </a:defRPr>
      </a:lvl4pPr>
      <a:lvl5pPr marL="2159000" indent="-228600" algn="l" rtl="0" eaLnBrk="1" fontAlgn="base" hangingPunct="1">
        <a:spcBef>
          <a:spcPct val="20000"/>
        </a:spcBef>
        <a:spcAft>
          <a:spcPct val="0"/>
        </a:spcAft>
        <a:buChar char="»"/>
        <a:defRPr kumimoji="1" sz="2000">
          <a:solidFill>
            <a:schemeClr val="tx1"/>
          </a:solidFill>
          <a:latin typeface="+mn-lt"/>
        </a:defRPr>
      </a:lvl5pPr>
      <a:lvl6pPr marL="2616200" indent="-228600" algn="l" rtl="0" eaLnBrk="1" fontAlgn="base" hangingPunct="1">
        <a:spcBef>
          <a:spcPct val="20000"/>
        </a:spcBef>
        <a:spcAft>
          <a:spcPct val="0"/>
        </a:spcAft>
        <a:buChar char="»"/>
        <a:defRPr kumimoji="1" sz="2000">
          <a:solidFill>
            <a:schemeClr val="tx1"/>
          </a:solidFill>
          <a:latin typeface="+mn-lt"/>
        </a:defRPr>
      </a:lvl6pPr>
      <a:lvl7pPr marL="3073400" indent="-228600" algn="l" rtl="0" eaLnBrk="1" fontAlgn="base" hangingPunct="1">
        <a:spcBef>
          <a:spcPct val="20000"/>
        </a:spcBef>
        <a:spcAft>
          <a:spcPct val="0"/>
        </a:spcAft>
        <a:buChar char="»"/>
        <a:defRPr kumimoji="1" sz="2000">
          <a:solidFill>
            <a:schemeClr val="tx1"/>
          </a:solidFill>
          <a:latin typeface="+mn-lt"/>
        </a:defRPr>
      </a:lvl7pPr>
      <a:lvl8pPr marL="3530600" indent="-228600" algn="l" rtl="0" eaLnBrk="1" fontAlgn="base" hangingPunct="1">
        <a:spcBef>
          <a:spcPct val="20000"/>
        </a:spcBef>
        <a:spcAft>
          <a:spcPct val="0"/>
        </a:spcAft>
        <a:buChar char="»"/>
        <a:defRPr kumimoji="1" sz="2000">
          <a:solidFill>
            <a:schemeClr val="tx1"/>
          </a:solidFill>
          <a:latin typeface="+mn-lt"/>
        </a:defRPr>
      </a:lvl8pPr>
      <a:lvl9pPr marL="3987800" indent="-228600" algn="l" rtl="0" eaLnBrk="1" fontAlgn="base" hangingPunct="1">
        <a:spcBef>
          <a:spcPct val="20000"/>
        </a:spcBef>
        <a:spcAft>
          <a:spcPct val="0"/>
        </a:spcAft>
        <a:buChar char="»"/>
        <a:defRPr kumimoji="1" sz="2000">
          <a:solidFill>
            <a:schemeClr val="tx1"/>
          </a:solidFill>
          <a:latin typeface="+mn-lt"/>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ChangeArrowheads="1"/>
          </p:cNvSpPr>
          <p:nvPr/>
        </p:nvSpPr>
        <p:spPr bwMode="auto">
          <a:xfrm>
            <a:off x="468313" y="6577013"/>
            <a:ext cx="822325" cy="122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661988" eaLnBrk="0" hangingPunct="0">
              <a:defRPr>
                <a:solidFill>
                  <a:schemeClr val="bg2"/>
                </a:solidFill>
                <a:latin typeface="Arial" pitchFamily="34" charset="0"/>
                <a:cs typeface="Arial" pitchFamily="34" charset="0"/>
              </a:defRPr>
            </a:lvl1pPr>
            <a:lvl2pPr marL="742950" indent="-285750" defTabSz="661988" eaLnBrk="0" hangingPunct="0">
              <a:defRPr>
                <a:solidFill>
                  <a:schemeClr val="bg2"/>
                </a:solidFill>
                <a:latin typeface="Arial" pitchFamily="34" charset="0"/>
                <a:cs typeface="Arial" pitchFamily="34" charset="0"/>
              </a:defRPr>
            </a:lvl2pPr>
            <a:lvl3pPr marL="1143000" indent="-228600" defTabSz="661988" eaLnBrk="0" hangingPunct="0">
              <a:defRPr>
                <a:solidFill>
                  <a:schemeClr val="bg2"/>
                </a:solidFill>
                <a:latin typeface="Arial" pitchFamily="34" charset="0"/>
                <a:cs typeface="Arial" pitchFamily="34" charset="0"/>
              </a:defRPr>
            </a:lvl3pPr>
            <a:lvl4pPr marL="1600200" indent="-228600" defTabSz="661988" eaLnBrk="0" hangingPunct="0">
              <a:defRPr>
                <a:solidFill>
                  <a:schemeClr val="bg2"/>
                </a:solidFill>
                <a:latin typeface="Arial" pitchFamily="34" charset="0"/>
                <a:cs typeface="Arial" pitchFamily="34" charset="0"/>
              </a:defRPr>
            </a:lvl4pPr>
            <a:lvl5pPr marL="2057400" indent="-228600" defTabSz="661988" eaLnBrk="0" hangingPunct="0">
              <a:defRPr>
                <a:solidFill>
                  <a:schemeClr val="bg2"/>
                </a:solidFill>
                <a:latin typeface="Arial" pitchFamily="34" charset="0"/>
                <a:cs typeface="Arial" pitchFamily="34" charset="0"/>
              </a:defRPr>
            </a:lvl5pPr>
            <a:lvl6pPr marL="2514600" indent="-228600" defTabSz="661988" eaLnBrk="0" fontAlgn="base" hangingPunct="0">
              <a:spcBef>
                <a:spcPct val="0"/>
              </a:spcBef>
              <a:spcAft>
                <a:spcPct val="0"/>
              </a:spcAft>
              <a:defRPr>
                <a:solidFill>
                  <a:schemeClr val="bg2"/>
                </a:solidFill>
                <a:latin typeface="Arial" pitchFamily="34" charset="0"/>
                <a:cs typeface="Arial" pitchFamily="34" charset="0"/>
              </a:defRPr>
            </a:lvl6pPr>
            <a:lvl7pPr marL="2971800" indent="-228600" defTabSz="661988" eaLnBrk="0" fontAlgn="base" hangingPunct="0">
              <a:spcBef>
                <a:spcPct val="0"/>
              </a:spcBef>
              <a:spcAft>
                <a:spcPct val="0"/>
              </a:spcAft>
              <a:defRPr>
                <a:solidFill>
                  <a:schemeClr val="bg2"/>
                </a:solidFill>
                <a:latin typeface="Arial" pitchFamily="34" charset="0"/>
                <a:cs typeface="Arial" pitchFamily="34" charset="0"/>
              </a:defRPr>
            </a:lvl7pPr>
            <a:lvl8pPr marL="3429000" indent="-228600" defTabSz="661988" eaLnBrk="0" fontAlgn="base" hangingPunct="0">
              <a:spcBef>
                <a:spcPct val="0"/>
              </a:spcBef>
              <a:spcAft>
                <a:spcPct val="0"/>
              </a:spcAft>
              <a:defRPr>
                <a:solidFill>
                  <a:schemeClr val="bg2"/>
                </a:solidFill>
                <a:latin typeface="Arial" pitchFamily="34" charset="0"/>
                <a:cs typeface="Arial" pitchFamily="34" charset="0"/>
              </a:defRPr>
            </a:lvl8pPr>
            <a:lvl9pPr marL="3886200" indent="-228600" defTabSz="661988" eaLnBrk="0" fontAlgn="base" hangingPunct="0">
              <a:spcBef>
                <a:spcPct val="0"/>
              </a:spcBef>
              <a:spcAft>
                <a:spcPct val="0"/>
              </a:spcAft>
              <a:defRPr>
                <a:solidFill>
                  <a:schemeClr val="bg2"/>
                </a:solidFill>
                <a:latin typeface="Arial" pitchFamily="34" charset="0"/>
                <a:cs typeface="Arial" pitchFamily="34" charset="0"/>
              </a:defRPr>
            </a:lvl9pPr>
          </a:lstStyle>
          <a:p>
            <a:pPr>
              <a:defRPr/>
            </a:pPr>
            <a:r>
              <a:rPr kumimoji="0" lang="en-US" altLang="ja-JP" sz="800" smtClean="0"/>
              <a:t>Schneider Electric</a:t>
            </a:r>
          </a:p>
        </p:txBody>
      </p:sp>
      <p:sp>
        <p:nvSpPr>
          <p:cNvPr id="11267" name="Rectangle 3"/>
          <p:cNvSpPr>
            <a:spLocks noChangeArrowheads="1"/>
          </p:cNvSpPr>
          <p:nvPr/>
        </p:nvSpPr>
        <p:spPr bwMode="auto">
          <a:xfrm>
            <a:off x="8604250" y="6599238"/>
            <a:ext cx="288925" cy="6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661988">
              <a:defRPr kumimoji="1" sz="2400">
                <a:solidFill>
                  <a:schemeClr val="tx1"/>
                </a:solidFill>
                <a:latin typeface="Times New Roman" pitchFamily="18" charset="0"/>
              </a:defRPr>
            </a:lvl1pPr>
            <a:lvl2pPr marL="742950" indent="-285750" defTabSz="661988">
              <a:defRPr kumimoji="1" sz="2400">
                <a:solidFill>
                  <a:schemeClr val="tx1"/>
                </a:solidFill>
                <a:latin typeface="Times New Roman" pitchFamily="18" charset="0"/>
              </a:defRPr>
            </a:lvl2pPr>
            <a:lvl3pPr marL="1143000" indent="-228600" defTabSz="661988">
              <a:defRPr kumimoji="1" sz="2400">
                <a:solidFill>
                  <a:schemeClr val="tx1"/>
                </a:solidFill>
                <a:latin typeface="Times New Roman" pitchFamily="18" charset="0"/>
              </a:defRPr>
            </a:lvl3pPr>
            <a:lvl4pPr marL="1600200" indent="-228600" defTabSz="661988">
              <a:defRPr kumimoji="1" sz="2400">
                <a:solidFill>
                  <a:schemeClr val="tx1"/>
                </a:solidFill>
                <a:latin typeface="Times New Roman" pitchFamily="18" charset="0"/>
              </a:defRPr>
            </a:lvl4pPr>
            <a:lvl5pPr marL="2057400" indent="-228600" defTabSz="661988">
              <a:defRPr kumimoji="1" sz="2400">
                <a:solidFill>
                  <a:schemeClr val="tx1"/>
                </a:solidFill>
                <a:latin typeface="Times New Roman" pitchFamily="18" charset="0"/>
              </a:defRPr>
            </a:lvl5pPr>
            <a:lvl6pPr marL="2514600" indent="-228600" defTabSz="661988" eaLnBrk="0" fontAlgn="base" hangingPunct="0">
              <a:spcBef>
                <a:spcPct val="0"/>
              </a:spcBef>
              <a:spcAft>
                <a:spcPct val="0"/>
              </a:spcAft>
              <a:defRPr kumimoji="1" sz="2400">
                <a:solidFill>
                  <a:schemeClr val="tx1"/>
                </a:solidFill>
                <a:latin typeface="Times New Roman" pitchFamily="18" charset="0"/>
              </a:defRPr>
            </a:lvl6pPr>
            <a:lvl7pPr marL="2971800" indent="-228600" defTabSz="661988" eaLnBrk="0" fontAlgn="base" hangingPunct="0">
              <a:spcBef>
                <a:spcPct val="0"/>
              </a:spcBef>
              <a:spcAft>
                <a:spcPct val="0"/>
              </a:spcAft>
              <a:defRPr kumimoji="1" sz="2400">
                <a:solidFill>
                  <a:schemeClr val="tx1"/>
                </a:solidFill>
                <a:latin typeface="Times New Roman" pitchFamily="18" charset="0"/>
              </a:defRPr>
            </a:lvl7pPr>
            <a:lvl8pPr marL="3429000" indent="-228600" defTabSz="661988" eaLnBrk="0" fontAlgn="base" hangingPunct="0">
              <a:spcBef>
                <a:spcPct val="0"/>
              </a:spcBef>
              <a:spcAft>
                <a:spcPct val="0"/>
              </a:spcAft>
              <a:defRPr kumimoji="1" sz="2400">
                <a:solidFill>
                  <a:schemeClr val="tx1"/>
                </a:solidFill>
                <a:latin typeface="Times New Roman" pitchFamily="18" charset="0"/>
              </a:defRPr>
            </a:lvl8pPr>
            <a:lvl9pPr marL="3886200" indent="-228600" defTabSz="661988" eaLnBrk="0" fontAlgn="base" hangingPunct="0">
              <a:spcBef>
                <a:spcPct val="0"/>
              </a:spcBef>
              <a:spcAft>
                <a:spcPct val="0"/>
              </a:spcAft>
              <a:defRPr kumimoji="1" sz="2400">
                <a:solidFill>
                  <a:schemeClr val="tx1"/>
                </a:solidFill>
                <a:latin typeface="Times New Roman" pitchFamily="18" charset="0"/>
              </a:defRPr>
            </a:lvl9pPr>
          </a:lstStyle>
          <a:p>
            <a:pPr>
              <a:defRPr/>
            </a:pPr>
            <a:fld id="{A7D328E2-D4B7-40FF-86A9-F429DC21659F}" type="slidenum">
              <a:rPr kumimoji="0" lang="fr-FR" altLang="ja-JP" sz="800" smtClean="0">
                <a:solidFill>
                  <a:schemeClr val="bg2"/>
                </a:solidFill>
                <a:latin typeface="Arial" pitchFamily="34" charset="0"/>
                <a:ea typeface="ＭＳ Ｐゴシック" pitchFamily="50" charset="-128"/>
                <a:cs typeface="Arial" pitchFamily="34" charset="0"/>
              </a:rPr>
              <a:pPr>
                <a:defRPr/>
              </a:pPr>
              <a:t>‹#›</a:t>
            </a:fld>
            <a:endParaRPr kumimoji="0" lang="fr-FR" altLang="ja-JP" sz="800" smtClean="0">
              <a:solidFill>
                <a:schemeClr val="bg2"/>
              </a:solidFill>
              <a:latin typeface="Arial" pitchFamily="34" charset="0"/>
              <a:ea typeface="ＭＳ Ｐゴシック" pitchFamily="50" charset="-128"/>
              <a:cs typeface="Arial" pitchFamily="34" charset="0"/>
            </a:endParaRPr>
          </a:p>
        </p:txBody>
      </p:sp>
      <p:sp>
        <p:nvSpPr>
          <p:cNvPr id="11268" name="Rectangle 4"/>
          <p:cNvSpPr>
            <a:spLocks noGrp="1" noChangeArrowheads="1"/>
          </p:cNvSpPr>
          <p:nvPr>
            <p:ph type="body" idx="1"/>
          </p:nvPr>
        </p:nvSpPr>
        <p:spPr bwMode="auto">
          <a:xfrm>
            <a:off x="431800" y="1773238"/>
            <a:ext cx="82804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18000" bIns="10800" numCol="1" anchor="t" anchorCtr="0" compatLnSpc="1">
            <a:prstTxWarp prst="textNoShape">
              <a:avLst/>
            </a:prstTxWarp>
          </a:bodyPr>
          <a:lstStyle/>
          <a:p>
            <a:pPr lvl="0"/>
            <a:r>
              <a:rPr lang="en-US" altLang="ja-JP" smtClean="0"/>
              <a:t>First level</a:t>
            </a:r>
          </a:p>
          <a:p>
            <a:pPr lvl="1"/>
            <a:r>
              <a:rPr lang="en-US" altLang="ja-JP" smtClean="0"/>
              <a:t>Second level</a:t>
            </a:r>
          </a:p>
          <a:p>
            <a:pPr lvl="2"/>
            <a:r>
              <a:rPr lang="en-US" altLang="ja-JP" smtClean="0"/>
              <a:t>Third level</a:t>
            </a:r>
          </a:p>
        </p:txBody>
      </p:sp>
      <p:sp>
        <p:nvSpPr>
          <p:cNvPr id="11269" name="Rectangle 5"/>
          <p:cNvSpPr>
            <a:spLocks noGrp="1" noChangeArrowheads="1"/>
          </p:cNvSpPr>
          <p:nvPr>
            <p:ph type="title"/>
          </p:nvPr>
        </p:nvSpPr>
        <p:spPr bwMode="auto">
          <a:xfrm>
            <a:off x="431800" y="77788"/>
            <a:ext cx="8280400" cy="115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0800" rIns="0" bIns="10800" numCol="1" anchor="ctr" anchorCtr="0" compatLnSpc="1">
            <a:prstTxWarp prst="textNoShape">
              <a:avLst/>
            </a:prstTxWarp>
          </a:bodyPr>
          <a:lstStyle/>
          <a:p>
            <a:pPr lvl="0"/>
            <a:r>
              <a:rPr lang="en-US" altLang="ja-JP" smtClean="0"/>
              <a:t>Title</a:t>
            </a:r>
          </a:p>
        </p:txBody>
      </p:sp>
    </p:spTree>
  </p:cSld>
  <p:clrMap bg1="lt1" tx1="dk1" bg2="lt2" tx2="dk2" accent1="accent1" accent2="accent2" accent3="accent3" accent4="accent4" accent5="accent5" accent6="accent6" hlink="hlink" folHlink="folHlink"/>
  <p:sldLayoutIdLst>
    <p:sldLayoutId id="2147484824" r:id="rId1"/>
    <p:sldLayoutId id="2147484825" r:id="rId2"/>
    <p:sldLayoutId id="2147484826" r:id="rId3"/>
    <p:sldLayoutId id="2147484827" r:id="rId4"/>
    <p:sldLayoutId id="2147484828" r:id="rId5"/>
    <p:sldLayoutId id="2147484829" r:id="rId6"/>
    <p:sldLayoutId id="2147484830" r:id="rId7"/>
    <p:sldLayoutId id="2147484831" r:id="rId8"/>
    <p:sldLayoutId id="2147484832" r:id="rId9"/>
    <p:sldLayoutId id="2147484833" r:id="rId10"/>
    <p:sldLayoutId id="2147484834" r:id="rId11"/>
  </p:sldLayoutIdLst>
  <p:timing>
    <p:tnLst>
      <p:par>
        <p:cTn id="1" dur="indefinite" restart="never" nodeType="tmRoot"/>
      </p:par>
    </p:tnLst>
  </p:timing>
  <p:hf sldNum="0" hdr="0" ftr="0" dt="0"/>
  <p:txStyles>
    <p:titleStyle>
      <a:lvl1pPr algn="l" rtl="0" eaLnBrk="1" fontAlgn="base" hangingPunct="1">
        <a:spcBef>
          <a:spcPct val="0"/>
        </a:spcBef>
        <a:spcAft>
          <a:spcPct val="0"/>
        </a:spcAft>
        <a:defRPr kumimoji="1" sz="3600">
          <a:solidFill>
            <a:schemeClr val="accent1"/>
          </a:solidFill>
          <a:latin typeface="+mj-lt"/>
          <a:ea typeface="+mj-ea"/>
          <a:cs typeface="+mj-cs"/>
        </a:defRPr>
      </a:lvl1pPr>
      <a:lvl2pPr algn="l" rtl="0" eaLnBrk="1" fontAlgn="base" hangingPunct="1">
        <a:spcBef>
          <a:spcPct val="0"/>
        </a:spcBef>
        <a:spcAft>
          <a:spcPct val="0"/>
        </a:spcAft>
        <a:defRPr kumimoji="1" sz="3600">
          <a:solidFill>
            <a:schemeClr val="accent1"/>
          </a:solidFill>
          <a:latin typeface="Arial" charset="0"/>
        </a:defRPr>
      </a:lvl2pPr>
      <a:lvl3pPr algn="l" rtl="0" eaLnBrk="1" fontAlgn="base" hangingPunct="1">
        <a:spcBef>
          <a:spcPct val="0"/>
        </a:spcBef>
        <a:spcAft>
          <a:spcPct val="0"/>
        </a:spcAft>
        <a:defRPr kumimoji="1" sz="3600">
          <a:solidFill>
            <a:schemeClr val="accent1"/>
          </a:solidFill>
          <a:latin typeface="Arial" charset="0"/>
        </a:defRPr>
      </a:lvl3pPr>
      <a:lvl4pPr algn="l" rtl="0" eaLnBrk="1" fontAlgn="base" hangingPunct="1">
        <a:spcBef>
          <a:spcPct val="0"/>
        </a:spcBef>
        <a:spcAft>
          <a:spcPct val="0"/>
        </a:spcAft>
        <a:defRPr kumimoji="1" sz="3600">
          <a:solidFill>
            <a:schemeClr val="accent1"/>
          </a:solidFill>
          <a:latin typeface="Arial" charset="0"/>
        </a:defRPr>
      </a:lvl4pPr>
      <a:lvl5pPr algn="l" rtl="0" eaLnBrk="1" fontAlgn="base" hangingPunct="1">
        <a:spcBef>
          <a:spcPct val="0"/>
        </a:spcBef>
        <a:spcAft>
          <a:spcPct val="0"/>
        </a:spcAft>
        <a:defRPr kumimoji="1" sz="3600">
          <a:solidFill>
            <a:schemeClr val="accent1"/>
          </a:solidFill>
          <a:latin typeface="Arial" charset="0"/>
        </a:defRPr>
      </a:lvl5pPr>
      <a:lvl6pPr marL="457200" algn="l" rtl="0" eaLnBrk="1" fontAlgn="base" hangingPunct="1">
        <a:spcBef>
          <a:spcPct val="0"/>
        </a:spcBef>
        <a:spcAft>
          <a:spcPct val="0"/>
        </a:spcAft>
        <a:defRPr kumimoji="1" sz="3600">
          <a:solidFill>
            <a:schemeClr val="accent1"/>
          </a:solidFill>
          <a:latin typeface="Arial" charset="0"/>
        </a:defRPr>
      </a:lvl6pPr>
      <a:lvl7pPr marL="914400" algn="l" rtl="0" eaLnBrk="1" fontAlgn="base" hangingPunct="1">
        <a:spcBef>
          <a:spcPct val="0"/>
        </a:spcBef>
        <a:spcAft>
          <a:spcPct val="0"/>
        </a:spcAft>
        <a:defRPr kumimoji="1" sz="3600">
          <a:solidFill>
            <a:schemeClr val="accent1"/>
          </a:solidFill>
          <a:latin typeface="Arial" charset="0"/>
        </a:defRPr>
      </a:lvl7pPr>
      <a:lvl8pPr marL="1371600" algn="l" rtl="0" eaLnBrk="1" fontAlgn="base" hangingPunct="1">
        <a:spcBef>
          <a:spcPct val="0"/>
        </a:spcBef>
        <a:spcAft>
          <a:spcPct val="0"/>
        </a:spcAft>
        <a:defRPr kumimoji="1" sz="3600">
          <a:solidFill>
            <a:schemeClr val="accent1"/>
          </a:solidFill>
          <a:latin typeface="Arial" charset="0"/>
        </a:defRPr>
      </a:lvl8pPr>
      <a:lvl9pPr marL="1828800" algn="l" rtl="0" eaLnBrk="1" fontAlgn="base" hangingPunct="1">
        <a:spcBef>
          <a:spcPct val="0"/>
        </a:spcBef>
        <a:spcAft>
          <a:spcPct val="0"/>
        </a:spcAft>
        <a:defRPr kumimoji="1" sz="3600">
          <a:solidFill>
            <a:schemeClr val="accent1"/>
          </a:solidFill>
          <a:latin typeface="Arial" charset="0"/>
        </a:defRPr>
      </a:lvl9pPr>
    </p:titleStyle>
    <p:bodyStyle>
      <a:lvl1pPr marL="180975" indent="-180975" algn="l" rtl="0" eaLnBrk="1" fontAlgn="base" hangingPunct="1">
        <a:spcBef>
          <a:spcPct val="20000"/>
        </a:spcBef>
        <a:spcAft>
          <a:spcPct val="0"/>
        </a:spcAft>
        <a:buClr>
          <a:schemeClr val="accent1"/>
        </a:buClr>
        <a:buFont typeface="Arial" pitchFamily="34" charset="0"/>
        <a:buChar char="●"/>
        <a:defRPr kumimoji="1" sz="2000">
          <a:solidFill>
            <a:schemeClr val="accent1"/>
          </a:solidFill>
          <a:latin typeface="+mn-lt"/>
          <a:ea typeface="+mn-ea"/>
          <a:cs typeface="+mn-cs"/>
        </a:defRPr>
      </a:lvl1pPr>
      <a:lvl2pPr marL="685800" indent="-325438" algn="l" rtl="0" eaLnBrk="1" fontAlgn="base" hangingPunct="1">
        <a:spcBef>
          <a:spcPct val="20000"/>
        </a:spcBef>
        <a:spcAft>
          <a:spcPct val="0"/>
        </a:spcAft>
        <a:buClr>
          <a:schemeClr val="bg2"/>
        </a:buClr>
        <a:buFont typeface="Wingdings" pitchFamily="2" charset="2"/>
        <a:buChar char="§"/>
        <a:defRPr kumimoji="1" sz="2800">
          <a:solidFill>
            <a:schemeClr val="bg2"/>
          </a:solidFill>
          <a:latin typeface="+mn-lt"/>
        </a:defRPr>
      </a:lvl2pPr>
      <a:lvl3pPr marL="1143000" indent="-325438" algn="l" rtl="0" eaLnBrk="1" fontAlgn="base" hangingPunct="1">
        <a:spcBef>
          <a:spcPct val="20000"/>
        </a:spcBef>
        <a:spcAft>
          <a:spcPct val="0"/>
        </a:spcAft>
        <a:buClr>
          <a:schemeClr val="bg2"/>
        </a:buClr>
        <a:buFont typeface="Courier New" pitchFamily="49" charset="0"/>
        <a:buChar char="-"/>
        <a:defRPr kumimoji="1" sz="2400">
          <a:solidFill>
            <a:schemeClr val="bg2"/>
          </a:solidFill>
          <a:latin typeface="+mn-lt"/>
        </a:defRPr>
      </a:lvl3pPr>
      <a:lvl4pPr marL="1751013" indent="-228600" algn="l" rtl="0" eaLnBrk="1" fontAlgn="base" hangingPunct="1">
        <a:spcBef>
          <a:spcPct val="20000"/>
        </a:spcBef>
        <a:spcAft>
          <a:spcPct val="0"/>
        </a:spcAft>
        <a:buChar char="–"/>
        <a:defRPr kumimoji="1" sz="2000">
          <a:solidFill>
            <a:schemeClr val="tx1"/>
          </a:solidFill>
          <a:latin typeface="+mn-lt"/>
        </a:defRPr>
      </a:lvl4pPr>
      <a:lvl5pPr marL="2159000" indent="-228600" algn="l" rtl="0" eaLnBrk="1" fontAlgn="base" hangingPunct="1">
        <a:spcBef>
          <a:spcPct val="20000"/>
        </a:spcBef>
        <a:spcAft>
          <a:spcPct val="0"/>
        </a:spcAft>
        <a:buChar char="»"/>
        <a:defRPr kumimoji="1" sz="2000">
          <a:solidFill>
            <a:schemeClr val="tx1"/>
          </a:solidFill>
          <a:latin typeface="+mn-lt"/>
        </a:defRPr>
      </a:lvl5pPr>
      <a:lvl6pPr marL="2616200" indent="-228600" algn="l" rtl="0" eaLnBrk="1" fontAlgn="base" hangingPunct="1">
        <a:spcBef>
          <a:spcPct val="20000"/>
        </a:spcBef>
        <a:spcAft>
          <a:spcPct val="0"/>
        </a:spcAft>
        <a:buChar char="»"/>
        <a:defRPr kumimoji="1" sz="2000">
          <a:solidFill>
            <a:schemeClr val="tx1"/>
          </a:solidFill>
          <a:latin typeface="+mn-lt"/>
        </a:defRPr>
      </a:lvl6pPr>
      <a:lvl7pPr marL="3073400" indent="-228600" algn="l" rtl="0" eaLnBrk="1" fontAlgn="base" hangingPunct="1">
        <a:spcBef>
          <a:spcPct val="20000"/>
        </a:spcBef>
        <a:spcAft>
          <a:spcPct val="0"/>
        </a:spcAft>
        <a:buChar char="»"/>
        <a:defRPr kumimoji="1" sz="2000">
          <a:solidFill>
            <a:schemeClr val="tx1"/>
          </a:solidFill>
          <a:latin typeface="+mn-lt"/>
        </a:defRPr>
      </a:lvl7pPr>
      <a:lvl8pPr marL="3530600" indent="-228600" algn="l" rtl="0" eaLnBrk="1" fontAlgn="base" hangingPunct="1">
        <a:spcBef>
          <a:spcPct val="20000"/>
        </a:spcBef>
        <a:spcAft>
          <a:spcPct val="0"/>
        </a:spcAft>
        <a:buChar char="»"/>
        <a:defRPr kumimoji="1" sz="2000">
          <a:solidFill>
            <a:schemeClr val="tx1"/>
          </a:solidFill>
          <a:latin typeface="+mn-lt"/>
        </a:defRPr>
      </a:lvl8pPr>
      <a:lvl9pPr marL="3987800" indent="-228600" algn="l" rtl="0" eaLnBrk="1" fontAlgn="base" hangingPunct="1">
        <a:spcBef>
          <a:spcPct val="20000"/>
        </a:spcBef>
        <a:spcAft>
          <a:spcPct val="0"/>
        </a:spcAft>
        <a:buChar char="»"/>
        <a:defRPr kumimoji="1" sz="2000">
          <a:solidFill>
            <a:schemeClr val="tx1"/>
          </a:solidFill>
          <a:latin typeface="+mn-lt"/>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2290" name="Picture 2" descr="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3516313" cy="6875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23939" name="Rectangle 3"/>
          <p:cNvSpPr>
            <a:spLocks noGrp="1" noChangeArrowheads="1"/>
          </p:cNvSpPr>
          <p:nvPr>
            <p:ph type="ftr" sz="quarter" idx="3"/>
          </p:nvPr>
        </p:nvSpPr>
        <p:spPr bwMode="auto">
          <a:xfrm>
            <a:off x="2971800" y="6553200"/>
            <a:ext cx="3810000" cy="3048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ctr">
              <a:defRPr kumimoji="0" sz="1000" b="1">
                <a:ea typeface="ＭＳ Ｐゴシック" pitchFamily="50" charset="-128"/>
                <a:cs typeface="Arial" pitchFamily="34" charset="0"/>
              </a:defRPr>
            </a:lvl1pPr>
          </a:lstStyle>
          <a:p>
            <a:pPr>
              <a:defRPr/>
            </a:pPr>
            <a:endParaRPr lang="en-US" altLang="ja-JP"/>
          </a:p>
        </p:txBody>
      </p:sp>
      <p:sp>
        <p:nvSpPr>
          <p:cNvPr id="423940" name="Rectangle 4"/>
          <p:cNvSpPr>
            <a:spLocks noGrp="1" noChangeArrowheads="1"/>
          </p:cNvSpPr>
          <p:nvPr>
            <p:ph type="sldNum" sz="quarter" idx="4"/>
          </p:nvPr>
        </p:nvSpPr>
        <p:spPr bwMode="auto">
          <a:xfrm>
            <a:off x="7162800" y="6553200"/>
            <a:ext cx="1943100" cy="3048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a:defRPr kumimoji="0" sz="1000" b="1">
                <a:ea typeface="ＭＳ Ｐゴシック" pitchFamily="50" charset="-128"/>
                <a:cs typeface="Arial" pitchFamily="34" charset="0"/>
              </a:defRPr>
            </a:lvl1pPr>
          </a:lstStyle>
          <a:p>
            <a:pPr>
              <a:defRPr/>
            </a:pPr>
            <a:fld id="{6D1937EB-E71D-474E-89CA-0FE4C6A77ECF}" type="slidenum">
              <a:rPr lang="en-US" altLang="ja-JP"/>
              <a:pPr>
                <a:defRPr/>
              </a:pPr>
              <a:t>‹#›</a:t>
            </a:fld>
            <a:endParaRPr lang="en-US" altLang="ja-JP"/>
          </a:p>
        </p:txBody>
      </p:sp>
      <p:sp>
        <p:nvSpPr>
          <p:cNvPr id="12293" name="Rectangle 5"/>
          <p:cNvSpPr>
            <a:spLocks noChangeArrowheads="1"/>
          </p:cNvSpPr>
          <p:nvPr/>
        </p:nvSpPr>
        <p:spPr bwMode="auto">
          <a:xfrm>
            <a:off x="0" y="762000"/>
            <a:ext cx="9144000" cy="152400"/>
          </a:xfrm>
          <a:prstGeom prst="rect">
            <a:avLst/>
          </a:prstGeom>
          <a:solidFill>
            <a:srgbClr val="7DFA60">
              <a:alpha val="47058"/>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itchFamily="18" charset="0"/>
              </a:defRPr>
            </a:lvl1pPr>
            <a:lvl2pPr marL="742950" indent="-285750">
              <a:defRPr kumimoji="1" sz="2400">
                <a:solidFill>
                  <a:schemeClr val="tx1"/>
                </a:solidFill>
                <a:latin typeface="Times New Roman" pitchFamily="18" charset="0"/>
              </a:defRPr>
            </a:lvl2pPr>
            <a:lvl3pPr marL="1143000" indent="-228600">
              <a:defRPr kumimoji="1" sz="2400">
                <a:solidFill>
                  <a:schemeClr val="tx1"/>
                </a:solidFill>
                <a:latin typeface="Times New Roman" pitchFamily="18" charset="0"/>
              </a:defRPr>
            </a:lvl3pPr>
            <a:lvl4pPr marL="1600200" indent="-228600">
              <a:defRPr kumimoji="1" sz="2400">
                <a:solidFill>
                  <a:schemeClr val="tx1"/>
                </a:solidFill>
                <a:latin typeface="Times New Roman" pitchFamily="18" charset="0"/>
              </a:defRPr>
            </a:lvl4pPr>
            <a:lvl5pPr marL="2057400" indent="-228600">
              <a:defRPr kumimoji="1" sz="2400">
                <a:solidFill>
                  <a:schemeClr val="tx1"/>
                </a:solidFill>
                <a:latin typeface="Times New Roman" pitchFamily="18" charset="0"/>
              </a:defRPr>
            </a:lvl5pPr>
            <a:lvl6pPr marL="2514600" indent="-228600" eaLnBrk="0" fontAlgn="base" hangingPunct="0">
              <a:spcBef>
                <a:spcPct val="0"/>
              </a:spcBef>
              <a:spcAft>
                <a:spcPct val="0"/>
              </a:spcAft>
              <a:defRPr kumimoji="1" sz="2400">
                <a:solidFill>
                  <a:schemeClr val="tx1"/>
                </a:solidFill>
                <a:latin typeface="Times New Roman" pitchFamily="18" charset="0"/>
              </a:defRPr>
            </a:lvl6pPr>
            <a:lvl7pPr marL="2971800" indent="-228600" eaLnBrk="0" fontAlgn="base" hangingPunct="0">
              <a:spcBef>
                <a:spcPct val="0"/>
              </a:spcBef>
              <a:spcAft>
                <a:spcPct val="0"/>
              </a:spcAft>
              <a:defRPr kumimoji="1" sz="2400">
                <a:solidFill>
                  <a:schemeClr val="tx1"/>
                </a:solidFill>
                <a:latin typeface="Times New Roman" pitchFamily="18" charset="0"/>
              </a:defRPr>
            </a:lvl7pPr>
            <a:lvl8pPr marL="3429000" indent="-228600" eaLnBrk="0" fontAlgn="base" hangingPunct="0">
              <a:spcBef>
                <a:spcPct val="0"/>
              </a:spcBef>
              <a:spcAft>
                <a:spcPct val="0"/>
              </a:spcAft>
              <a:defRPr kumimoji="1" sz="2400">
                <a:solidFill>
                  <a:schemeClr val="tx1"/>
                </a:solidFill>
                <a:latin typeface="Times New Roman" pitchFamily="18" charset="0"/>
              </a:defRPr>
            </a:lvl8pPr>
            <a:lvl9pPr marL="3886200" indent="-228600" eaLnBrk="0" fontAlgn="base" hangingPunct="0">
              <a:spcBef>
                <a:spcPct val="0"/>
              </a:spcBef>
              <a:spcAft>
                <a:spcPct val="0"/>
              </a:spcAft>
              <a:defRPr kumimoji="1" sz="2400">
                <a:solidFill>
                  <a:schemeClr val="tx1"/>
                </a:solidFill>
                <a:latin typeface="Times New Roman" pitchFamily="18" charset="0"/>
              </a:defRPr>
            </a:lvl9pPr>
          </a:lstStyle>
          <a:p>
            <a:pPr eaLnBrk="1" hangingPunct="1">
              <a:defRPr/>
            </a:pPr>
            <a:endParaRPr kumimoji="0" lang="en-US" altLang="ja-JP" smtClean="0">
              <a:solidFill>
                <a:schemeClr val="bg2"/>
              </a:solidFill>
              <a:latin typeface="Arial" pitchFamily="34" charset="0"/>
              <a:ea typeface="ＭＳ Ｐゴシック" pitchFamily="50" charset="-128"/>
              <a:cs typeface="Arial" pitchFamily="34" charset="0"/>
            </a:endParaRPr>
          </a:p>
        </p:txBody>
      </p:sp>
      <p:graphicFrame>
        <p:nvGraphicFramePr>
          <p:cNvPr id="12294" name="Object 6"/>
          <p:cNvGraphicFramePr>
            <a:graphicFrameLocks noChangeAspect="1"/>
          </p:cNvGraphicFramePr>
          <p:nvPr/>
        </p:nvGraphicFramePr>
        <p:xfrm>
          <a:off x="152400" y="76200"/>
          <a:ext cx="838200" cy="830263"/>
        </p:xfrm>
        <a:graphic>
          <a:graphicData uri="http://schemas.openxmlformats.org/presentationml/2006/ole">
            <mc:AlternateContent xmlns:mc="http://schemas.openxmlformats.org/markup-compatibility/2006">
              <mc:Choice xmlns:v="urn:schemas-microsoft-com:vml" Requires="v">
                <p:oleObj spid="_x0000_s142341" name="CorelDRAW" r:id="rId15" imgW="6773760" imgH="6706440" progId="">
                  <p:embed/>
                </p:oleObj>
              </mc:Choice>
              <mc:Fallback>
                <p:oleObj name="CorelDRAW" r:id="rId15" imgW="6773760" imgH="6706440" progId="">
                  <p:embed/>
                  <p:pic>
                    <p:nvPicPr>
                      <p:cNvPr id="0" name="Picture 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52400" y="76200"/>
                        <a:ext cx="838200" cy="830263"/>
                      </a:xfrm>
                      <a:prstGeom prst="rect">
                        <a:avLst/>
                      </a:prstGeom>
                      <a:noFill/>
                      <a:ln>
                        <a:noFill/>
                      </a:ln>
                      <a:extLst>
                        <a:ext uri="{909E8E84-426E-40DD-AFC4-6F175D3DCCD1}">
                          <a14:hiddenFill xmlns:a14="http://schemas.microsoft.com/office/drawing/2010/main">
                            <a:solidFill>
                              <a:srgbClr val="CC9900"/>
                            </a:solidFill>
                          </a14:hiddenFill>
                        </a:ext>
                        <a:ext uri="{91240B29-F687-4F45-9708-019B960494DF}">
                          <a14:hiddenLine xmlns:a14="http://schemas.microsoft.com/office/drawing/2010/main" w="9525">
                            <a:solidFill>
                              <a:srgbClr val="292929"/>
                            </a:solidFill>
                            <a:miter lim="800000"/>
                            <a:headEnd/>
                            <a:tailEnd/>
                          </a14:hiddenLine>
                        </a:ext>
                      </a:extLst>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4836" r:id="rId1"/>
    <p:sldLayoutId id="2147484837" r:id="rId2"/>
    <p:sldLayoutId id="2147484838" r:id="rId3"/>
    <p:sldLayoutId id="2147484839" r:id="rId4"/>
    <p:sldLayoutId id="2147484840" r:id="rId5"/>
    <p:sldLayoutId id="2147484841" r:id="rId6"/>
    <p:sldLayoutId id="2147484842" r:id="rId7"/>
    <p:sldLayoutId id="2147484843" r:id="rId8"/>
    <p:sldLayoutId id="2147484844" r:id="rId9"/>
    <p:sldLayoutId id="2147484845" r:id="rId10"/>
    <p:sldLayoutId id="2147484846" r:id="rId11"/>
  </p:sldLayoutIdLst>
  <p:hf sldNum="0" hdr="0" ftr="0" dt="0"/>
  <p:txStyles>
    <p:titleStyle>
      <a:lvl1pPr algn="l" rtl="0" eaLnBrk="1" fontAlgn="base" hangingPunct="1">
        <a:spcBef>
          <a:spcPct val="0"/>
        </a:spcBef>
        <a:spcAft>
          <a:spcPct val="0"/>
        </a:spcAft>
        <a:defRPr kumimoji="1" sz="4000">
          <a:solidFill>
            <a:schemeClr val="tx2"/>
          </a:solidFill>
          <a:latin typeface="+mj-lt"/>
          <a:ea typeface="+mj-ea"/>
          <a:cs typeface="+mj-cs"/>
        </a:defRPr>
      </a:lvl1pPr>
      <a:lvl2pPr algn="l" rtl="0" eaLnBrk="1" fontAlgn="base" hangingPunct="1">
        <a:spcBef>
          <a:spcPct val="0"/>
        </a:spcBef>
        <a:spcAft>
          <a:spcPct val="0"/>
        </a:spcAft>
        <a:defRPr kumimoji="1" sz="4000">
          <a:solidFill>
            <a:schemeClr val="tx2"/>
          </a:solidFill>
          <a:latin typeface="Arial" charset="0"/>
        </a:defRPr>
      </a:lvl2pPr>
      <a:lvl3pPr algn="l" rtl="0" eaLnBrk="1" fontAlgn="base" hangingPunct="1">
        <a:spcBef>
          <a:spcPct val="0"/>
        </a:spcBef>
        <a:spcAft>
          <a:spcPct val="0"/>
        </a:spcAft>
        <a:defRPr kumimoji="1" sz="4000">
          <a:solidFill>
            <a:schemeClr val="tx2"/>
          </a:solidFill>
          <a:latin typeface="Arial" charset="0"/>
        </a:defRPr>
      </a:lvl3pPr>
      <a:lvl4pPr algn="l" rtl="0" eaLnBrk="1" fontAlgn="base" hangingPunct="1">
        <a:spcBef>
          <a:spcPct val="0"/>
        </a:spcBef>
        <a:spcAft>
          <a:spcPct val="0"/>
        </a:spcAft>
        <a:defRPr kumimoji="1" sz="4000">
          <a:solidFill>
            <a:schemeClr val="tx2"/>
          </a:solidFill>
          <a:latin typeface="Arial" charset="0"/>
        </a:defRPr>
      </a:lvl4pPr>
      <a:lvl5pPr algn="l" rtl="0" eaLnBrk="1" fontAlgn="base" hangingPunct="1">
        <a:spcBef>
          <a:spcPct val="0"/>
        </a:spcBef>
        <a:spcAft>
          <a:spcPct val="0"/>
        </a:spcAft>
        <a:defRPr kumimoji="1" sz="4000">
          <a:solidFill>
            <a:schemeClr val="tx2"/>
          </a:solidFill>
          <a:latin typeface="Arial" charset="0"/>
        </a:defRPr>
      </a:lvl5pPr>
      <a:lvl6pPr marL="457200" algn="l" rtl="0" eaLnBrk="1" fontAlgn="base" hangingPunct="1">
        <a:spcBef>
          <a:spcPct val="0"/>
        </a:spcBef>
        <a:spcAft>
          <a:spcPct val="0"/>
        </a:spcAft>
        <a:defRPr kumimoji="1" sz="4000">
          <a:solidFill>
            <a:schemeClr val="tx2"/>
          </a:solidFill>
          <a:latin typeface="Arial" charset="0"/>
        </a:defRPr>
      </a:lvl6pPr>
      <a:lvl7pPr marL="914400" algn="l" rtl="0" eaLnBrk="1" fontAlgn="base" hangingPunct="1">
        <a:spcBef>
          <a:spcPct val="0"/>
        </a:spcBef>
        <a:spcAft>
          <a:spcPct val="0"/>
        </a:spcAft>
        <a:defRPr kumimoji="1" sz="4000">
          <a:solidFill>
            <a:schemeClr val="tx2"/>
          </a:solidFill>
          <a:latin typeface="Arial" charset="0"/>
        </a:defRPr>
      </a:lvl7pPr>
      <a:lvl8pPr marL="1371600" algn="l" rtl="0" eaLnBrk="1" fontAlgn="base" hangingPunct="1">
        <a:spcBef>
          <a:spcPct val="0"/>
        </a:spcBef>
        <a:spcAft>
          <a:spcPct val="0"/>
        </a:spcAft>
        <a:defRPr kumimoji="1" sz="4000">
          <a:solidFill>
            <a:schemeClr val="tx2"/>
          </a:solidFill>
          <a:latin typeface="Arial" charset="0"/>
        </a:defRPr>
      </a:lvl8pPr>
      <a:lvl9pPr marL="1828800" algn="l" rtl="0" eaLnBrk="1" fontAlgn="base" hangingPunct="1">
        <a:spcBef>
          <a:spcPct val="0"/>
        </a:spcBef>
        <a:spcAft>
          <a:spcPct val="0"/>
        </a:spcAft>
        <a:defRPr kumimoji="1" sz="4000">
          <a:solidFill>
            <a:schemeClr val="tx2"/>
          </a:solidFill>
          <a:latin typeface="Arial" charset="0"/>
        </a:defRPr>
      </a:lvl9pPr>
    </p:titleStyle>
    <p:bodyStyle>
      <a:lvl1pPr marL="447675" indent="-447675" algn="l" rtl="0" eaLnBrk="1" fontAlgn="base" hangingPunct="1">
        <a:spcBef>
          <a:spcPct val="20000"/>
        </a:spcBef>
        <a:spcAft>
          <a:spcPct val="0"/>
        </a:spcAft>
        <a:buClr>
          <a:schemeClr val="accent1"/>
        </a:buClr>
        <a:buSzPct val="70000"/>
        <a:buFont typeface="Wingdings" pitchFamily="2" charset="2"/>
        <a:buChar char="n"/>
        <a:defRPr kumimoji="1" sz="3200">
          <a:solidFill>
            <a:schemeClr val="tx1"/>
          </a:solidFill>
          <a:latin typeface="+mn-lt"/>
          <a:ea typeface="+mn-ea"/>
          <a:cs typeface="+mn-cs"/>
        </a:defRPr>
      </a:lvl1pPr>
      <a:lvl2pPr marL="889000" indent="-439738" algn="l" rtl="0" eaLnBrk="1" fontAlgn="base" hangingPunct="1">
        <a:spcBef>
          <a:spcPct val="20000"/>
        </a:spcBef>
        <a:spcAft>
          <a:spcPct val="0"/>
        </a:spcAft>
        <a:buClr>
          <a:schemeClr val="hlink"/>
        </a:buClr>
        <a:buSzPct val="65000"/>
        <a:buFont typeface="Wingdings" pitchFamily="2" charset="2"/>
        <a:buChar char="¡"/>
        <a:defRPr kumimoji="1" sz="2800">
          <a:solidFill>
            <a:schemeClr val="tx1"/>
          </a:solidFill>
          <a:latin typeface="+mn-lt"/>
        </a:defRPr>
      </a:lvl2pPr>
      <a:lvl3pPr marL="1293813" indent="-403225" algn="l" rtl="0" eaLnBrk="1" fontAlgn="base" hangingPunct="1">
        <a:spcBef>
          <a:spcPct val="20000"/>
        </a:spcBef>
        <a:spcAft>
          <a:spcPct val="0"/>
        </a:spcAft>
        <a:buClr>
          <a:schemeClr val="accent1"/>
        </a:buClr>
        <a:buSzPct val="70000"/>
        <a:buFont typeface="Wingdings" pitchFamily="2" charset="2"/>
        <a:buChar char="n"/>
        <a:defRPr kumimoji="1" sz="2400">
          <a:solidFill>
            <a:schemeClr val="tx1"/>
          </a:solidFill>
          <a:latin typeface="+mn-lt"/>
        </a:defRPr>
      </a:lvl3pPr>
      <a:lvl4pPr marL="1681163" indent="-385763" algn="l" rtl="0" eaLnBrk="1" fontAlgn="base" hangingPunct="1">
        <a:spcBef>
          <a:spcPct val="20000"/>
        </a:spcBef>
        <a:spcAft>
          <a:spcPct val="0"/>
        </a:spcAft>
        <a:buClr>
          <a:schemeClr val="hlink"/>
        </a:buClr>
        <a:buSzPct val="75000"/>
        <a:buFont typeface="Wingdings" pitchFamily="2" charset="2"/>
        <a:buChar char="¡"/>
        <a:defRPr kumimoji="1" sz="2000">
          <a:solidFill>
            <a:schemeClr val="tx1"/>
          </a:solidFill>
          <a:latin typeface="+mn-lt"/>
        </a:defRPr>
      </a:lvl4pPr>
      <a:lvl5pPr marL="2070100" indent="-387350" algn="l" rtl="0" eaLnBrk="1" fontAlgn="base" hangingPunct="1">
        <a:spcBef>
          <a:spcPct val="20000"/>
        </a:spcBef>
        <a:spcAft>
          <a:spcPct val="0"/>
        </a:spcAft>
        <a:buClr>
          <a:schemeClr val="accent1"/>
        </a:buClr>
        <a:buSzPct val="70000"/>
        <a:buFont typeface="Wingdings" pitchFamily="2" charset="2"/>
        <a:buChar char="n"/>
        <a:defRPr kumimoji="1" sz="2000">
          <a:solidFill>
            <a:schemeClr val="tx1"/>
          </a:solidFill>
          <a:latin typeface="+mn-lt"/>
        </a:defRPr>
      </a:lvl5pPr>
      <a:lvl6pPr marL="2527300" indent="-387350" algn="l" rtl="0" eaLnBrk="1" fontAlgn="base" hangingPunct="1">
        <a:spcBef>
          <a:spcPct val="20000"/>
        </a:spcBef>
        <a:spcAft>
          <a:spcPct val="0"/>
        </a:spcAft>
        <a:buClr>
          <a:schemeClr val="accent1"/>
        </a:buClr>
        <a:buSzPct val="70000"/>
        <a:buFont typeface="Wingdings" pitchFamily="2" charset="2"/>
        <a:buChar char="n"/>
        <a:defRPr kumimoji="1" sz="2000">
          <a:solidFill>
            <a:schemeClr val="tx1"/>
          </a:solidFill>
          <a:latin typeface="+mn-lt"/>
        </a:defRPr>
      </a:lvl6pPr>
      <a:lvl7pPr marL="2984500" indent="-387350" algn="l" rtl="0" eaLnBrk="1" fontAlgn="base" hangingPunct="1">
        <a:spcBef>
          <a:spcPct val="20000"/>
        </a:spcBef>
        <a:spcAft>
          <a:spcPct val="0"/>
        </a:spcAft>
        <a:buClr>
          <a:schemeClr val="accent1"/>
        </a:buClr>
        <a:buSzPct val="70000"/>
        <a:buFont typeface="Wingdings" pitchFamily="2" charset="2"/>
        <a:buChar char="n"/>
        <a:defRPr kumimoji="1" sz="2000">
          <a:solidFill>
            <a:schemeClr val="tx1"/>
          </a:solidFill>
          <a:latin typeface="+mn-lt"/>
        </a:defRPr>
      </a:lvl7pPr>
      <a:lvl8pPr marL="3441700" indent="-387350" algn="l" rtl="0" eaLnBrk="1" fontAlgn="base" hangingPunct="1">
        <a:spcBef>
          <a:spcPct val="20000"/>
        </a:spcBef>
        <a:spcAft>
          <a:spcPct val="0"/>
        </a:spcAft>
        <a:buClr>
          <a:schemeClr val="accent1"/>
        </a:buClr>
        <a:buSzPct val="70000"/>
        <a:buFont typeface="Wingdings" pitchFamily="2" charset="2"/>
        <a:buChar char="n"/>
        <a:defRPr kumimoji="1" sz="2000">
          <a:solidFill>
            <a:schemeClr val="tx1"/>
          </a:solidFill>
          <a:latin typeface="+mn-lt"/>
        </a:defRPr>
      </a:lvl8pPr>
      <a:lvl9pPr marL="3898900" indent="-387350" algn="l" rtl="0" eaLnBrk="1" fontAlgn="base" hangingPunct="1">
        <a:spcBef>
          <a:spcPct val="20000"/>
        </a:spcBef>
        <a:spcAft>
          <a:spcPct val="0"/>
        </a:spcAft>
        <a:buClr>
          <a:schemeClr val="accent1"/>
        </a:buClr>
        <a:buSzPct val="70000"/>
        <a:buFont typeface="Wingdings" pitchFamily="2" charset="2"/>
        <a:buChar char="n"/>
        <a:defRPr kumimoji="1" sz="2000">
          <a:solidFill>
            <a:schemeClr val="tx1"/>
          </a:solidFill>
          <a:latin typeface="+mn-lt"/>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13314" name="Group 2"/>
          <p:cNvGrpSpPr>
            <a:grpSpLocks/>
          </p:cNvGrpSpPr>
          <p:nvPr/>
        </p:nvGrpSpPr>
        <p:grpSpPr bwMode="auto">
          <a:xfrm>
            <a:off x="0" y="0"/>
            <a:ext cx="7620000" cy="6858000"/>
            <a:chOff x="0" y="0"/>
            <a:chExt cx="4800" cy="4320"/>
          </a:xfrm>
        </p:grpSpPr>
        <p:grpSp>
          <p:nvGrpSpPr>
            <p:cNvPr id="13320" name="Group 3"/>
            <p:cNvGrpSpPr>
              <a:grpSpLocks/>
            </p:cNvGrpSpPr>
            <p:nvPr userDrawn="1"/>
          </p:nvGrpSpPr>
          <p:grpSpPr bwMode="auto">
            <a:xfrm>
              <a:off x="0" y="0"/>
              <a:ext cx="2016" cy="4320"/>
              <a:chOff x="0" y="0"/>
              <a:chExt cx="2016" cy="4320"/>
            </a:xfrm>
          </p:grpSpPr>
          <p:sp>
            <p:nvSpPr>
              <p:cNvPr id="13324" name="Rectangle 4"/>
              <p:cNvSpPr>
                <a:spLocks noChangeArrowheads="1"/>
              </p:cNvSpPr>
              <p:nvPr userDrawn="1"/>
            </p:nvSpPr>
            <p:spPr bwMode="auto">
              <a:xfrm>
                <a:off x="0" y="0"/>
                <a:ext cx="480"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itchFamily="18" charset="0"/>
                  </a:defRPr>
                </a:lvl1pPr>
                <a:lvl2pPr marL="742950" indent="-285750">
                  <a:defRPr kumimoji="1" sz="2400">
                    <a:solidFill>
                      <a:schemeClr val="tx1"/>
                    </a:solidFill>
                    <a:latin typeface="Times New Roman" pitchFamily="18" charset="0"/>
                  </a:defRPr>
                </a:lvl2pPr>
                <a:lvl3pPr marL="1143000" indent="-228600">
                  <a:defRPr kumimoji="1" sz="2400">
                    <a:solidFill>
                      <a:schemeClr val="tx1"/>
                    </a:solidFill>
                    <a:latin typeface="Times New Roman" pitchFamily="18" charset="0"/>
                  </a:defRPr>
                </a:lvl3pPr>
                <a:lvl4pPr marL="1600200" indent="-228600">
                  <a:defRPr kumimoji="1" sz="2400">
                    <a:solidFill>
                      <a:schemeClr val="tx1"/>
                    </a:solidFill>
                    <a:latin typeface="Times New Roman" pitchFamily="18" charset="0"/>
                  </a:defRPr>
                </a:lvl4pPr>
                <a:lvl5pPr marL="2057400" indent="-228600">
                  <a:defRPr kumimoji="1" sz="2400">
                    <a:solidFill>
                      <a:schemeClr val="tx1"/>
                    </a:solidFill>
                    <a:latin typeface="Times New Roman" pitchFamily="18" charset="0"/>
                  </a:defRPr>
                </a:lvl5pPr>
                <a:lvl6pPr marL="2514600" indent="-228600" eaLnBrk="0" fontAlgn="base" hangingPunct="0">
                  <a:spcBef>
                    <a:spcPct val="0"/>
                  </a:spcBef>
                  <a:spcAft>
                    <a:spcPct val="0"/>
                  </a:spcAft>
                  <a:defRPr kumimoji="1" sz="2400">
                    <a:solidFill>
                      <a:schemeClr val="tx1"/>
                    </a:solidFill>
                    <a:latin typeface="Times New Roman" pitchFamily="18" charset="0"/>
                  </a:defRPr>
                </a:lvl6pPr>
                <a:lvl7pPr marL="2971800" indent="-228600" eaLnBrk="0" fontAlgn="base" hangingPunct="0">
                  <a:spcBef>
                    <a:spcPct val="0"/>
                  </a:spcBef>
                  <a:spcAft>
                    <a:spcPct val="0"/>
                  </a:spcAft>
                  <a:defRPr kumimoji="1" sz="2400">
                    <a:solidFill>
                      <a:schemeClr val="tx1"/>
                    </a:solidFill>
                    <a:latin typeface="Times New Roman" pitchFamily="18" charset="0"/>
                  </a:defRPr>
                </a:lvl7pPr>
                <a:lvl8pPr marL="3429000" indent="-228600" eaLnBrk="0" fontAlgn="base" hangingPunct="0">
                  <a:spcBef>
                    <a:spcPct val="0"/>
                  </a:spcBef>
                  <a:spcAft>
                    <a:spcPct val="0"/>
                  </a:spcAft>
                  <a:defRPr kumimoji="1" sz="2400">
                    <a:solidFill>
                      <a:schemeClr val="tx1"/>
                    </a:solidFill>
                    <a:latin typeface="Times New Roman" pitchFamily="18" charset="0"/>
                  </a:defRPr>
                </a:lvl8pPr>
                <a:lvl9pPr marL="3886200" indent="-228600" eaLnBrk="0" fontAlgn="base" hangingPunct="0">
                  <a:spcBef>
                    <a:spcPct val="0"/>
                  </a:spcBef>
                  <a:spcAft>
                    <a:spcPct val="0"/>
                  </a:spcAft>
                  <a:defRPr kumimoji="1" sz="2400">
                    <a:solidFill>
                      <a:schemeClr val="tx1"/>
                    </a:solidFill>
                    <a:latin typeface="Times New Roman" pitchFamily="18" charset="0"/>
                  </a:defRPr>
                </a:lvl9pPr>
              </a:lstStyle>
              <a:p>
                <a:pPr eaLnBrk="1" hangingPunct="1">
                  <a:defRPr/>
                </a:pPr>
                <a:endParaRPr kumimoji="0" lang="en-US" altLang="ja-JP" smtClean="0">
                  <a:solidFill>
                    <a:schemeClr val="bg2"/>
                  </a:solidFill>
                  <a:latin typeface="Arial" pitchFamily="34" charset="0"/>
                  <a:ea typeface="ＭＳ Ｐゴシック" pitchFamily="50" charset="-128"/>
                  <a:cs typeface="Arial" pitchFamily="34" charset="0"/>
                </a:endParaRPr>
              </a:p>
            </p:txBody>
          </p:sp>
          <p:sp>
            <p:nvSpPr>
              <p:cNvPr id="13325" name="Freeform 5"/>
              <p:cNvSpPr>
                <a:spLocks/>
              </p:cNvSpPr>
              <p:nvPr userDrawn="1"/>
            </p:nvSpPr>
            <p:spPr bwMode="auto">
              <a:xfrm>
                <a:off x="288" y="0"/>
                <a:ext cx="1728" cy="735"/>
              </a:xfrm>
              <a:custGeom>
                <a:avLst/>
                <a:gdLst>
                  <a:gd name="T0" fmla="*/ 1728 w 1728"/>
                  <a:gd name="T1" fmla="*/ 0 h 735"/>
                  <a:gd name="T2" fmla="*/ 1728 w 1728"/>
                  <a:gd name="T3" fmla="*/ 480 h 735"/>
                  <a:gd name="T4" fmla="*/ 380 w 1728"/>
                  <a:gd name="T5" fmla="*/ 482 h 735"/>
                  <a:gd name="T6" fmla="*/ 354 w 1728"/>
                  <a:gd name="T7" fmla="*/ 480 h 735"/>
                  <a:gd name="T8" fmla="*/ 308 w 1728"/>
                  <a:gd name="T9" fmla="*/ 489 h 735"/>
                  <a:gd name="T10" fmla="*/ 246 w 1728"/>
                  <a:gd name="T11" fmla="*/ 531 h 735"/>
                  <a:gd name="T12" fmla="*/ 206 w 1728"/>
                  <a:gd name="T13" fmla="*/ 597 h 735"/>
                  <a:gd name="T14" fmla="*/ 192 w 1728"/>
                  <a:gd name="T15" fmla="*/ 666 h 735"/>
                  <a:gd name="T16" fmla="*/ 192 w 1728"/>
                  <a:gd name="T17" fmla="*/ 735 h 735"/>
                  <a:gd name="T18" fmla="*/ 0 w 1728"/>
                  <a:gd name="T19" fmla="*/ 735 h 735"/>
                  <a:gd name="T20" fmla="*/ 0 w 1728"/>
                  <a:gd name="T21" fmla="*/ 480 h 735"/>
                  <a:gd name="T22" fmla="*/ 0 w 1728"/>
                  <a:gd name="T23" fmla="*/ 0 h 735"/>
                  <a:gd name="T24" fmla="*/ 1728 w 1728"/>
                  <a:gd name="T25" fmla="*/ 0 h 73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28" h="735">
                    <a:moveTo>
                      <a:pt x="1728" y="0"/>
                    </a:moveTo>
                    <a:lnTo>
                      <a:pt x="1728" y="480"/>
                    </a:lnTo>
                    <a:lnTo>
                      <a:pt x="380" y="482"/>
                    </a:lnTo>
                    <a:lnTo>
                      <a:pt x="354" y="480"/>
                    </a:lnTo>
                    <a:lnTo>
                      <a:pt x="308" y="489"/>
                    </a:lnTo>
                    <a:cubicBezTo>
                      <a:pt x="290" y="498"/>
                      <a:pt x="263" y="513"/>
                      <a:pt x="246" y="531"/>
                    </a:cubicBezTo>
                    <a:cubicBezTo>
                      <a:pt x="229" y="549"/>
                      <a:pt x="215" y="574"/>
                      <a:pt x="206" y="597"/>
                    </a:cubicBezTo>
                    <a:cubicBezTo>
                      <a:pt x="197" y="620"/>
                      <a:pt x="194" y="643"/>
                      <a:pt x="192" y="666"/>
                    </a:cubicBezTo>
                    <a:lnTo>
                      <a:pt x="192" y="735"/>
                    </a:lnTo>
                    <a:lnTo>
                      <a:pt x="0" y="735"/>
                    </a:lnTo>
                    <a:lnTo>
                      <a:pt x="0" y="480"/>
                    </a:lnTo>
                    <a:lnTo>
                      <a:pt x="0" y="0"/>
                    </a:lnTo>
                    <a:lnTo>
                      <a:pt x="1728" y="0"/>
                    </a:lnTo>
                    <a:close/>
                  </a:path>
                </a:pathLst>
              </a:custGeom>
              <a:solidFill>
                <a:schemeClr val="accent2"/>
              </a:solidFill>
              <a:ln>
                <a:noFill/>
              </a:ln>
              <a:extLst>
                <a:ext uri="{91240B29-F687-4F45-9708-019B960494DF}">
                  <a14:hiddenLine xmlns:a14="http://schemas.microsoft.com/office/drawing/2010/main" w="9525" cap="flat" cmpd="sng">
                    <a:solidFill>
                      <a:srgbClr val="000000"/>
                    </a:solidFill>
                    <a:prstDash val="solid"/>
                    <a:miter lim="800000"/>
                    <a:headEnd type="none" w="med" len="med"/>
                    <a:tailEnd type="none" w="med" len="med"/>
                  </a14:hiddenLine>
                </a:ext>
              </a:extLst>
            </p:spPr>
            <p:txBody>
              <a:bodyPr wrap="none"/>
              <a:lstStyle/>
              <a:p>
                <a:endParaRPr lang="ja-JP" altLang="en-US"/>
              </a:p>
            </p:txBody>
          </p:sp>
        </p:grpSp>
        <p:grpSp>
          <p:nvGrpSpPr>
            <p:cNvPr id="13321" name="Group 6"/>
            <p:cNvGrpSpPr>
              <a:grpSpLocks/>
            </p:cNvGrpSpPr>
            <p:nvPr/>
          </p:nvGrpSpPr>
          <p:grpSpPr bwMode="auto">
            <a:xfrm>
              <a:off x="144" y="1248"/>
              <a:ext cx="4656" cy="201"/>
              <a:chOff x="144" y="1248"/>
              <a:chExt cx="4656" cy="201"/>
            </a:xfrm>
          </p:grpSpPr>
          <p:sp>
            <p:nvSpPr>
              <p:cNvPr id="13322" name="AutoShape 7"/>
              <p:cNvSpPr>
                <a:spLocks noChangeArrowheads="1"/>
              </p:cNvSpPr>
              <p:nvPr/>
            </p:nvSpPr>
            <p:spPr bwMode="auto">
              <a:xfrm>
                <a:off x="384" y="1248"/>
                <a:ext cx="4416" cy="200"/>
              </a:xfrm>
              <a:prstGeom prst="roundRect">
                <a:avLst>
                  <a:gd name="adj" fmla="val 0"/>
                </a:avLst>
              </a:pr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kumimoji="1" sz="2400">
                    <a:solidFill>
                      <a:schemeClr val="tx1"/>
                    </a:solidFill>
                    <a:latin typeface="Times New Roman" pitchFamily="18" charset="0"/>
                  </a:defRPr>
                </a:lvl1pPr>
                <a:lvl2pPr marL="742950" indent="-285750">
                  <a:defRPr kumimoji="1" sz="2400">
                    <a:solidFill>
                      <a:schemeClr val="tx1"/>
                    </a:solidFill>
                    <a:latin typeface="Times New Roman" pitchFamily="18" charset="0"/>
                  </a:defRPr>
                </a:lvl2pPr>
                <a:lvl3pPr marL="1143000" indent="-228600">
                  <a:defRPr kumimoji="1" sz="2400">
                    <a:solidFill>
                      <a:schemeClr val="tx1"/>
                    </a:solidFill>
                    <a:latin typeface="Times New Roman" pitchFamily="18" charset="0"/>
                  </a:defRPr>
                </a:lvl3pPr>
                <a:lvl4pPr marL="1600200" indent="-228600">
                  <a:defRPr kumimoji="1" sz="2400">
                    <a:solidFill>
                      <a:schemeClr val="tx1"/>
                    </a:solidFill>
                    <a:latin typeface="Times New Roman" pitchFamily="18" charset="0"/>
                  </a:defRPr>
                </a:lvl4pPr>
                <a:lvl5pPr marL="2057400" indent="-228600">
                  <a:defRPr kumimoji="1" sz="2400">
                    <a:solidFill>
                      <a:schemeClr val="tx1"/>
                    </a:solidFill>
                    <a:latin typeface="Times New Roman" pitchFamily="18" charset="0"/>
                  </a:defRPr>
                </a:lvl5pPr>
                <a:lvl6pPr marL="2514600" indent="-228600" eaLnBrk="0" fontAlgn="base" hangingPunct="0">
                  <a:spcBef>
                    <a:spcPct val="0"/>
                  </a:spcBef>
                  <a:spcAft>
                    <a:spcPct val="0"/>
                  </a:spcAft>
                  <a:defRPr kumimoji="1" sz="2400">
                    <a:solidFill>
                      <a:schemeClr val="tx1"/>
                    </a:solidFill>
                    <a:latin typeface="Times New Roman" pitchFamily="18" charset="0"/>
                  </a:defRPr>
                </a:lvl6pPr>
                <a:lvl7pPr marL="2971800" indent="-228600" eaLnBrk="0" fontAlgn="base" hangingPunct="0">
                  <a:spcBef>
                    <a:spcPct val="0"/>
                  </a:spcBef>
                  <a:spcAft>
                    <a:spcPct val="0"/>
                  </a:spcAft>
                  <a:defRPr kumimoji="1" sz="2400">
                    <a:solidFill>
                      <a:schemeClr val="tx1"/>
                    </a:solidFill>
                    <a:latin typeface="Times New Roman" pitchFamily="18" charset="0"/>
                  </a:defRPr>
                </a:lvl7pPr>
                <a:lvl8pPr marL="3429000" indent="-228600" eaLnBrk="0" fontAlgn="base" hangingPunct="0">
                  <a:spcBef>
                    <a:spcPct val="0"/>
                  </a:spcBef>
                  <a:spcAft>
                    <a:spcPct val="0"/>
                  </a:spcAft>
                  <a:defRPr kumimoji="1" sz="2400">
                    <a:solidFill>
                      <a:schemeClr val="tx1"/>
                    </a:solidFill>
                    <a:latin typeface="Times New Roman" pitchFamily="18" charset="0"/>
                  </a:defRPr>
                </a:lvl8pPr>
                <a:lvl9pPr marL="3886200" indent="-228600" eaLnBrk="0" fontAlgn="base" hangingPunct="0">
                  <a:spcBef>
                    <a:spcPct val="0"/>
                  </a:spcBef>
                  <a:spcAft>
                    <a:spcPct val="0"/>
                  </a:spcAft>
                  <a:defRPr kumimoji="1" sz="2400">
                    <a:solidFill>
                      <a:schemeClr val="tx1"/>
                    </a:solidFill>
                    <a:latin typeface="Times New Roman" pitchFamily="18" charset="0"/>
                  </a:defRPr>
                </a:lvl9pPr>
              </a:lstStyle>
              <a:p>
                <a:pPr eaLnBrk="1" hangingPunct="1">
                  <a:defRPr/>
                </a:pPr>
                <a:endParaRPr kumimoji="0" lang="en-US" altLang="ja-JP" smtClean="0">
                  <a:solidFill>
                    <a:schemeClr val="bg2"/>
                  </a:solidFill>
                  <a:latin typeface="Arial" pitchFamily="34" charset="0"/>
                  <a:ea typeface="ＭＳ Ｐゴシック" pitchFamily="50" charset="-128"/>
                  <a:cs typeface="Arial" pitchFamily="34" charset="0"/>
                </a:endParaRPr>
              </a:p>
            </p:txBody>
          </p:sp>
          <p:sp>
            <p:nvSpPr>
              <p:cNvPr id="13323" name="AutoShape 8"/>
              <p:cNvSpPr>
                <a:spLocks noChangeArrowheads="1"/>
              </p:cNvSpPr>
              <p:nvPr/>
            </p:nvSpPr>
            <p:spPr bwMode="auto">
              <a:xfrm flipH="1">
                <a:off x="144" y="1248"/>
                <a:ext cx="248" cy="201"/>
              </a:xfrm>
              <a:prstGeom prst="flowChartDelay">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itchFamily="18" charset="0"/>
                  </a:defRPr>
                </a:lvl1pPr>
                <a:lvl2pPr marL="742950" indent="-285750">
                  <a:defRPr kumimoji="1" sz="2400">
                    <a:solidFill>
                      <a:schemeClr val="tx1"/>
                    </a:solidFill>
                    <a:latin typeface="Times New Roman" pitchFamily="18" charset="0"/>
                  </a:defRPr>
                </a:lvl2pPr>
                <a:lvl3pPr marL="1143000" indent="-228600">
                  <a:defRPr kumimoji="1" sz="2400">
                    <a:solidFill>
                      <a:schemeClr val="tx1"/>
                    </a:solidFill>
                    <a:latin typeface="Times New Roman" pitchFamily="18" charset="0"/>
                  </a:defRPr>
                </a:lvl3pPr>
                <a:lvl4pPr marL="1600200" indent="-228600">
                  <a:defRPr kumimoji="1" sz="2400">
                    <a:solidFill>
                      <a:schemeClr val="tx1"/>
                    </a:solidFill>
                    <a:latin typeface="Times New Roman" pitchFamily="18" charset="0"/>
                  </a:defRPr>
                </a:lvl4pPr>
                <a:lvl5pPr marL="2057400" indent="-228600">
                  <a:defRPr kumimoji="1" sz="2400">
                    <a:solidFill>
                      <a:schemeClr val="tx1"/>
                    </a:solidFill>
                    <a:latin typeface="Times New Roman" pitchFamily="18" charset="0"/>
                  </a:defRPr>
                </a:lvl5pPr>
                <a:lvl6pPr marL="2514600" indent="-228600" eaLnBrk="0" fontAlgn="base" hangingPunct="0">
                  <a:spcBef>
                    <a:spcPct val="0"/>
                  </a:spcBef>
                  <a:spcAft>
                    <a:spcPct val="0"/>
                  </a:spcAft>
                  <a:defRPr kumimoji="1" sz="2400">
                    <a:solidFill>
                      <a:schemeClr val="tx1"/>
                    </a:solidFill>
                    <a:latin typeface="Times New Roman" pitchFamily="18" charset="0"/>
                  </a:defRPr>
                </a:lvl6pPr>
                <a:lvl7pPr marL="2971800" indent="-228600" eaLnBrk="0" fontAlgn="base" hangingPunct="0">
                  <a:spcBef>
                    <a:spcPct val="0"/>
                  </a:spcBef>
                  <a:spcAft>
                    <a:spcPct val="0"/>
                  </a:spcAft>
                  <a:defRPr kumimoji="1" sz="2400">
                    <a:solidFill>
                      <a:schemeClr val="tx1"/>
                    </a:solidFill>
                    <a:latin typeface="Times New Roman" pitchFamily="18" charset="0"/>
                  </a:defRPr>
                </a:lvl7pPr>
                <a:lvl8pPr marL="3429000" indent="-228600" eaLnBrk="0" fontAlgn="base" hangingPunct="0">
                  <a:spcBef>
                    <a:spcPct val="0"/>
                  </a:spcBef>
                  <a:spcAft>
                    <a:spcPct val="0"/>
                  </a:spcAft>
                  <a:defRPr kumimoji="1" sz="2400">
                    <a:solidFill>
                      <a:schemeClr val="tx1"/>
                    </a:solidFill>
                    <a:latin typeface="Times New Roman" pitchFamily="18" charset="0"/>
                  </a:defRPr>
                </a:lvl8pPr>
                <a:lvl9pPr marL="3886200" indent="-228600" eaLnBrk="0" fontAlgn="base" hangingPunct="0">
                  <a:spcBef>
                    <a:spcPct val="0"/>
                  </a:spcBef>
                  <a:spcAft>
                    <a:spcPct val="0"/>
                  </a:spcAft>
                  <a:defRPr kumimoji="1" sz="2400">
                    <a:solidFill>
                      <a:schemeClr val="tx1"/>
                    </a:solidFill>
                    <a:latin typeface="Times New Roman" pitchFamily="18" charset="0"/>
                  </a:defRPr>
                </a:lvl9pPr>
              </a:lstStyle>
              <a:p>
                <a:pPr eaLnBrk="1" hangingPunct="1">
                  <a:defRPr/>
                </a:pPr>
                <a:endParaRPr kumimoji="0" lang="en-US" altLang="ja-JP" smtClean="0">
                  <a:solidFill>
                    <a:schemeClr val="bg2"/>
                  </a:solidFill>
                  <a:latin typeface="Arial" pitchFamily="34" charset="0"/>
                  <a:ea typeface="ＭＳ Ｐゴシック" pitchFamily="50" charset="-128"/>
                  <a:cs typeface="Arial" pitchFamily="34" charset="0"/>
                </a:endParaRPr>
              </a:p>
            </p:txBody>
          </p:sp>
        </p:grpSp>
      </p:grpSp>
      <p:sp>
        <p:nvSpPr>
          <p:cNvPr id="13315" name="AutoShape 9"/>
          <p:cNvSpPr>
            <a:spLocks noGrp="1" noChangeArrowheads="1"/>
          </p:cNvSpPr>
          <p:nvPr>
            <p:ph type="title"/>
          </p:nvPr>
        </p:nvSpPr>
        <p:spPr bwMode="auto">
          <a:xfrm>
            <a:off x="762000" y="762000"/>
            <a:ext cx="7924800" cy="1143000"/>
          </a:xfrm>
          <a:prstGeom prst="roundRect">
            <a:avLst>
              <a:gd name="adj" fmla="val 21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b" anchorCtr="0" compatLnSpc="1">
            <a:prstTxWarp prst="textNoShape">
              <a:avLst/>
            </a:prstTxWarp>
          </a:bodyPr>
          <a:lstStyle/>
          <a:p>
            <a:pPr lvl="0"/>
            <a:r>
              <a:rPr lang="en-US" altLang="ja-JP" smtClean="0"/>
              <a:t>Click to edit Master title style</a:t>
            </a:r>
          </a:p>
        </p:txBody>
      </p:sp>
      <p:sp>
        <p:nvSpPr>
          <p:cNvPr id="13316" name="Rectangle 10"/>
          <p:cNvSpPr>
            <a:spLocks noGrp="1" noChangeArrowheads="1"/>
          </p:cNvSpPr>
          <p:nvPr>
            <p:ph type="body" idx="1"/>
          </p:nvPr>
        </p:nvSpPr>
        <p:spPr bwMode="auto">
          <a:xfrm>
            <a:off x="838200" y="2362200"/>
            <a:ext cx="7693025" cy="3724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p>
        </p:txBody>
      </p:sp>
      <p:sp>
        <p:nvSpPr>
          <p:cNvPr id="428043" name="Rectangle 11"/>
          <p:cNvSpPr>
            <a:spLocks noGrp="1" noChangeArrowheads="1"/>
          </p:cNvSpPr>
          <p:nvPr>
            <p:ph type="dt" sz="half" idx="2"/>
          </p:nvPr>
        </p:nvSpPr>
        <p:spPr bwMode="auto">
          <a:xfrm>
            <a:off x="2438400" y="6248400"/>
            <a:ext cx="2130425" cy="474663"/>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r">
              <a:defRPr kumimoji="0" sz="1400">
                <a:ea typeface="ＭＳ Ｐゴシック" pitchFamily="50" charset="-128"/>
                <a:cs typeface="Arial" pitchFamily="34" charset="0"/>
              </a:defRPr>
            </a:lvl1pPr>
          </a:lstStyle>
          <a:p>
            <a:pPr>
              <a:defRPr/>
            </a:pPr>
            <a:endParaRPr lang="en-US" altLang="ja-JP"/>
          </a:p>
        </p:txBody>
      </p:sp>
      <p:sp>
        <p:nvSpPr>
          <p:cNvPr id="428044" name="Rectangle 12"/>
          <p:cNvSpPr>
            <a:spLocks noGrp="1" noChangeArrowheads="1"/>
          </p:cNvSpPr>
          <p:nvPr>
            <p:ph type="ftr" sz="quarter" idx="3"/>
          </p:nvPr>
        </p:nvSpPr>
        <p:spPr bwMode="auto">
          <a:xfrm>
            <a:off x="5791200" y="6248400"/>
            <a:ext cx="2897188" cy="474663"/>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ctr">
              <a:defRPr kumimoji="0" sz="1400">
                <a:ea typeface="ＭＳ Ｐゴシック" pitchFamily="50" charset="-128"/>
                <a:cs typeface="Arial" pitchFamily="34" charset="0"/>
              </a:defRPr>
            </a:lvl1pPr>
          </a:lstStyle>
          <a:p>
            <a:pPr>
              <a:defRPr/>
            </a:pPr>
            <a:endParaRPr lang="en-US" altLang="ja-JP"/>
          </a:p>
        </p:txBody>
      </p:sp>
      <p:sp>
        <p:nvSpPr>
          <p:cNvPr id="428045" name="Rectangle 13"/>
          <p:cNvSpPr>
            <a:spLocks noGrp="1" noChangeArrowheads="1"/>
          </p:cNvSpPr>
          <p:nvPr>
            <p:ph type="sldNum" sz="quarter" idx="4"/>
          </p:nvPr>
        </p:nvSpPr>
        <p:spPr bwMode="auto">
          <a:xfrm>
            <a:off x="84138" y="6242050"/>
            <a:ext cx="587375" cy="488950"/>
          </a:xfrm>
          <a:prstGeom prst="rect">
            <a:avLst/>
          </a:prstGeom>
          <a:noFill/>
          <a:ln>
            <a:noFill/>
          </a:ln>
          <a:effectLst/>
          <a:extLst/>
        </p:spPr>
        <p:txBody>
          <a:bodyPr vert="horz" wrap="square" lIns="91440" tIns="45720" rIns="91440" bIns="45720" numCol="1" anchor="b" anchorCtr="1" compatLnSpc="1">
            <a:prstTxWarp prst="textNoShape">
              <a:avLst/>
            </a:prstTxWarp>
          </a:bodyPr>
          <a:lstStyle>
            <a:lvl1pPr>
              <a:defRPr kumimoji="0" sz="2600" b="1">
                <a:solidFill>
                  <a:schemeClr val="bg1"/>
                </a:solidFill>
                <a:ea typeface="ＭＳ Ｐゴシック" pitchFamily="50" charset="-128"/>
                <a:cs typeface="Arial" pitchFamily="34" charset="0"/>
              </a:defRPr>
            </a:lvl1pPr>
          </a:lstStyle>
          <a:p>
            <a:pPr>
              <a:defRPr/>
            </a:pPr>
            <a:fld id="{A827A394-2FD4-421D-AB05-6F6DFD9BDFE4}" type="slidenum">
              <a:rPr lang="en-US" altLang="ja-JP"/>
              <a:pPr>
                <a:defRPr/>
              </a:pPr>
              <a:t>‹#›</a:t>
            </a:fld>
            <a:endParaRPr lang="en-US" altLang="ja-JP"/>
          </a:p>
        </p:txBody>
      </p:sp>
    </p:spTree>
  </p:cSld>
  <p:clrMap bg1="lt1" tx1="dk1" bg2="lt2" tx2="dk2" accent1="accent1" accent2="accent2" accent3="accent3" accent4="accent4" accent5="accent5" accent6="accent6" hlink="hlink" folHlink="folHlink"/>
  <p:sldLayoutIdLst>
    <p:sldLayoutId id="2147484848" r:id="rId1"/>
    <p:sldLayoutId id="2147484849" r:id="rId2"/>
    <p:sldLayoutId id="2147484850" r:id="rId3"/>
    <p:sldLayoutId id="2147484851" r:id="rId4"/>
    <p:sldLayoutId id="2147484852" r:id="rId5"/>
    <p:sldLayoutId id="2147484853" r:id="rId6"/>
    <p:sldLayoutId id="2147484854" r:id="rId7"/>
    <p:sldLayoutId id="2147484855" r:id="rId8"/>
    <p:sldLayoutId id="2147484856" r:id="rId9"/>
    <p:sldLayoutId id="2147484857" r:id="rId10"/>
    <p:sldLayoutId id="2147484858" r:id="rId11"/>
  </p:sldLayoutIdLst>
  <p:hf sldNum="0" hdr="0" ftr="0" dt="0"/>
  <p:txStyles>
    <p:titleStyle>
      <a:lvl1pPr algn="l" rtl="0" eaLnBrk="1" fontAlgn="base" hangingPunct="1">
        <a:lnSpc>
          <a:spcPct val="90000"/>
        </a:lnSpc>
        <a:spcBef>
          <a:spcPct val="0"/>
        </a:spcBef>
        <a:spcAft>
          <a:spcPct val="0"/>
        </a:spcAft>
        <a:defRPr kumimoji="1" sz="3600" b="1">
          <a:solidFill>
            <a:schemeClr val="tx2"/>
          </a:solidFill>
          <a:latin typeface="+mj-lt"/>
          <a:ea typeface="+mj-ea"/>
          <a:cs typeface="+mj-cs"/>
        </a:defRPr>
      </a:lvl1pPr>
      <a:lvl2pPr algn="l" rtl="0" eaLnBrk="1" fontAlgn="base" hangingPunct="1">
        <a:lnSpc>
          <a:spcPct val="90000"/>
        </a:lnSpc>
        <a:spcBef>
          <a:spcPct val="0"/>
        </a:spcBef>
        <a:spcAft>
          <a:spcPct val="0"/>
        </a:spcAft>
        <a:defRPr kumimoji="1" sz="3600" b="1">
          <a:solidFill>
            <a:schemeClr val="tx2"/>
          </a:solidFill>
          <a:latin typeface="Arial" charset="0"/>
        </a:defRPr>
      </a:lvl2pPr>
      <a:lvl3pPr algn="l" rtl="0" eaLnBrk="1" fontAlgn="base" hangingPunct="1">
        <a:lnSpc>
          <a:spcPct val="90000"/>
        </a:lnSpc>
        <a:spcBef>
          <a:spcPct val="0"/>
        </a:spcBef>
        <a:spcAft>
          <a:spcPct val="0"/>
        </a:spcAft>
        <a:defRPr kumimoji="1" sz="3600" b="1">
          <a:solidFill>
            <a:schemeClr val="tx2"/>
          </a:solidFill>
          <a:latin typeface="Arial" charset="0"/>
        </a:defRPr>
      </a:lvl3pPr>
      <a:lvl4pPr algn="l" rtl="0" eaLnBrk="1" fontAlgn="base" hangingPunct="1">
        <a:lnSpc>
          <a:spcPct val="90000"/>
        </a:lnSpc>
        <a:spcBef>
          <a:spcPct val="0"/>
        </a:spcBef>
        <a:spcAft>
          <a:spcPct val="0"/>
        </a:spcAft>
        <a:defRPr kumimoji="1" sz="3600" b="1">
          <a:solidFill>
            <a:schemeClr val="tx2"/>
          </a:solidFill>
          <a:latin typeface="Arial" charset="0"/>
        </a:defRPr>
      </a:lvl4pPr>
      <a:lvl5pPr algn="l" rtl="0" eaLnBrk="1" fontAlgn="base" hangingPunct="1">
        <a:lnSpc>
          <a:spcPct val="90000"/>
        </a:lnSpc>
        <a:spcBef>
          <a:spcPct val="0"/>
        </a:spcBef>
        <a:spcAft>
          <a:spcPct val="0"/>
        </a:spcAft>
        <a:defRPr kumimoji="1" sz="3600" b="1">
          <a:solidFill>
            <a:schemeClr val="tx2"/>
          </a:solidFill>
          <a:latin typeface="Arial" charset="0"/>
        </a:defRPr>
      </a:lvl5pPr>
      <a:lvl6pPr marL="457200" algn="l" rtl="0" eaLnBrk="1" fontAlgn="base" hangingPunct="1">
        <a:lnSpc>
          <a:spcPct val="90000"/>
        </a:lnSpc>
        <a:spcBef>
          <a:spcPct val="0"/>
        </a:spcBef>
        <a:spcAft>
          <a:spcPct val="0"/>
        </a:spcAft>
        <a:defRPr kumimoji="1" sz="3600" b="1">
          <a:solidFill>
            <a:schemeClr val="tx2"/>
          </a:solidFill>
          <a:latin typeface="Arial" charset="0"/>
        </a:defRPr>
      </a:lvl6pPr>
      <a:lvl7pPr marL="914400" algn="l" rtl="0" eaLnBrk="1" fontAlgn="base" hangingPunct="1">
        <a:lnSpc>
          <a:spcPct val="90000"/>
        </a:lnSpc>
        <a:spcBef>
          <a:spcPct val="0"/>
        </a:spcBef>
        <a:spcAft>
          <a:spcPct val="0"/>
        </a:spcAft>
        <a:defRPr kumimoji="1" sz="3600" b="1">
          <a:solidFill>
            <a:schemeClr val="tx2"/>
          </a:solidFill>
          <a:latin typeface="Arial" charset="0"/>
        </a:defRPr>
      </a:lvl7pPr>
      <a:lvl8pPr marL="1371600" algn="l" rtl="0" eaLnBrk="1" fontAlgn="base" hangingPunct="1">
        <a:lnSpc>
          <a:spcPct val="90000"/>
        </a:lnSpc>
        <a:spcBef>
          <a:spcPct val="0"/>
        </a:spcBef>
        <a:spcAft>
          <a:spcPct val="0"/>
        </a:spcAft>
        <a:defRPr kumimoji="1" sz="3600" b="1">
          <a:solidFill>
            <a:schemeClr val="tx2"/>
          </a:solidFill>
          <a:latin typeface="Arial" charset="0"/>
        </a:defRPr>
      </a:lvl8pPr>
      <a:lvl9pPr marL="1828800" algn="l" rtl="0" eaLnBrk="1" fontAlgn="base" hangingPunct="1">
        <a:lnSpc>
          <a:spcPct val="90000"/>
        </a:lnSpc>
        <a:spcBef>
          <a:spcPct val="0"/>
        </a:spcBef>
        <a:spcAft>
          <a:spcPct val="0"/>
        </a:spcAft>
        <a:defRPr kumimoji="1" sz="3600" b="1">
          <a:solidFill>
            <a:schemeClr val="tx2"/>
          </a:solidFill>
          <a:latin typeface="Arial" charset="0"/>
        </a:defRPr>
      </a:lvl9pPr>
    </p:titleStyle>
    <p:bodyStyle>
      <a:lvl1pPr marL="342900" indent="-342900" algn="l" rtl="0" eaLnBrk="1" fontAlgn="base" hangingPunct="1">
        <a:spcBef>
          <a:spcPct val="20000"/>
        </a:spcBef>
        <a:spcAft>
          <a:spcPct val="0"/>
        </a:spcAft>
        <a:buClr>
          <a:schemeClr val="tx1"/>
        </a:buClr>
        <a:buSzPct val="75000"/>
        <a:buFont typeface="Wingdings" pitchFamily="2" charset="2"/>
        <a:buChar char="l"/>
        <a:defRPr kumimoji="1" sz="2800">
          <a:solidFill>
            <a:schemeClr val="tx1"/>
          </a:solidFill>
          <a:latin typeface="+mn-lt"/>
          <a:ea typeface="+mn-ea"/>
          <a:cs typeface="+mn-cs"/>
        </a:defRPr>
      </a:lvl1pPr>
      <a:lvl2pPr marL="742950" indent="-285750" algn="l" rtl="0" eaLnBrk="1" fontAlgn="base" hangingPunct="1">
        <a:spcBef>
          <a:spcPct val="20000"/>
        </a:spcBef>
        <a:spcAft>
          <a:spcPct val="0"/>
        </a:spcAft>
        <a:buClr>
          <a:schemeClr val="tx1"/>
        </a:buClr>
        <a:buSzPct val="75000"/>
        <a:buChar char="–"/>
        <a:defRPr kumimoji="1" sz="2400">
          <a:solidFill>
            <a:schemeClr val="tx1"/>
          </a:solidFill>
          <a:latin typeface="+mn-lt"/>
        </a:defRPr>
      </a:lvl2pPr>
      <a:lvl3pPr marL="1143000" indent="-228600" algn="l" rtl="0" eaLnBrk="1" fontAlgn="base" hangingPunct="1">
        <a:spcBef>
          <a:spcPct val="20000"/>
        </a:spcBef>
        <a:spcAft>
          <a:spcPct val="0"/>
        </a:spcAft>
        <a:buClr>
          <a:schemeClr val="tx1"/>
        </a:buClr>
        <a:buSzPct val="75000"/>
        <a:buFont typeface="Wingdings" pitchFamily="2" charset="2"/>
        <a:buChar char="l"/>
        <a:defRPr kumimoji="1" sz="2000">
          <a:solidFill>
            <a:schemeClr val="tx1"/>
          </a:solidFill>
          <a:latin typeface="+mn-lt"/>
        </a:defRPr>
      </a:lvl3pPr>
      <a:lvl4pPr marL="1600200" indent="-228600" algn="l" rtl="0" eaLnBrk="1" fontAlgn="base" hangingPunct="1">
        <a:spcBef>
          <a:spcPct val="20000"/>
        </a:spcBef>
        <a:spcAft>
          <a:spcPct val="0"/>
        </a:spcAft>
        <a:buClr>
          <a:schemeClr val="tx1"/>
        </a:buClr>
        <a:buSzPct val="80000"/>
        <a:buChar char="–"/>
        <a:defRPr kumimoji="1" sz="2000">
          <a:solidFill>
            <a:schemeClr val="tx1"/>
          </a:solidFill>
          <a:latin typeface="+mn-lt"/>
        </a:defRPr>
      </a:lvl4pPr>
      <a:lvl5pPr marL="2057400" indent="-228600" algn="l" rtl="0" eaLnBrk="1" fontAlgn="base" hangingPunct="1">
        <a:spcBef>
          <a:spcPct val="20000"/>
        </a:spcBef>
        <a:spcAft>
          <a:spcPct val="0"/>
        </a:spcAft>
        <a:buClr>
          <a:schemeClr val="tx1"/>
        </a:buClr>
        <a:buSzPct val="65000"/>
        <a:buFont typeface="Wingdings" pitchFamily="2" charset="2"/>
        <a:buChar char="l"/>
        <a:defRPr kumimoji="1" sz="2000">
          <a:solidFill>
            <a:schemeClr val="tx1"/>
          </a:solidFill>
          <a:latin typeface="+mn-lt"/>
        </a:defRPr>
      </a:lvl5pPr>
      <a:lvl6pPr marL="2514600" indent="-228600" algn="l" rtl="0" eaLnBrk="1" fontAlgn="base" hangingPunct="1">
        <a:spcBef>
          <a:spcPct val="20000"/>
        </a:spcBef>
        <a:spcAft>
          <a:spcPct val="0"/>
        </a:spcAft>
        <a:buClr>
          <a:schemeClr val="tx1"/>
        </a:buClr>
        <a:buSzPct val="65000"/>
        <a:buFont typeface="Wingdings" pitchFamily="2" charset="2"/>
        <a:buChar char="l"/>
        <a:defRPr kumimoji="1">
          <a:solidFill>
            <a:schemeClr val="tx1"/>
          </a:solidFill>
          <a:latin typeface="+mn-lt"/>
        </a:defRPr>
      </a:lvl6pPr>
      <a:lvl7pPr marL="2971800" indent="-228600" algn="l" rtl="0" eaLnBrk="1" fontAlgn="base" hangingPunct="1">
        <a:spcBef>
          <a:spcPct val="20000"/>
        </a:spcBef>
        <a:spcAft>
          <a:spcPct val="0"/>
        </a:spcAft>
        <a:buClr>
          <a:schemeClr val="tx1"/>
        </a:buClr>
        <a:buSzPct val="65000"/>
        <a:buFont typeface="Wingdings" pitchFamily="2" charset="2"/>
        <a:buChar char="l"/>
        <a:defRPr kumimoji="1">
          <a:solidFill>
            <a:schemeClr val="tx1"/>
          </a:solidFill>
          <a:latin typeface="+mn-lt"/>
        </a:defRPr>
      </a:lvl7pPr>
      <a:lvl8pPr marL="3429000" indent="-228600" algn="l" rtl="0" eaLnBrk="1" fontAlgn="base" hangingPunct="1">
        <a:spcBef>
          <a:spcPct val="20000"/>
        </a:spcBef>
        <a:spcAft>
          <a:spcPct val="0"/>
        </a:spcAft>
        <a:buClr>
          <a:schemeClr val="tx1"/>
        </a:buClr>
        <a:buSzPct val="65000"/>
        <a:buFont typeface="Wingdings" pitchFamily="2" charset="2"/>
        <a:buChar char="l"/>
        <a:defRPr kumimoji="1">
          <a:solidFill>
            <a:schemeClr val="tx1"/>
          </a:solidFill>
          <a:latin typeface="+mn-lt"/>
        </a:defRPr>
      </a:lvl8pPr>
      <a:lvl9pPr marL="3886200" indent="-228600" algn="l" rtl="0" eaLnBrk="1" fontAlgn="base" hangingPunct="1">
        <a:spcBef>
          <a:spcPct val="20000"/>
        </a:spcBef>
        <a:spcAft>
          <a:spcPct val="0"/>
        </a:spcAft>
        <a:buClr>
          <a:schemeClr val="tx1"/>
        </a:buClr>
        <a:buSzPct val="65000"/>
        <a:buFont typeface="Wingdings" pitchFamily="2" charset="2"/>
        <a:buChar char="l"/>
        <a:defRPr kumimoji="1">
          <a:solidFill>
            <a:schemeClr val="tx1"/>
          </a:solidFill>
          <a:latin typeface="+mn-lt"/>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4338" name="Rectangle 4"/>
          <p:cNvSpPr>
            <a:spLocks noGrp="1" noChangeArrowheads="1"/>
          </p:cNvSpPr>
          <p:nvPr>
            <p:ph type="body" idx="1"/>
          </p:nvPr>
        </p:nvSpPr>
        <p:spPr bwMode="auto">
          <a:xfrm>
            <a:off x="431800" y="1773238"/>
            <a:ext cx="82804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18000" bIns="10800" numCol="1" anchor="t" anchorCtr="0" compatLnSpc="1">
            <a:prstTxWarp prst="textNoShape">
              <a:avLst/>
            </a:prstTxWarp>
          </a:bodyPr>
          <a:lstStyle/>
          <a:p>
            <a:pPr lvl="0"/>
            <a:r>
              <a:rPr lang="en-US" altLang="ja-JP" smtClean="0"/>
              <a:t>First level</a:t>
            </a:r>
          </a:p>
          <a:p>
            <a:pPr lvl="1"/>
            <a:r>
              <a:rPr lang="en-US" altLang="ja-JP" smtClean="0"/>
              <a:t>Second level</a:t>
            </a:r>
          </a:p>
          <a:p>
            <a:pPr lvl="2"/>
            <a:r>
              <a:rPr lang="en-US" altLang="ja-JP" smtClean="0"/>
              <a:t>Third level</a:t>
            </a:r>
          </a:p>
        </p:txBody>
      </p:sp>
      <p:sp>
        <p:nvSpPr>
          <p:cNvPr id="14339" name="Rectangle 5"/>
          <p:cNvSpPr>
            <a:spLocks noGrp="1" noChangeArrowheads="1"/>
          </p:cNvSpPr>
          <p:nvPr>
            <p:ph type="title"/>
          </p:nvPr>
        </p:nvSpPr>
        <p:spPr bwMode="auto">
          <a:xfrm>
            <a:off x="431800" y="77788"/>
            <a:ext cx="8280400" cy="115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0800" rIns="0" bIns="10800" numCol="1" anchor="ctr" anchorCtr="0" compatLnSpc="1">
            <a:prstTxWarp prst="textNoShape">
              <a:avLst/>
            </a:prstTxWarp>
          </a:bodyPr>
          <a:lstStyle/>
          <a:p>
            <a:pPr lvl="0"/>
            <a:r>
              <a:rPr lang="en-US" altLang="ja-JP" smtClean="0"/>
              <a:t>Title</a:t>
            </a:r>
          </a:p>
        </p:txBody>
      </p:sp>
    </p:spTree>
  </p:cSld>
  <p:clrMap bg1="dk2" tx1="lt1" bg2="dk1" tx2="lt2" accent1="accent1" accent2="accent2" accent3="accent3" accent4="accent4" accent5="accent5" accent6="accent6" hlink="hlink" folHlink="folHlink"/>
  <p:sldLayoutIdLst>
    <p:sldLayoutId id="2147484860" r:id="rId1"/>
    <p:sldLayoutId id="2147484861" r:id="rId2"/>
    <p:sldLayoutId id="2147484862" r:id="rId3"/>
    <p:sldLayoutId id="2147484863" r:id="rId4"/>
    <p:sldLayoutId id="2147484864" r:id="rId5"/>
    <p:sldLayoutId id="2147484865" r:id="rId6"/>
    <p:sldLayoutId id="2147484866" r:id="rId7"/>
    <p:sldLayoutId id="2147484867" r:id="rId8"/>
    <p:sldLayoutId id="2147484868" r:id="rId9"/>
    <p:sldLayoutId id="2147484869" r:id="rId10"/>
    <p:sldLayoutId id="2147484870" r:id="rId11"/>
  </p:sldLayoutIdLst>
  <p:timing>
    <p:tnLst>
      <p:par>
        <p:cTn id="1" dur="indefinite" restart="never" nodeType="tmRoot"/>
      </p:par>
    </p:tnLst>
  </p:timing>
  <p:hf sldNum="0" hdr="0" ftr="0" dt="0"/>
  <p:txStyles>
    <p:titleStyle>
      <a:lvl1pPr algn="l" rtl="0" eaLnBrk="1" fontAlgn="base" hangingPunct="1">
        <a:spcBef>
          <a:spcPct val="0"/>
        </a:spcBef>
        <a:spcAft>
          <a:spcPct val="0"/>
        </a:spcAft>
        <a:defRPr kumimoji="1" sz="3600">
          <a:solidFill>
            <a:schemeClr val="accent1"/>
          </a:solidFill>
          <a:latin typeface="+mj-lt"/>
          <a:ea typeface="+mj-ea"/>
          <a:cs typeface="+mj-cs"/>
        </a:defRPr>
      </a:lvl1pPr>
      <a:lvl2pPr algn="l" rtl="0" eaLnBrk="1" fontAlgn="base" hangingPunct="1">
        <a:spcBef>
          <a:spcPct val="0"/>
        </a:spcBef>
        <a:spcAft>
          <a:spcPct val="0"/>
        </a:spcAft>
        <a:defRPr kumimoji="1" sz="3600">
          <a:solidFill>
            <a:schemeClr val="accent1"/>
          </a:solidFill>
          <a:latin typeface="Arial" charset="0"/>
        </a:defRPr>
      </a:lvl2pPr>
      <a:lvl3pPr algn="l" rtl="0" eaLnBrk="1" fontAlgn="base" hangingPunct="1">
        <a:spcBef>
          <a:spcPct val="0"/>
        </a:spcBef>
        <a:spcAft>
          <a:spcPct val="0"/>
        </a:spcAft>
        <a:defRPr kumimoji="1" sz="3600">
          <a:solidFill>
            <a:schemeClr val="accent1"/>
          </a:solidFill>
          <a:latin typeface="Arial" charset="0"/>
        </a:defRPr>
      </a:lvl3pPr>
      <a:lvl4pPr algn="l" rtl="0" eaLnBrk="1" fontAlgn="base" hangingPunct="1">
        <a:spcBef>
          <a:spcPct val="0"/>
        </a:spcBef>
        <a:spcAft>
          <a:spcPct val="0"/>
        </a:spcAft>
        <a:defRPr kumimoji="1" sz="3600">
          <a:solidFill>
            <a:schemeClr val="accent1"/>
          </a:solidFill>
          <a:latin typeface="Arial" charset="0"/>
        </a:defRPr>
      </a:lvl4pPr>
      <a:lvl5pPr algn="l" rtl="0" eaLnBrk="1" fontAlgn="base" hangingPunct="1">
        <a:spcBef>
          <a:spcPct val="0"/>
        </a:spcBef>
        <a:spcAft>
          <a:spcPct val="0"/>
        </a:spcAft>
        <a:defRPr kumimoji="1" sz="3600">
          <a:solidFill>
            <a:schemeClr val="accent1"/>
          </a:solidFill>
          <a:latin typeface="Arial" charset="0"/>
        </a:defRPr>
      </a:lvl5pPr>
      <a:lvl6pPr marL="457200" algn="l" rtl="0" eaLnBrk="1" fontAlgn="base" hangingPunct="1">
        <a:spcBef>
          <a:spcPct val="0"/>
        </a:spcBef>
        <a:spcAft>
          <a:spcPct val="0"/>
        </a:spcAft>
        <a:defRPr kumimoji="1" sz="3600">
          <a:solidFill>
            <a:schemeClr val="accent1"/>
          </a:solidFill>
          <a:latin typeface="Arial" charset="0"/>
        </a:defRPr>
      </a:lvl6pPr>
      <a:lvl7pPr marL="914400" algn="l" rtl="0" eaLnBrk="1" fontAlgn="base" hangingPunct="1">
        <a:spcBef>
          <a:spcPct val="0"/>
        </a:spcBef>
        <a:spcAft>
          <a:spcPct val="0"/>
        </a:spcAft>
        <a:defRPr kumimoji="1" sz="3600">
          <a:solidFill>
            <a:schemeClr val="accent1"/>
          </a:solidFill>
          <a:latin typeface="Arial" charset="0"/>
        </a:defRPr>
      </a:lvl7pPr>
      <a:lvl8pPr marL="1371600" algn="l" rtl="0" eaLnBrk="1" fontAlgn="base" hangingPunct="1">
        <a:spcBef>
          <a:spcPct val="0"/>
        </a:spcBef>
        <a:spcAft>
          <a:spcPct val="0"/>
        </a:spcAft>
        <a:defRPr kumimoji="1" sz="3600">
          <a:solidFill>
            <a:schemeClr val="accent1"/>
          </a:solidFill>
          <a:latin typeface="Arial" charset="0"/>
        </a:defRPr>
      </a:lvl8pPr>
      <a:lvl9pPr marL="1828800" algn="l" rtl="0" eaLnBrk="1" fontAlgn="base" hangingPunct="1">
        <a:spcBef>
          <a:spcPct val="0"/>
        </a:spcBef>
        <a:spcAft>
          <a:spcPct val="0"/>
        </a:spcAft>
        <a:defRPr kumimoji="1" sz="3600">
          <a:solidFill>
            <a:schemeClr val="accent1"/>
          </a:solidFill>
          <a:latin typeface="Arial" charset="0"/>
        </a:defRPr>
      </a:lvl9pPr>
    </p:titleStyle>
    <p:bodyStyle>
      <a:lvl1pPr marL="180975" indent="-180975" algn="l" rtl="0" eaLnBrk="1" fontAlgn="base" hangingPunct="1">
        <a:spcBef>
          <a:spcPct val="20000"/>
        </a:spcBef>
        <a:spcAft>
          <a:spcPct val="0"/>
        </a:spcAft>
        <a:buClr>
          <a:schemeClr val="accent1"/>
        </a:buClr>
        <a:buFont typeface="Arial" pitchFamily="34" charset="0"/>
        <a:buChar char="●"/>
        <a:defRPr kumimoji="1" sz="2000">
          <a:solidFill>
            <a:schemeClr val="accent1"/>
          </a:solidFill>
          <a:latin typeface="+mn-lt"/>
          <a:ea typeface="+mn-ea"/>
          <a:cs typeface="+mn-cs"/>
        </a:defRPr>
      </a:lvl1pPr>
      <a:lvl2pPr marL="685800" indent="-325438" algn="l" rtl="0" eaLnBrk="1" fontAlgn="base" hangingPunct="1">
        <a:spcBef>
          <a:spcPct val="20000"/>
        </a:spcBef>
        <a:spcAft>
          <a:spcPct val="0"/>
        </a:spcAft>
        <a:buClr>
          <a:schemeClr val="bg2"/>
        </a:buClr>
        <a:buFont typeface="Wingdings" pitchFamily="2" charset="2"/>
        <a:buChar char="§"/>
        <a:defRPr kumimoji="1" sz="2800">
          <a:solidFill>
            <a:schemeClr val="bg2"/>
          </a:solidFill>
          <a:latin typeface="+mn-lt"/>
        </a:defRPr>
      </a:lvl2pPr>
      <a:lvl3pPr marL="1143000" indent="-325438" algn="l" rtl="0" eaLnBrk="1" fontAlgn="base" hangingPunct="1">
        <a:spcBef>
          <a:spcPct val="20000"/>
        </a:spcBef>
        <a:spcAft>
          <a:spcPct val="0"/>
        </a:spcAft>
        <a:buClr>
          <a:schemeClr val="bg2"/>
        </a:buClr>
        <a:buFont typeface="Courier New" pitchFamily="49" charset="0"/>
        <a:buChar char="-"/>
        <a:defRPr kumimoji="1" sz="2400">
          <a:solidFill>
            <a:schemeClr val="bg2"/>
          </a:solidFill>
          <a:latin typeface="+mn-lt"/>
        </a:defRPr>
      </a:lvl3pPr>
      <a:lvl4pPr marL="1751013" indent="-228600" algn="l" rtl="0" eaLnBrk="1" fontAlgn="base" hangingPunct="1">
        <a:spcBef>
          <a:spcPct val="20000"/>
        </a:spcBef>
        <a:spcAft>
          <a:spcPct val="0"/>
        </a:spcAft>
        <a:buChar char="–"/>
        <a:defRPr kumimoji="1" sz="2000">
          <a:solidFill>
            <a:schemeClr val="tx1"/>
          </a:solidFill>
          <a:latin typeface="+mn-lt"/>
        </a:defRPr>
      </a:lvl4pPr>
      <a:lvl5pPr marL="2159000" indent="-228600" algn="l" rtl="0" eaLnBrk="1" fontAlgn="base" hangingPunct="1">
        <a:spcBef>
          <a:spcPct val="20000"/>
        </a:spcBef>
        <a:spcAft>
          <a:spcPct val="0"/>
        </a:spcAft>
        <a:buChar char="»"/>
        <a:defRPr kumimoji="1" sz="2000">
          <a:solidFill>
            <a:schemeClr val="tx1"/>
          </a:solidFill>
          <a:latin typeface="+mn-lt"/>
        </a:defRPr>
      </a:lvl5pPr>
      <a:lvl6pPr marL="2616200" indent="-228600" algn="l" rtl="0" eaLnBrk="1" fontAlgn="base" hangingPunct="1">
        <a:spcBef>
          <a:spcPct val="20000"/>
        </a:spcBef>
        <a:spcAft>
          <a:spcPct val="0"/>
        </a:spcAft>
        <a:buChar char="»"/>
        <a:defRPr kumimoji="1" sz="2000">
          <a:solidFill>
            <a:schemeClr val="tx1"/>
          </a:solidFill>
          <a:latin typeface="+mn-lt"/>
        </a:defRPr>
      </a:lvl6pPr>
      <a:lvl7pPr marL="3073400" indent="-228600" algn="l" rtl="0" eaLnBrk="1" fontAlgn="base" hangingPunct="1">
        <a:spcBef>
          <a:spcPct val="20000"/>
        </a:spcBef>
        <a:spcAft>
          <a:spcPct val="0"/>
        </a:spcAft>
        <a:buChar char="»"/>
        <a:defRPr kumimoji="1" sz="2000">
          <a:solidFill>
            <a:schemeClr val="tx1"/>
          </a:solidFill>
          <a:latin typeface="+mn-lt"/>
        </a:defRPr>
      </a:lvl7pPr>
      <a:lvl8pPr marL="3530600" indent="-228600" algn="l" rtl="0" eaLnBrk="1" fontAlgn="base" hangingPunct="1">
        <a:spcBef>
          <a:spcPct val="20000"/>
        </a:spcBef>
        <a:spcAft>
          <a:spcPct val="0"/>
        </a:spcAft>
        <a:buChar char="»"/>
        <a:defRPr kumimoji="1" sz="2000">
          <a:solidFill>
            <a:schemeClr val="tx1"/>
          </a:solidFill>
          <a:latin typeface="+mn-lt"/>
        </a:defRPr>
      </a:lvl8pPr>
      <a:lvl9pPr marL="3987800" indent="-228600" algn="l" rtl="0" eaLnBrk="1" fontAlgn="base" hangingPunct="1">
        <a:spcBef>
          <a:spcPct val="20000"/>
        </a:spcBef>
        <a:spcAft>
          <a:spcPct val="0"/>
        </a:spcAft>
        <a:buChar char="»"/>
        <a:defRPr kumimoji="1" sz="2000">
          <a:solidFill>
            <a:schemeClr val="tx1"/>
          </a:solidFill>
          <a:latin typeface="+mn-lt"/>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Rectangle 3"/>
          <p:cNvSpPr>
            <a:spLocks noChangeArrowheads="1"/>
          </p:cNvSpPr>
          <p:nvPr/>
        </p:nvSpPr>
        <p:spPr bwMode="auto">
          <a:xfrm>
            <a:off x="8604250" y="6599238"/>
            <a:ext cx="288925" cy="6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661988">
              <a:defRPr kumimoji="1" sz="2400">
                <a:solidFill>
                  <a:schemeClr val="tx1"/>
                </a:solidFill>
                <a:latin typeface="Times New Roman" pitchFamily="18" charset="0"/>
              </a:defRPr>
            </a:lvl1pPr>
            <a:lvl2pPr marL="742950" indent="-285750" defTabSz="661988">
              <a:defRPr kumimoji="1" sz="2400">
                <a:solidFill>
                  <a:schemeClr val="tx1"/>
                </a:solidFill>
                <a:latin typeface="Times New Roman" pitchFamily="18" charset="0"/>
              </a:defRPr>
            </a:lvl2pPr>
            <a:lvl3pPr marL="1143000" indent="-228600" defTabSz="661988">
              <a:defRPr kumimoji="1" sz="2400">
                <a:solidFill>
                  <a:schemeClr val="tx1"/>
                </a:solidFill>
                <a:latin typeface="Times New Roman" pitchFamily="18" charset="0"/>
              </a:defRPr>
            </a:lvl3pPr>
            <a:lvl4pPr marL="1600200" indent="-228600" defTabSz="661988">
              <a:defRPr kumimoji="1" sz="2400">
                <a:solidFill>
                  <a:schemeClr val="tx1"/>
                </a:solidFill>
                <a:latin typeface="Times New Roman" pitchFamily="18" charset="0"/>
              </a:defRPr>
            </a:lvl4pPr>
            <a:lvl5pPr marL="2057400" indent="-228600" defTabSz="661988">
              <a:defRPr kumimoji="1" sz="2400">
                <a:solidFill>
                  <a:schemeClr val="tx1"/>
                </a:solidFill>
                <a:latin typeface="Times New Roman" pitchFamily="18" charset="0"/>
              </a:defRPr>
            </a:lvl5pPr>
            <a:lvl6pPr marL="2514600" indent="-228600" defTabSz="661988" eaLnBrk="0" fontAlgn="base" hangingPunct="0">
              <a:spcBef>
                <a:spcPct val="0"/>
              </a:spcBef>
              <a:spcAft>
                <a:spcPct val="0"/>
              </a:spcAft>
              <a:defRPr kumimoji="1" sz="2400">
                <a:solidFill>
                  <a:schemeClr val="tx1"/>
                </a:solidFill>
                <a:latin typeface="Times New Roman" pitchFamily="18" charset="0"/>
              </a:defRPr>
            </a:lvl6pPr>
            <a:lvl7pPr marL="2971800" indent="-228600" defTabSz="661988" eaLnBrk="0" fontAlgn="base" hangingPunct="0">
              <a:spcBef>
                <a:spcPct val="0"/>
              </a:spcBef>
              <a:spcAft>
                <a:spcPct val="0"/>
              </a:spcAft>
              <a:defRPr kumimoji="1" sz="2400">
                <a:solidFill>
                  <a:schemeClr val="tx1"/>
                </a:solidFill>
                <a:latin typeface="Times New Roman" pitchFamily="18" charset="0"/>
              </a:defRPr>
            </a:lvl7pPr>
            <a:lvl8pPr marL="3429000" indent="-228600" defTabSz="661988" eaLnBrk="0" fontAlgn="base" hangingPunct="0">
              <a:spcBef>
                <a:spcPct val="0"/>
              </a:spcBef>
              <a:spcAft>
                <a:spcPct val="0"/>
              </a:spcAft>
              <a:defRPr kumimoji="1" sz="2400">
                <a:solidFill>
                  <a:schemeClr val="tx1"/>
                </a:solidFill>
                <a:latin typeface="Times New Roman" pitchFamily="18" charset="0"/>
              </a:defRPr>
            </a:lvl8pPr>
            <a:lvl9pPr marL="3886200" indent="-228600" defTabSz="661988" eaLnBrk="0" fontAlgn="base" hangingPunct="0">
              <a:spcBef>
                <a:spcPct val="0"/>
              </a:spcBef>
              <a:spcAft>
                <a:spcPct val="0"/>
              </a:spcAft>
              <a:defRPr kumimoji="1" sz="2400">
                <a:solidFill>
                  <a:schemeClr val="tx1"/>
                </a:solidFill>
                <a:latin typeface="Times New Roman" pitchFamily="18" charset="0"/>
              </a:defRPr>
            </a:lvl9pPr>
          </a:lstStyle>
          <a:p>
            <a:pPr>
              <a:defRPr/>
            </a:pPr>
            <a:fld id="{B1129CEE-97FF-446D-802D-9927717B8E93}" type="slidenum">
              <a:rPr kumimoji="0" lang="fr-FR" altLang="ja-JP" sz="800" smtClean="0">
                <a:solidFill>
                  <a:schemeClr val="bg2"/>
                </a:solidFill>
                <a:latin typeface="Arial" pitchFamily="34" charset="0"/>
                <a:ea typeface="ＭＳ Ｐゴシック" pitchFamily="50" charset="-128"/>
                <a:cs typeface="Arial" pitchFamily="34" charset="0"/>
              </a:rPr>
              <a:pPr>
                <a:defRPr/>
              </a:pPr>
              <a:t>‹#›</a:t>
            </a:fld>
            <a:endParaRPr kumimoji="0" lang="fr-FR" altLang="ja-JP" sz="800" dirty="0" smtClean="0">
              <a:solidFill>
                <a:schemeClr val="bg2"/>
              </a:solidFill>
              <a:latin typeface="Arial" pitchFamily="34" charset="0"/>
              <a:ea typeface="ＭＳ Ｐゴシック" pitchFamily="50" charset="-128"/>
              <a:cs typeface="Arial" pitchFamily="34" charset="0"/>
            </a:endParaRPr>
          </a:p>
        </p:txBody>
      </p:sp>
      <p:sp>
        <p:nvSpPr>
          <p:cNvPr id="3075" name="Rectangle 4"/>
          <p:cNvSpPr>
            <a:spLocks noGrp="1" noChangeArrowheads="1"/>
          </p:cNvSpPr>
          <p:nvPr>
            <p:ph type="body" idx="1"/>
          </p:nvPr>
        </p:nvSpPr>
        <p:spPr bwMode="auto">
          <a:xfrm>
            <a:off x="431800" y="1773238"/>
            <a:ext cx="82804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18000" bIns="10800" numCol="1" anchor="t" anchorCtr="0" compatLnSpc="1">
            <a:prstTxWarp prst="textNoShape">
              <a:avLst/>
            </a:prstTxWarp>
          </a:bodyPr>
          <a:lstStyle/>
          <a:p>
            <a:pPr lvl="0"/>
            <a:r>
              <a:rPr lang="en-GB" altLang="zh-TW" smtClean="0"/>
              <a:t>First level</a:t>
            </a:r>
          </a:p>
          <a:p>
            <a:pPr lvl="1"/>
            <a:r>
              <a:rPr lang="en-GB" altLang="zh-TW" smtClean="0"/>
              <a:t>Second level</a:t>
            </a:r>
          </a:p>
          <a:p>
            <a:pPr lvl="2"/>
            <a:r>
              <a:rPr lang="en-GB" altLang="zh-TW" smtClean="0"/>
              <a:t>Third level</a:t>
            </a:r>
          </a:p>
        </p:txBody>
      </p:sp>
      <p:sp>
        <p:nvSpPr>
          <p:cNvPr id="3076" name="Rectangle 5"/>
          <p:cNvSpPr>
            <a:spLocks noGrp="1" noChangeArrowheads="1"/>
          </p:cNvSpPr>
          <p:nvPr>
            <p:ph type="title"/>
          </p:nvPr>
        </p:nvSpPr>
        <p:spPr bwMode="auto">
          <a:xfrm>
            <a:off x="431800" y="77788"/>
            <a:ext cx="8280400" cy="115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0800" rIns="0" bIns="10800" numCol="1" anchor="ctr" anchorCtr="0" compatLnSpc="1">
            <a:prstTxWarp prst="textNoShape">
              <a:avLst/>
            </a:prstTxWarp>
          </a:bodyPr>
          <a:lstStyle/>
          <a:p>
            <a:pPr lvl="0"/>
            <a:r>
              <a:rPr lang="en-GB" altLang="zh-TW" smtClean="0"/>
              <a:t>Title</a:t>
            </a:r>
          </a:p>
        </p:txBody>
      </p:sp>
    </p:spTree>
  </p:cSld>
  <p:clrMap bg1="lt1" tx1="dk1" bg2="lt2" tx2="dk2" accent1="accent1" accent2="accent2" accent3="accent3" accent4="accent4" accent5="accent5" accent6="accent6" hlink="hlink" folHlink="folHlink"/>
  <p:sldLayoutIdLst>
    <p:sldLayoutId id="2147484698" r:id="rId1"/>
    <p:sldLayoutId id="2147484566" r:id="rId2"/>
    <p:sldLayoutId id="2147484567" r:id="rId3"/>
    <p:sldLayoutId id="2147484568" r:id="rId4"/>
    <p:sldLayoutId id="2147484569" r:id="rId5"/>
    <p:sldLayoutId id="2147484570" r:id="rId6"/>
    <p:sldLayoutId id="2147484571" r:id="rId7"/>
    <p:sldLayoutId id="2147484572" r:id="rId8"/>
    <p:sldLayoutId id="2147484573" r:id="rId9"/>
    <p:sldLayoutId id="2147484574" r:id="rId10"/>
    <p:sldLayoutId id="2147484575" r:id="rId11"/>
  </p:sldLayoutIdLst>
  <p:timing>
    <p:tnLst>
      <p:par>
        <p:cTn id="1" dur="indefinite" restart="never" nodeType="tmRoot"/>
      </p:par>
    </p:tnLst>
  </p:timing>
  <p:hf sldNum="0" hdr="0" ftr="0" dt="0"/>
  <p:txStyles>
    <p:titleStyle>
      <a:lvl1pPr algn="l" rtl="0" eaLnBrk="0" fontAlgn="base" hangingPunct="0">
        <a:spcBef>
          <a:spcPct val="0"/>
        </a:spcBef>
        <a:spcAft>
          <a:spcPct val="0"/>
        </a:spcAft>
        <a:defRPr kumimoji="1" sz="3600">
          <a:solidFill>
            <a:schemeClr val="accent1"/>
          </a:solidFill>
          <a:latin typeface="+mj-lt"/>
          <a:ea typeface="+mj-ea"/>
          <a:cs typeface="+mj-cs"/>
        </a:defRPr>
      </a:lvl1pPr>
      <a:lvl2pPr algn="l" rtl="0" eaLnBrk="0" fontAlgn="base" hangingPunct="0">
        <a:spcBef>
          <a:spcPct val="0"/>
        </a:spcBef>
        <a:spcAft>
          <a:spcPct val="0"/>
        </a:spcAft>
        <a:defRPr kumimoji="1" sz="3600">
          <a:solidFill>
            <a:schemeClr val="accent1"/>
          </a:solidFill>
          <a:latin typeface="Arial" charset="0"/>
        </a:defRPr>
      </a:lvl2pPr>
      <a:lvl3pPr algn="l" rtl="0" eaLnBrk="0" fontAlgn="base" hangingPunct="0">
        <a:spcBef>
          <a:spcPct val="0"/>
        </a:spcBef>
        <a:spcAft>
          <a:spcPct val="0"/>
        </a:spcAft>
        <a:defRPr kumimoji="1" sz="3600">
          <a:solidFill>
            <a:schemeClr val="accent1"/>
          </a:solidFill>
          <a:latin typeface="Arial" charset="0"/>
        </a:defRPr>
      </a:lvl3pPr>
      <a:lvl4pPr algn="l" rtl="0" eaLnBrk="0" fontAlgn="base" hangingPunct="0">
        <a:spcBef>
          <a:spcPct val="0"/>
        </a:spcBef>
        <a:spcAft>
          <a:spcPct val="0"/>
        </a:spcAft>
        <a:defRPr kumimoji="1" sz="3600">
          <a:solidFill>
            <a:schemeClr val="accent1"/>
          </a:solidFill>
          <a:latin typeface="Arial" charset="0"/>
        </a:defRPr>
      </a:lvl4pPr>
      <a:lvl5pPr algn="l" rtl="0" eaLnBrk="0" fontAlgn="base" hangingPunct="0">
        <a:spcBef>
          <a:spcPct val="0"/>
        </a:spcBef>
        <a:spcAft>
          <a:spcPct val="0"/>
        </a:spcAft>
        <a:defRPr kumimoji="1" sz="3600">
          <a:solidFill>
            <a:schemeClr val="accent1"/>
          </a:solidFill>
          <a:latin typeface="Arial" charset="0"/>
        </a:defRPr>
      </a:lvl5pPr>
      <a:lvl6pPr marL="457200" algn="l" rtl="0" eaLnBrk="1" fontAlgn="base" hangingPunct="1">
        <a:spcBef>
          <a:spcPct val="0"/>
        </a:spcBef>
        <a:spcAft>
          <a:spcPct val="0"/>
        </a:spcAft>
        <a:defRPr kumimoji="1" sz="3600">
          <a:solidFill>
            <a:schemeClr val="accent1"/>
          </a:solidFill>
          <a:latin typeface="Arial" charset="0"/>
        </a:defRPr>
      </a:lvl6pPr>
      <a:lvl7pPr marL="914400" algn="l" rtl="0" eaLnBrk="1" fontAlgn="base" hangingPunct="1">
        <a:spcBef>
          <a:spcPct val="0"/>
        </a:spcBef>
        <a:spcAft>
          <a:spcPct val="0"/>
        </a:spcAft>
        <a:defRPr kumimoji="1" sz="3600">
          <a:solidFill>
            <a:schemeClr val="accent1"/>
          </a:solidFill>
          <a:latin typeface="Arial" charset="0"/>
        </a:defRPr>
      </a:lvl7pPr>
      <a:lvl8pPr marL="1371600" algn="l" rtl="0" eaLnBrk="1" fontAlgn="base" hangingPunct="1">
        <a:spcBef>
          <a:spcPct val="0"/>
        </a:spcBef>
        <a:spcAft>
          <a:spcPct val="0"/>
        </a:spcAft>
        <a:defRPr kumimoji="1" sz="3600">
          <a:solidFill>
            <a:schemeClr val="accent1"/>
          </a:solidFill>
          <a:latin typeface="Arial" charset="0"/>
        </a:defRPr>
      </a:lvl8pPr>
      <a:lvl9pPr marL="1828800" algn="l" rtl="0" eaLnBrk="1" fontAlgn="base" hangingPunct="1">
        <a:spcBef>
          <a:spcPct val="0"/>
        </a:spcBef>
        <a:spcAft>
          <a:spcPct val="0"/>
        </a:spcAft>
        <a:defRPr kumimoji="1" sz="3600">
          <a:solidFill>
            <a:schemeClr val="accent1"/>
          </a:solidFill>
          <a:latin typeface="Arial" charset="0"/>
        </a:defRPr>
      </a:lvl9pPr>
    </p:titleStyle>
    <p:bodyStyle>
      <a:lvl1pPr marL="180975" indent="-180975" algn="l" rtl="0" eaLnBrk="0" fontAlgn="base" hangingPunct="0">
        <a:spcBef>
          <a:spcPct val="20000"/>
        </a:spcBef>
        <a:spcAft>
          <a:spcPct val="0"/>
        </a:spcAft>
        <a:buClr>
          <a:schemeClr val="accent1"/>
        </a:buClr>
        <a:buFont typeface="Arial" pitchFamily="34" charset="0"/>
        <a:buChar char="●"/>
        <a:defRPr kumimoji="1" sz="2000">
          <a:solidFill>
            <a:schemeClr val="accent1"/>
          </a:solidFill>
          <a:latin typeface="+mn-lt"/>
          <a:ea typeface="+mn-ea"/>
          <a:cs typeface="+mn-cs"/>
        </a:defRPr>
      </a:lvl1pPr>
      <a:lvl2pPr marL="541338" indent="-180975" algn="l" rtl="0" eaLnBrk="0" fontAlgn="base" hangingPunct="0">
        <a:spcBef>
          <a:spcPct val="20000"/>
        </a:spcBef>
        <a:spcAft>
          <a:spcPct val="0"/>
        </a:spcAft>
        <a:buClr>
          <a:schemeClr val="bg2"/>
        </a:buClr>
        <a:buFont typeface="Arial" pitchFamily="34" charset="0"/>
        <a:buChar char="●"/>
        <a:defRPr kumimoji="1" sz="2800">
          <a:solidFill>
            <a:schemeClr val="bg2"/>
          </a:solidFill>
          <a:latin typeface="+mn-lt"/>
        </a:defRPr>
      </a:lvl2pPr>
      <a:lvl3pPr marL="901700" indent="-84138" algn="l" rtl="0" eaLnBrk="0" fontAlgn="base" hangingPunct="0">
        <a:spcBef>
          <a:spcPct val="20000"/>
        </a:spcBef>
        <a:spcAft>
          <a:spcPct val="0"/>
        </a:spcAft>
        <a:buClr>
          <a:schemeClr val="bg2"/>
        </a:buClr>
        <a:buFont typeface="Arial" pitchFamily="34" charset="0"/>
        <a:buChar char="●"/>
        <a:defRPr kumimoji="1" sz="2400">
          <a:solidFill>
            <a:schemeClr val="bg2"/>
          </a:solidFill>
          <a:latin typeface="+mn-lt"/>
        </a:defRPr>
      </a:lvl3pPr>
      <a:lvl4pPr marL="1751013" indent="-228600" algn="l" rtl="0" eaLnBrk="0" fontAlgn="base" hangingPunct="0">
        <a:spcBef>
          <a:spcPct val="20000"/>
        </a:spcBef>
        <a:spcAft>
          <a:spcPct val="0"/>
        </a:spcAft>
        <a:buChar char="–"/>
        <a:defRPr kumimoji="1" sz="2000">
          <a:solidFill>
            <a:schemeClr val="tx1"/>
          </a:solidFill>
          <a:latin typeface="+mn-lt"/>
        </a:defRPr>
      </a:lvl4pPr>
      <a:lvl5pPr marL="2159000" indent="-228600" algn="l" rtl="0" eaLnBrk="0" fontAlgn="base" hangingPunct="0">
        <a:spcBef>
          <a:spcPct val="20000"/>
        </a:spcBef>
        <a:spcAft>
          <a:spcPct val="0"/>
        </a:spcAft>
        <a:buChar char="»"/>
        <a:defRPr kumimoji="1" sz="2000">
          <a:solidFill>
            <a:schemeClr val="tx1"/>
          </a:solidFill>
          <a:latin typeface="+mn-lt"/>
        </a:defRPr>
      </a:lvl5pPr>
      <a:lvl6pPr marL="2616200" indent="-228600" algn="l" rtl="0" eaLnBrk="1" fontAlgn="base" hangingPunct="1">
        <a:spcBef>
          <a:spcPct val="20000"/>
        </a:spcBef>
        <a:spcAft>
          <a:spcPct val="0"/>
        </a:spcAft>
        <a:buChar char="»"/>
        <a:defRPr kumimoji="1" sz="2000">
          <a:solidFill>
            <a:schemeClr val="tx1"/>
          </a:solidFill>
          <a:latin typeface="+mn-lt"/>
        </a:defRPr>
      </a:lvl6pPr>
      <a:lvl7pPr marL="3073400" indent="-228600" algn="l" rtl="0" eaLnBrk="1" fontAlgn="base" hangingPunct="1">
        <a:spcBef>
          <a:spcPct val="20000"/>
        </a:spcBef>
        <a:spcAft>
          <a:spcPct val="0"/>
        </a:spcAft>
        <a:buChar char="»"/>
        <a:defRPr kumimoji="1" sz="2000">
          <a:solidFill>
            <a:schemeClr val="tx1"/>
          </a:solidFill>
          <a:latin typeface="+mn-lt"/>
        </a:defRPr>
      </a:lvl7pPr>
      <a:lvl8pPr marL="3530600" indent="-228600" algn="l" rtl="0" eaLnBrk="1" fontAlgn="base" hangingPunct="1">
        <a:spcBef>
          <a:spcPct val="20000"/>
        </a:spcBef>
        <a:spcAft>
          <a:spcPct val="0"/>
        </a:spcAft>
        <a:buChar char="»"/>
        <a:defRPr kumimoji="1" sz="2000">
          <a:solidFill>
            <a:schemeClr val="tx1"/>
          </a:solidFill>
          <a:latin typeface="+mn-lt"/>
        </a:defRPr>
      </a:lvl8pPr>
      <a:lvl9pPr marL="3987800" indent="-228600" algn="l" rtl="0" eaLnBrk="1" fontAlgn="base" hangingPunct="1">
        <a:spcBef>
          <a:spcPct val="20000"/>
        </a:spcBef>
        <a:spcAft>
          <a:spcPct val="0"/>
        </a:spcAft>
        <a:buChar char="»"/>
        <a:defRPr kumimoji="1" sz="2000">
          <a:solidFill>
            <a:schemeClr val="tx1"/>
          </a:solidFill>
          <a:latin typeface="+mn-lt"/>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098" name="Rectangle 3"/>
          <p:cNvSpPr>
            <a:spLocks noChangeArrowheads="1"/>
          </p:cNvSpPr>
          <p:nvPr/>
        </p:nvSpPr>
        <p:spPr bwMode="auto">
          <a:xfrm>
            <a:off x="8604250" y="6599238"/>
            <a:ext cx="288925" cy="6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661988">
              <a:defRPr kumimoji="1" sz="2400">
                <a:solidFill>
                  <a:schemeClr val="tx1"/>
                </a:solidFill>
                <a:latin typeface="Times New Roman" pitchFamily="18" charset="0"/>
              </a:defRPr>
            </a:lvl1pPr>
            <a:lvl2pPr marL="742950" indent="-285750" defTabSz="661988">
              <a:defRPr kumimoji="1" sz="2400">
                <a:solidFill>
                  <a:schemeClr val="tx1"/>
                </a:solidFill>
                <a:latin typeface="Times New Roman" pitchFamily="18" charset="0"/>
              </a:defRPr>
            </a:lvl2pPr>
            <a:lvl3pPr marL="1143000" indent="-228600" defTabSz="661988">
              <a:defRPr kumimoji="1" sz="2400">
                <a:solidFill>
                  <a:schemeClr val="tx1"/>
                </a:solidFill>
                <a:latin typeface="Times New Roman" pitchFamily="18" charset="0"/>
              </a:defRPr>
            </a:lvl3pPr>
            <a:lvl4pPr marL="1600200" indent="-228600" defTabSz="661988">
              <a:defRPr kumimoji="1" sz="2400">
                <a:solidFill>
                  <a:schemeClr val="tx1"/>
                </a:solidFill>
                <a:latin typeface="Times New Roman" pitchFamily="18" charset="0"/>
              </a:defRPr>
            </a:lvl4pPr>
            <a:lvl5pPr marL="2057400" indent="-228600" defTabSz="661988">
              <a:defRPr kumimoji="1" sz="2400">
                <a:solidFill>
                  <a:schemeClr val="tx1"/>
                </a:solidFill>
                <a:latin typeface="Times New Roman" pitchFamily="18" charset="0"/>
              </a:defRPr>
            </a:lvl5pPr>
            <a:lvl6pPr marL="2514600" indent="-228600" defTabSz="661988" eaLnBrk="0" fontAlgn="base" hangingPunct="0">
              <a:spcBef>
                <a:spcPct val="0"/>
              </a:spcBef>
              <a:spcAft>
                <a:spcPct val="0"/>
              </a:spcAft>
              <a:defRPr kumimoji="1" sz="2400">
                <a:solidFill>
                  <a:schemeClr val="tx1"/>
                </a:solidFill>
                <a:latin typeface="Times New Roman" pitchFamily="18" charset="0"/>
              </a:defRPr>
            </a:lvl6pPr>
            <a:lvl7pPr marL="2971800" indent="-228600" defTabSz="661988" eaLnBrk="0" fontAlgn="base" hangingPunct="0">
              <a:spcBef>
                <a:spcPct val="0"/>
              </a:spcBef>
              <a:spcAft>
                <a:spcPct val="0"/>
              </a:spcAft>
              <a:defRPr kumimoji="1" sz="2400">
                <a:solidFill>
                  <a:schemeClr val="tx1"/>
                </a:solidFill>
                <a:latin typeface="Times New Roman" pitchFamily="18" charset="0"/>
              </a:defRPr>
            </a:lvl7pPr>
            <a:lvl8pPr marL="3429000" indent="-228600" defTabSz="661988" eaLnBrk="0" fontAlgn="base" hangingPunct="0">
              <a:spcBef>
                <a:spcPct val="0"/>
              </a:spcBef>
              <a:spcAft>
                <a:spcPct val="0"/>
              </a:spcAft>
              <a:defRPr kumimoji="1" sz="2400">
                <a:solidFill>
                  <a:schemeClr val="tx1"/>
                </a:solidFill>
                <a:latin typeface="Times New Roman" pitchFamily="18" charset="0"/>
              </a:defRPr>
            </a:lvl8pPr>
            <a:lvl9pPr marL="3886200" indent="-228600" defTabSz="661988" eaLnBrk="0" fontAlgn="base" hangingPunct="0">
              <a:spcBef>
                <a:spcPct val="0"/>
              </a:spcBef>
              <a:spcAft>
                <a:spcPct val="0"/>
              </a:spcAft>
              <a:defRPr kumimoji="1" sz="2400">
                <a:solidFill>
                  <a:schemeClr val="tx1"/>
                </a:solidFill>
                <a:latin typeface="Times New Roman" pitchFamily="18" charset="0"/>
              </a:defRPr>
            </a:lvl9pPr>
          </a:lstStyle>
          <a:p>
            <a:pPr>
              <a:defRPr/>
            </a:pPr>
            <a:fld id="{EA235814-7B98-4209-87D4-FC4201E70B9A}" type="slidenum">
              <a:rPr kumimoji="0" lang="fr-FR" altLang="ja-JP" sz="800" smtClean="0">
                <a:solidFill>
                  <a:schemeClr val="bg2"/>
                </a:solidFill>
                <a:latin typeface="Arial" pitchFamily="34" charset="0"/>
                <a:ea typeface="ＭＳ Ｐゴシック" pitchFamily="50" charset="-128"/>
                <a:cs typeface="Arial" pitchFamily="34" charset="0"/>
              </a:rPr>
              <a:pPr>
                <a:defRPr/>
              </a:pPr>
              <a:t>‹#›</a:t>
            </a:fld>
            <a:endParaRPr kumimoji="0" lang="fr-FR" altLang="ja-JP" sz="800" dirty="0" smtClean="0">
              <a:solidFill>
                <a:schemeClr val="bg2"/>
              </a:solidFill>
              <a:latin typeface="Arial" pitchFamily="34" charset="0"/>
              <a:ea typeface="ＭＳ Ｐゴシック" pitchFamily="50" charset="-128"/>
              <a:cs typeface="Arial" pitchFamily="34" charset="0"/>
            </a:endParaRPr>
          </a:p>
        </p:txBody>
      </p:sp>
      <p:sp>
        <p:nvSpPr>
          <p:cNvPr id="4099" name="Rectangle 4"/>
          <p:cNvSpPr>
            <a:spLocks noGrp="1" noChangeArrowheads="1"/>
          </p:cNvSpPr>
          <p:nvPr>
            <p:ph type="body" idx="1"/>
          </p:nvPr>
        </p:nvSpPr>
        <p:spPr bwMode="auto">
          <a:xfrm>
            <a:off x="431800" y="1773238"/>
            <a:ext cx="82804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18000" bIns="10800" numCol="1" anchor="t" anchorCtr="0" compatLnSpc="1">
            <a:prstTxWarp prst="textNoShape">
              <a:avLst/>
            </a:prstTxWarp>
          </a:bodyPr>
          <a:lstStyle/>
          <a:p>
            <a:pPr lvl="0"/>
            <a:r>
              <a:rPr lang="en-GB" altLang="zh-TW" smtClean="0"/>
              <a:t>First level</a:t>
            </a:r>
          </a:p>
          <a:p>
            <a:pPr lvl="1"/>
            <a:r>
              <a:rPr lang="en-GB" altLang="zh-TW" smtClean="0"/>
              <a:t>Second level</a:t>
            </a:r>
          </a:p>
          <a:p>
            <a:pPr lvl="2"/>
            <a:r>
              <a:rPr lang="en-GB" altLang="zh-TW" smtClean="0"/>
              <a:t>Third level</a:t>
            </a:r>
          </a:p>
        </p:txBody>
      </p:sp>
      <p:sp>
        <p:nvSpPr>
          <p:cNvPr id="4100" name="Rectangle 5"/>
          <p:cNvSpPr>
            <a:spLocks noGrp="1" noChangeArrowheads="1"/>
          </p:cNvSpPr>
          <p:nvPr>
            <p:ph type="title"/>
          </p:nvPr>
        </p:nvSpPr>
        <p:spPr bwMode="auto">
          <a:xfrm>
            <a:off x="431800" y="77788"/>
            <a:ext cx="8280400" cy="115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0800" rIns="0" bIns="10800" numCol="1" anchor="ctr" anchorCtr="0" compatLnSpc="1">
            <a:prstTxWarp prst="textNoShape">
              <a:avLst/>
            </a:prstTxWarp>
          </a:bodyPr>
          <a:lstStyle/>
          <a:p>
            <a:pPr lvl="0"/>
            <a:r>
              <a:rPr lang="en-GB" altLang="zh-TW" smtClean="0"/>
              <a:t>Title</a:t>
            </a:r>
          </a:p>
        </p:txBody>
      </p:sp>
    </p:spTree>
  </p:cSld>
  <p:clrMap bg1="lt1" tx1="dk1" bg2="lt2" tx2="dk2" accent1="accent1" accent2="accent2" accent3="accent3" accent4="accent4" accent5="accent5" accent6="accent6" hlink="hlink" folHlink="folHlink"/>
  <p:sldLayoutIdLst>
    <p:sldLayoutId id="2147484699" r:id="rId1"/>
    <p:sldLayoutId id="2147484576" r:id="rId2"/>
    <p:sldLayoutId id="2147484577" r:id="rId3"/>
    <p:sldLayoutId id="2147484578" r:id="rId4"/>
    <p:sldLayoutId id="2147484579" r:id="rId5"/>
    <p:sldLayoutId id="2147484580" r:id="rId6"/>
    <p:sldLayoutId id="2147484581" r:id="rId7"/>
    <p:sldLayoutId id="2147484582" r:id="rId8"/>
    <p:sldLayoutId id="2147484583" r:id="rId9"/>
    <p:sldLayoutId id="2147484584" r:id="rId10"/>
    <p:sldLayoutId id="2147484585" r:id="rId11"/>
  </p:sldLayoutIdLst>
  <p:timing>
    <p:tnLst>
      <p:par>
        <p:cTn id="1" dur="indefinite" restart="never" nodeType="tmRoot"/>
      </p:par>
    </p:tnLst>
  </p:timing>
  <p:hf sldNum="0" hdr="0" ftr="0" dt="0"/>
  <p:txStyles>
    <p:titleStyle>
      <a:lvl1pPr algn="l" rtl="0" eaLnBrk="0" fontAlgn="base" hangingPunct="0">
        <a:spcBef>
          <a:spcPct val="0"/>
        </a:spcBef>
        <a:spcAft>
          <a:spcPct val="0"/>
        </a:spcAft>
        <a:defRPr kumimoji="1" sz="3600">
          <a:solidFill>
            <a:schemeClr val="accent1"/>
          </a:solidFill>
          <a:latin typeface="+mj-lt"/>
          <a:ea typeface="+mj-ea"/>
          <a:cs typeface="+mj-cs"/>
        </a:defRPr>
      </a:lvl1pPr>
      <a:lvl2pPr algn="l" rtl="0" eaLnBrk="0" fontAlgn="base" hangingPunct="0">
        <a:spcBef>
          <a:spcPct val="0"/>
        </a:spcBef>
        <a:spcAft>
          <a:spcPct val="0"/>
        </a:spcAft>
        <a:defRPr kumimoji="1" sz="3600">
          <a:solidFill>
            <a:schemeClr val="accent1"/>
          </a:solidFill>
          <a:latin typeface="Arial" charset="0"/>
        </a:defRPr>
      </a:lvl2pPr>
      <a:lvl3pPr algn="l" rtl="0" eaLnBrk="0" fontAlgn="base" hangingPunct="0">
        <a:spcBef>
          <a:spcPct val="0"/>
        </a:spcBef>
        <a:spcAft>
          <a:spcPct val="0"/>
        </a:spcAft>
        <a:defRPr kumimoji="1" sz="3600">
          <a:solidFill>
            <a:schemeClr val="accent1"/>
          </a:solidFill>
          <a:latin typeface="Arial" charset="0"/>
        </a:defRPr>
      </a:lvl3pPr>
      <a:lvl4pPr algn="l" rtl="0" eaLnBrk="0" fontAlgn="base" hangingPunct="0">
        <a:spcBef>
          <a:spcPct val="0"/>
        </a:spcBef>
        <a:spcAft>
          <a:spcPct val="0"/>
        </a:spcAft>
        <a:defRPr kumimoji="1" sz="3600">
          <a:solidFill>
            <a:schemeClr val="accent1"/>
          </a:solidFill>
          <a:latin typeface="Arial" charset="0"/>
        </a:defRPr>
      </a:lvl4pPr>
      <a:lvl5pPr algn="l" rtl="0" eaLnBrk="0" fontAlgn="base" hangingPunct="0">
        <a:spcBef>
          <a:spcPct val="0"/>
        </a:spcBef>
        <a:spcAft>
          <a:spcPct val="0"/>
        </a:spcAft>
        <a:defRPr kumimoji="1" sz="3600">
          <a:solidFill>
            <a:schemeClr val="accent1"/>
          </a:solidFill>
          <a:latin typeface="Arial" charset="0"/>
        </a:defRPr>
      </a:lvl5pPr>
      <a:lvl6pPr marL="457200" algn="l" rtl="0" eaLnBrk="1" fontAlgn="base" hangingPunct="1">
        <a:spcBef>
          <a:spcPct val="0"/>
        </a:spcBef>
        <a:spcAft>
          <a:spcPct val="0"/>
        </a:spcAft>
        <a:defRPr kumimoji="1" sz="3600">
          <a:solidFill>
            <a:schemeClr val="accent1"/>
          </a:solidFill>
          <a:latin typeface="Arial" charset="0"/>
        </a:defRPr>
      </a:lvl6pPr>
      <a:lvl7pPr marL="914400" algn="l" rtl="0" eaLnBrk="1" fontAlgn="base" hangingPunct="1">
        <a:spcBef>
          <a:spcPct val="0"/>
        </a:spcBef>
        <a:spcAft>
          <a:spcPct val="0"/>
        </a:spcAft>
        <a:defRPr kumimoji="1" sz="3600">
          <a:solidFill>
            <a:schemeClr val="accent1"/>
          </a:solidFill>
          <a:latin typeface="Arial" charset="0"/>
        </a:defRPr>
      </a:lvl7pPr>
      <a:lvl8pPr marL="1371600" algn="l" rtl="0" eaLnBrk="1" fontAlgn="base" hangingPunct="1">
        <a:spcBef>
          <a:spcPct val="0"/>
        </a:spcBef>
        <a:spcAft>
          <a:spcPct val="0"/>
        </a:spcAft>
        <a:defRPr kumimoji="1" sz="3600">
          <a:solidFill>
            <a:schemeClr val="accent1"/>
          </a:solidFill>
          <a:latin typeface="Arial" charset="0"/>
        </a:defRPr>
      </a:lvl8pPr>
      <a:lvl9pPr marL="1828800" algn="l" rtl="0" eaLnBrk="1" fontAlgn="base" hangingPunct="1">
        <a:spcBef>
          <a:spcPct val="0"/>
        </a:spcBef>
        <a:spcAft>
          <a:spcPct val="0"/>
        </a:spcAft>
        <a:defRPr kumimoji="1" sz="3600">
          <a:solidFill>
            <a:schemeClr val="accent1"/>
          </a:solidFill>
          <a:latin typeface="Arial" charset="0"/>
        </a:defRPr>
      </a:lvl9pPr>
    </p:titleStyle>
    <p:bodyStyle>
      <a:lvl1pPr marL="180975" indent="-180975" algn="l" rtl="0" eaLnBrk="0" fontAlgn="base" hangingPunct="0">
        <a:spcBef>
          <a:spcPct val="20000"/>
        </a:spcBef>
        <a:spcAft>
          <a:spcPct val="0"/>
        </a:spcAft>
        <a:buClr>
          <a:schemeClr val="accent1"/>
        </a:buClr>
        <a:buFont typeface="Arial" pitchFamily="34" charset="0"/>
        <a:buChar char="●"/>
        <a:defRPr kumimoji="1" sz="2000">
          <a:solidFill>
            <a:schemeClr val="accent1"/>
          </a:solidFill>
          <a:latin typeface="+mn-lt"/>
          <a:ea typeface="+mn-ea"/>
          <a:cs typeface="+mn-cs"/>
        </a:defRPr>
      </a:lvl1pPr>
      <a:lvl2pPr marL="541338" indent="-180975" algn="l" rtl="0" eaLnBrk="0" fontAlgn="base" hangingPunct="0">
        <a:spcBef>
          <a:spcPct val="20000"/>
        </a:spcBef>
        <a:spcAft>
          <a:spcPct val="0"/>
        </a:spcAft>
        <a:buClr>
          <a:schemeClr val="bg2"/>
        </a:buClr>
        <a:buFont typeface="Arial" pitchFamily="34" charset="0"/>
        <a:buChar char="●"/>
        <a:defRPr kumimoji="1" sz="2800">
          <a:solidFill>
            <a:schemeClr val="bg2"/>
          </a:solidFill>
          <a:latin typeface="+mn-lt"/>
        </a:defRPr>
      </a:lvl2pPr>
      <a:lvl3pPr marL="901700" indent="-84138" algn="l" rtl="0" eaLnBrk="0" fontAlgn="base" hangingPunct="0">
        <a:spcBef>
          <a:spcPct val="20000"/>
        </a:spcBef>
        <a:spcAft>
          <a:spcPct val="0"/>
        </a:spcAft>
        <a:buClr>
          <a:schemeClr val="bg2"/>
        </a:buClr>
        <a:buFont typeface="Arial" pitchFamily="34" charset="0"/>
        <a:buChar char="●"/>
        <a:defRPr kumimoji="1" sz="2400">
          <a:solidFill>
            <a:schemeClr val="bg2"/>
          </a:solidFill>
          <a:latin typeface="+mn-lt"/>
        </a:defRPr>
      </a:lvl3pPr>
      <a:lvl4pPr marL="1751013" indent="-228600" algn="l" rtl="0" eaLnBrk="0" fontAlgn="base" hangingPunct="0">
        <a:spcBef>
          <a:spcPct val="20000"/>
        </a:spcBef>
        <a:spcAft>
          <a:spcPct val="0"/>
        </a:spcAft>
        <a:buChar char="–"/>
        <a:defRPr kumimoji="1" sz="2000">
          <a:solidFill>
            <a:schemeClr val="tx1"/>
          </a:solidFill>
          <a:latin typeface="+mn-lt"/>
        </a:defRPr>
      </a:lvl4pPr>
      <a:lvl5pPr marL="2159000" indent="-228600" algn="l" rtl="0" eaLnBrk="0" fontAlgn="base" hangingPunct="0">
        <a:spcBef>
          <a:spcPct val="20000"/>
        </a:spcBef>
        <a:spcAft>
          <a:spcPct val="0"/>
        </a:spcAft>
        <a:buChar char="»"/>
        <a:defRPr kumimoji="1" sz="2000">
          <a:solidFill>
            <a:schemeClr val="tx1"/>
          </a:solidFill>
          <a:latin typeface="+mn-lt"/>
        </a:defRPr>
      </a:lvl5pPr>
      <a:lvl6pPr marL="2616200" indent="-228600" algn="l" rtl="0" eaLnBrk="1" fontAlgn="base" hangingPunct="1">
        <a:spcBef>
          <a:spcPct val="20000"/>
        </a:spcBef>
        <a:spcAft>
          <a:spcPct val="0"/>
        </a:spcAft>
        <a:buChar char="»"/>
        <a:defRPr kumimoji="1" sz="2000">
          <a:solidFill>
            <a:schemeClr val="tx1"/>
          </a:solidFill>
          <a:latin typeface="+mn-lt"/>
        </a:defRPr>
      </a:lvl6pPr>
      <a:lvl7pPr marL="3073400" indent="-228600" algn="l" rtl="0" eaLnBrk="1" fontAlgn="base" hangingPunct="1">
        <a:spcBef>
          <a:spcPct val="20000"/>
        </a:spcBef>
        <a:spcAft>
          <a:spcPct val="0"/>
        </a:spcAft>
        <a:buChar char="»"/>
        <a:defRPr kumimoji="1" sz="2000">
          <a:solidFill>
            <a:schemeClr val="tx1"/>
          </a:solidFill>
          <a:latin typeface="+mn-lt"/>
        </a:defRPr>
      </a:lvl7pPr>
      <a:lvl8pPr marL="3530600" indent="-228600" algn="l" rtl="0" eaLnBrk="1" fontAlgn="base" hangingPunct="1">
        <a:spcBef>
          <a:spcPct val="20000"/>
        </a:spcBef>
        <a:spcAft>
          <a:spcPct val="0"/>
        </a:spcAft>
        <a:buChar char="»"/>
        <a:defRPr kumimoji="1" sz="2000">
          <a:solidFill>
            <a:schemeClr val="tx1"/>
          </a:solidFill>
          <a:latin typeface="+mn-lt"/>
        </a:defRPr>
      </a:lvl8pPr>
      <a:lvl9pPr marL="3987800" indent="-228600" algn="l" rtl="0" eaLnBrk="1" fontAlgn="base" hangingPunct="1">
        <a:spcBef>
          <a:spcPct val="20000"/>
        </a:spcBef>
        <a:spcAft>
          <a:spcPct val="0"/>
        </a:spcAft>
        <a:buChar char="»"/>
        <a:defRPr kumimoji="1" sz="2000">
          <a:solidFill>
            <a:schemeClr val="tx1"/>
          </a:solidFill>
          <a:latin typeface="+mn-lt"/>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ChangeArrowheads="1"/>
          </p:cNvSpPr>
          <p:nvPr/>
        </p:nvSpPr>
        <p:spPr bwMode="auto">
          <a:xfrm>
            <a:off x="468313" y="6577013"/>
            <a:ext cx="822325" cy="122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661988" eaLnBrk="0" hangingPunct="0">
              <a:defRPr>
                <a:solidFill>
                  <a:schemeClr val="bg2"/>
                </a:solidFill>
                <a:latin typeface="Arial" pitchFamily="34" charset="0"/>
                <a:cs typeface="Arial" pitchFamily="34" charset="0"/>
              </a:defRPr>
            </a:lvl1pPr>
            <a:lvl2pPr marL="742950" indent="-285750" defTabSz="661988" eaLnBrk="0" hangingPunct="0">
              <a:defRPr>
                <a:solidFill>
                  <a:schemeClr val="bg2"/>
                </a:solidFill>
                <a:latin typeface="Arial" pitchFamily="34" charset="0"/>
                <a:cs typeface="Arial" pitchFamily="34" charset="0"/>
              </a:defRPr>
            </a:lvl2pPr>
            <a:lvl3pPr marL="1143000" indent="-228600" defTabSz="661988" eaLnBrk="0" hangingPunct="0">
              <a:defRPr>
                <a:solidFill>
                  <a:schemeClr val="bg2"/>
                </a:solidFill>
                <a:latin typeface="Arial" pitchFamily="34" charset="0"/>
                <a:cs typeface="Arial" pitchFamily="34" charset="0"/>
              </a:defRPr>
            </a:lvl3pPr>
            <a:lvl4pPr marL="1600200" indent="-228600" defTabSz="661988" eaLnBrk="0" hangingPunct="0">
              <a:defRPr>
                <a:solidFill>
                  <a:schemeClr val="bg2"/>
                </a:solidFill>
                <a:latin typeface="Arial" pitchFamily="34" charset="0"/>
                <a:cs typeface="Arial" pitchFamily="34" charset="0"/>
              </a:defRPr>
            </a:lvl4pPr>
            <a:lvl5pPr marL="2057400" indent="-228600" defTabSz="661988" eaLnBrk="0" hangingPunct="0">
              <a:defRPr>
                <a:solidFill>
                  <a:schemeClr val="bg2"/>
                </a:solidFill>
                <a:latin typeface="Arial" pitchFamily="34" charset="0"/>
                <a:cs typeface="Arial" pitchFamily="34" charset="0"/>
              </a:defRPr>
            </a:lvl5pPr>
            <a:lvl6pPr marL="2514600" indent="-228600" defTabSz="661988" eaLnBrk="0" fontAlgn="base" hangingPunct="0">
              <a:spcBef>
                <a:spcPct val="0"/>
              </a:spcBef>
              <a:spcAft>
                <a:spcPct val="0"/>
              </a:spcAft>
              <a:defRPr>
                <a:solidFill>
                  <a:schemeClr val="bg2"/>
                </a:solidFill>
                <a:latin typeface="Arial" pitchFamily="34" charset="0"/>
                <a:cs typeface="Arial" pitchFamily="34" charset="0"/>
              </a:defRPr>
            </a:lvl6pPr>
            <a:lvl7pPr marL="2971800" indent="-228600" defTabSz="661988" eaLnBrk="0" fontAlgn="base" hangingPunct="0">
              <a:spcBef>
                <a:spcPct val="0"/>
              </a:spcBef>
              <a:spcAft>
                <a:spcPct val="0"/>
              </a:spcAft>
              <a:defRPr>
                <a:solidFill>
                  <a:schemeClr val="bg2"/>
                </a:solidFill>
                <a:latin typeface="Arial" pitchFamily="34" charset="0"/>
                <a:cs typeface="Arial" pitchFamily="34" charset="0"/>
              </a:defRPr>
            </a:lvl7pPr>
            <a:lvl8pPr marL="3429000" indent="-228600" defTabSz="661988" eaLnBrk="0" fontAlgn="base" hangingPunct="0">
              <a:spcBef>
                <a:spcPct val="0"/>
              </a:spcBef>
              <a:spcAft>
                <a:spcPct val="0"/>
              </a:spcAft>
              <a:defRPr>
                <a:solidFill>
                  <a:schemeClr val="bg2"/>
                </a:solidFill>
                <a:latin typeface="Arial" pitchFamily="34" charset="0"/>
                <a:cs typeface="Arial" pitchFamily="34" charset="0"/>
              </a:defRPr>
            </a:lvl8pPr>
            <a:lvl9pPr marL="3886200" indent="-228600" defTabSz="661988" eaLnBrk="0" fontAlgn="base" hangingPunct="0">
              <a:spcBef>
                <a:spcPct val="0"/>
              </a:spcBef>
              <a:spcAft>
                <a:spcPct val="0"/>
              </a:spcAft>
              <a:defRPr>
                <a:solidFill>
                  <a:schemeClr val="bg2"/>
                </a:solidFill>
                <a:latin typeface="Arial" pitchFamily="34" charset="0"/>
                <a:cs typeface="Arial" pitchFamily="34" charset="0"/>
              </a:defRPr>
            </a:lvl9pPr>
          </a:lstStyle>
          <a:p>
            <a:pPr>
              <a:defRPr/>
            </a:pPr>
            <a:r>
              <a:rPr kumimoji="0" lang="en-GB" altLang="zh-TW" sz="800" dirty="0" smtClean="0">
                <a:ea typeface="PMingLiU" pitchFamily="18" charset="-120"/>
              </a:rPr>
              <a:t>Schneider Electric</a:t>
            </a:r>
          </a:p>
        </p:txBody>
      </p:sp>
      <p:sp>
        <p:nvSpPr>
          <p:cNvPr id="5123" name="Rectangle 3"/>
          <p:cNvSpPr>
            <a:spLocks noChangeArrowheads="1"/>
          </p:cNvSpPr>
          <p:nvPr/>
        </p:nvSpPr>
        <p:spPr bwMode="auto">
          <a:xfrm>
            <a:off x="8604250" y="6599238"/>
            <a:ext cx="288925" cy="6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661988">
              <a:defRPr kumimoji="1" sz="2400">
                <a:solidFill>
                  <a:schemeClr val="tx1"/>
                </a:solidFill>
                <a:latin typeface="Times New Roman" pitchFamily="18" charset="0"/>
              </a:defRPr>
            </a:lvl1pPr>
            <a:lvl2pPr marL="742950" indent="-285750" defTabSz="661988">
              <a:defRPr kumimoji="1" sz="2400">
                <a:solidFill>
                  <a:schemeClr val="tx1"/>
                </a:solidFill>
                <a:latin typeface="Times New Roman" pitchFamily="18" charset="0"/>
              </a:defRPr>
            </a:lvl2pPr>
            <a:lvl3pPr marL="1143000" indent="-228600" defTabSz="661988">
              <a:defRPr kumimoji="1" sz="2400">
                <a:solidFill>
                  <a:schemeClr val="tx1"/>
                </a:solidFill>
                <a:latin typeface="Times New Roman" pitchFamily="18" charset="0"/>
              </a:defRPr>
            </a:lvl3pPr>
            <a:lvl4pPr marL="1600200" indent="-228600" defTabSz="661988">
              <a:defRPr kumimoji="1" sz="2400">
                <a:solidFill>
                  <a:schemeClr val="tx1"/>
                </a:solidFill>
                <a:latin typeface="Times New Roman" pitchFamily="18" charset="0"/>
              </a:defRPr>
            </a:lvl4pPr>
            <a:lvl5pPr marL="2057400" indent="-228600" defTabSz="661988">
              <a:defRPr kumimoji="1" sz="2400">
                <a:solidFill>
                  <a:schemeClr val="tx1"/>
                </a:solidFill>
                <a:latin typeface="Times New Roman" pitchFamily="18" charset="0"/>
              </a:defRPr>
            </a:lvl5pPr>
            <a:lvl6pPr marL="2514600" indent="-228600" defTabSz="661988" eaLnBrk="0" fontAlgn="base" hangingPunct="0">
              <a:spcBef>
                <a:spcPct val="0"/>
              </a:spcBef>
              <a:spcAft>
                <a:spcPct val="0"/>
              </a:spcAft>
              <a:defRPr kumimoji="1" sz="2400">
                <a:solidFill>
                  <a:schemeClr val="tx1"/>
                </a:solidFill>
                <a:latin typeface="Times New Roman" pitchFamily="18" charset="0"/>
              </a:defRPr>
            </a:lvl6pPr>
            <a:lvl7pPr marL="2971800" indent="-228600" defTabSz="661988" eaLnBrk="0" fontAlgn="base" hangingPunct="0">
              <a:spcBef>
                <a:spcPct val="0"/>
              </a:spcBef>
              <a:spcAft>
                <a:spcPct val="0"/>
              </a:spcAft>
              <a:defRPr kumimoji="1" sz="2400">
                <a:solidFill>
                  <a:schemeClr val="tx1"/>
                </a:solidFill>
                <a:latin typeface="Times New Roman" pitchFamily="18" charset="0"/>
              </a:defRPr>
            </a:lvl7pPr>
            <a:lvl8pPr marL="3429000" indent="-228600" defTabSz="661988" eaLnBrk="0" fontAlgn="base" hangingPunct="0">
              <a:spcBef>
                <a:spcPct val="0"/>
              </a:spcBef>
              <a:spcAft>
                <a:spcPct val="0"/>
              </a:spcAft>
              <a:defRPr kumimoji="1" sz="2400">
                <a:solidFill>
                  <a:schemeClr val="tx1"/>
                </a:solidFill>
                <a:latin typeface="Times New Roman" pitchFamily="18" charset="0"/>
              </a:defRPr>
            </a:lvl8pPr>
            <a:lvl9pPr marL="3886200" indent="-228600" defTabSz="661988" eaLnBrk="0" fontAlgn="base" hangingPunct="0">
              <a:spcBef>
                <a:spcPct val="0"/>
              </a:spcBef>
              <a:spcAft>
                <a:spcPct val="0"/>
              </a:spcAft>
              <a:defRPr kumimoji="1" sz="2400">
                <a:solidFill>
                  <a:schemeClr val="tx1"/>
                </a:solidFill>
                <a:latin typeface="Times New Roman" pitchFamily="18" charset="0"/>
              </a:defRPr>
            </a:lvl9pPr>
          </a:lstStyle>
          <a:p>
            <a:pPr>
              <a:defRPr/>
            </a:pPr>
            <a:fld id="{1E538CC3-B770-432D-ADAA-D93A4152A1AC}" type="slidenum">
              <a:rPr kumimoji="0" lang="fr-FR" altLang="ja-JP" sz="800" smtClean="0">
                <a:solidFill>
                  <a:schemeClr val="bg2"/>
                </a:solidFill>
                <a:latin typeface="Arial" pitchFamily="34" charset="0"/>
                <a:ea typeface="ＭＳ Ｐゴシック" pitchFamily="50" charset="-128"/>
                <a:cs typeface="Arial" pitchFamily="34" charset="0"/>
              </a:rPr>
              <a:pPr>
                <a:defRPr/>
              </a:pPr>
              <a:t>‹#›</a:t>
            </a:fld>
            <a:endParaRPr kumimoji="0" lang="fr-FR" altLang="ja-JP" sz="800" dirty="0" smtClean="0">
              <a:solidFill>
                <a:schemeClr val="bg2"/>
              </a:solidFill>
              <a:latin typeface="Arial" pitchFamily="34" charset="0"/>
              <a:ea typeface="ＭＳ Ｐゴシック" pitchFamily="50" charset="-128"/>
              <a:cs typeface="Arial" pitchFamily="34" charset="0"/>
            </a:endParaRPr>
          </a:p>
        </p:txBody>
      </p:sp>
      <p:sp>
        <p:nvSpPr>
          <p:cNvPr id="5124" name="Rectangle 4"/>
          <p:cNvSpPr>
            <a:spLocks noGrp="1" noChangeArrowheads="1"/>
          </p:cNvSpPr>
          <p:nvPr>
            <p:ph type="body" idx="1"/>
          </p:nvPr>
        </p:nvSpPr>
        <p:spPr bwMode="auto">
          <a:xfrm>
            <a:off x="431800" y="1773238"/>
            <a:ext cx="82804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18000" bIns="10800" numCol="1" anchor="t" anchorCtr="0" compatLnSpc="1">
            <a:prstTxWarp prst="textNoShape">
              <a:avLst/>
            </a:prstTxWarp>
          </a:bodyPr>
          <a:lstStyle/>
          <a:p>
            <a:pPr lvl="0"/>
            <a:r>
              <a:rPr lang="en-GB" altLang="zh-TW" smtClean="0"/>
              <a:t>First level</a:t>
            </a:r>
          </a:p>
          <a:p>
            <a:pPr lvl="1"/>
            <a:r>
              <a:rPr lang="en-GB" altLang="zh-TW" smtClean="0"/>
              <a:t>Second level</a:t>
            </a:r>
          </a:p>
          <a:p>
            <a:pPr lvl="2"/>
            <a:r>
              <a:rPr lang="en-GB" altLang="zh-TW" smtClean="0"/>
              <a:t>Third level</a:t>
            </a:r>
          </a:p>
        </p:txBody>
      </p:sp>
      <p:sp>
        <p:nvSpPr>
          <p:cNvPr id="5125" name="Rectangle 5"/>
          <p:cNvSpPr>
            <a:spLocks noGrp="1" noChangeArrowheads="1"/>
          </p:cNvSpPr>
          <p:nvPr>
            <p:ph type="title"/>
          </p:nvPr>
        </p:nvSpPr>
        <p:spPr bwMode="auto">
          <a:xfrm>
            <a:off x="431800" y="77788"/>
            <a:ext cx="8280400" cy="115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0800" rIns="0" bIns="10800" numCol="1" anchor="ctr" anchorCtr="0" compatLnSpc="1">
            <a:prstTxWarp prst="textNoShape">
              <a:avLst/>
            </a:prstTxWarp>
          </a:bodyPr>
          <a:lstStyle/>
          <a:p>
            <a:pPr lvl="0"/>
            <a:r>
              <a:rPr lang="en-GB" altLang="zh-TW" smtClean="0"/>
              <a:t>Title</a:t>
            </a:r>
          </a:p>
        </p:txBody>
      </p:sp>
      <p:sp>
        <p:nvSpPr>
          <p:cNvPr id="5126" name="Rectangle 6"/>
          <p:cNvSpPr>
            <a:spLocks noChangeArrowheads="1"/>
          </p:cNvSpPr>
          <p:nvPr/>
        </p:nvSpPr>
        <p:spPr bwMode="auto">
          <a:xfrm>
            <a:off x="1325563" y="6577013"/>
            <a:ext cx="1138237" cy="122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661988" eaLnBrk="0" hangingPunct="0">
              <a:defRPr>
                <a:solidFill>
                  <a:schemeClr val="bg2"/>
                </a:solidFill>
                <a:latin typeface="Arial" pitchFamily="34" charset="0"/>
                <a:cs typeface="Arial" pitchFamily="34" charset="0"/>
              </a:defRPr>
            </a:lvl1pPr>
            <a:lvl2pPr marL="742950" indent="-285750" defTabSz="661988" eaLnBrk="0" hangingPunct="0">
              <a:defRPr>
                <a:solidFill>
                  <a:schemeClr val="bg2"/>
                </a:solidFill>
                <a:latin typeface="Arial" pitchFamily="34" charset="0"/>
                <a:cs typeface="Arial" pitchFamily="34" charset="0"/>
              </a:defRPr>
            </a:lvl2pPr>
            <a:lvl3pPr marL="1143000" indent="-228600" defTabSz="661988" eaLnBrk="0" hangingPunct="0">
              <a:defRPr>
                <a:solidFill>
                  <a:schemeClr val="bg2"/>
                </a:solidFill>
                <a:latin typeface="Arial" pitchFamily="34" charset="0"/>
                <a:cs typeface="Arial" pitchFamily="34" charset="0"/>
              </a:defRPr>
            </a:lvl3pPr>
            <a:lvl4pPr marL="1600200" indent="-228600" defTabSz="661988" eaLnBrk="0" hangingPunct="0">
              <a:defRPr>
                <a:solidFill>
                  <a:schemeClr val="bg2"/>
                </a:solidFill>
                <a:latin typeface="Arial" pitchFamily="34" charset="0"/>
                <a:cs typeface="Arial" pitchFamily="34" charset="0"/>
              </a:defRPr>
            </a:lvl4pPr>
            <a:lvl5pPr marL="2057400" indent="-228600" defTabSz="661988" eaLnBrk="0" hangingPunct="0">
              <a:defRPr>
                <a:solidFill>
                  <a:schemeClr val="bg2"/>
                </a:solidFill>
                <a:latin typeface="Arial" pitchFamily="34" charset="0"/>
                <a:cs typeface="Arial" pitchFamily="34" charset="0"/>
              </a:defRPr>
            </a:lvl5pPr>
            <a:lvl6pPr marL="2514600" indent="-228600" defTabSz="661988" eaLnBrk="0" fontAlgn="base" hangingPunct="0">
              <a:spcBef>
                <a:spcPct val="0"/>
              </a:spcBef>
              <a:spcAft>
                <a:spcPct val="0"/>
              </a:spcAft>
              <a:defRPr>
                <a:solidFill>
                  <a:schemeClr val="bg2"/>
                </a:solidFill>
                <a:latin typeface="Arial" pitchFamily="34" charset="0"/>
                <a:cs typeface="Arial" pitchFamily="34" charset="0"/>
              </a:defRPr>
            </a:lvl6pPr>
            <a:lvl7pPr marL="2971800" indent="-228600" defTabSz="661988" eaLnBrk="0" fontAlgn="base" hangingPunct="0">
              <a:spcBef>
                <a:spcPct val="0"/>
              </a:spcBef>
              <a:spcAft>
                <a:spcPct val="0"/>
              </a:spcAft>
              <a:defRPr>
                <a:solidFill>
                  <a:schemeClr val="bg2"/>
                </a:solidFill>
                <a:latin typeface="Arial" pitchFamily="34" charset="0"/>
                <a:cs typeface="Arial" pitchFamily="34" charset="0"/>
              </a:defRPr>
            </a:lvl7pPr>
            <a:lvl8pPr marL="3429000" indent="-228600" defTabSz="661988" eaLnBrk="0" fontAlgn="base" hangingPunct="0">
              <a:spcBef>
                <a:spcPct val="0"/>
              </a:spcBef>
              <a:spcAft>
                <a:spcPct val="0"/>
              </a:spcAft>
              <a:defRPr>
                <a:solidFill>
                  <a:schemeClr val="bg2"/>
                </a:solidFill>
                <a:latin typeface="Arial" pitchFamily="34" charset="0"/>
                <a:cs typeface="Arial" pitchFamily="34" charset="0"/>
              </a:defRPr>
            </a:lvl8pPr>
            <a:lvl9pPr marL="3886200" indent="-228600" defTabSz="661988" eaLnBrk="0" fontAlgn="base" hangingPunct="0">
              <a:spcBef>
                <a:spcPct val="0"/>
              </a:spcBef>
              <a:spcAft>
                <a:spcPct val="0"/>
              </a:spcAft>
              <a:defRPr>
                <a:solidFill>
                  <a:schemeClr val="bg2"/>
                </a:solidFill>
                <a:latin typeface="Arial" pitchFamily="34" charset="0"/>
                <a:cs typeface="Arial" pitchFamily="34" charset="0"/>
              </a:defRPr>
            </a:lvl9pPr>
          </a:lstStyle>
          <a:p>
            <a:pPr>
              <a:defRPr/>
            </a:pPr>
            <a:r>
              <a:rPr kumimoji="0" lang="en-GB" altLang="zh-TW" sz="800" dirty="0" smtClean="0">
                <a:ea typeface="PMingLiU" pitchFamily="18" charset="-120"/>
              </a:rPr>
              <a:t>- Division - Name – Date </a:t>
            </a:r>
          </a:p>
        </p:txBody>
      </p:sp>
    </p:spTree>
  </p:cSld>
  <p:clrMap bg1="lt1" tx1="dk1" bg2="lt2" tx2="dk2" accent1="accent1" accent2="accent2" accent3="accent3" accent4="accent4" accent5="accent5" accent6="accent6" hlink="hlink" folHlink="folHlink"/>
  <p:sldLayoutIdLst>
    <p:sldLayoutId id="2147484700" r:id="rId1"/>
    <p:sldLayoutId id="2147484586" r:id="rId2"/>
    <p:sldLayoutId id="2147484587" r:id="rId3"/>
    <p:sldLayoutId id="2147484588" r:id="rId4"/>
    <p:sldLayoutId id="2147484589" r:id="rId5"/>
    <p:sldLayoutId id="2147484590" r:id="rId6"/>
    <p:sldLayoutId id="2147484591" r:id="rId7"/>
    <p:sldLayoutId id="2147484592" r:id="rId8"/>
    <p:sldLayoutId id="2147484593" r:id="rId9"/>
    <p:sldLayoutId id="2147484594" r:id="rId10"/>
    <p:sldLayoutId id="2147484595" r:id="rId11"/>
  </p:sldLayoutIdLst>
  <p:timing>
    <p:tnLst>
      <p:par>
        <p:cTn id="1" dur="indefinite" restart="never" nodeType="tmRoot"/>
      </p:par>
    </p:tnLst>
  </p:timing>
  <p:hf sldNum="0" hdr="0" ftr="0" dt="0"/>
  <p:txStyles>
    <p:titleStyle>
      <a:lvl1pPr algn="l" rtl="0" eaLnBrk="0" fontAlgn="base" hangingPunct="0">
        <a:spcBef>
          <a:spcPct val="0"/>
        </a:spcBef>
        <a:spcAft>
          <a:spcPct val="0"/>
        </a:spcAft>
        <a:defRPr kumimoji="1" sz="3600">
          <a:solidFill>
            <a:schemeClr val="accent1"/>
          </a:solidFill>
          <a:latin typeface="+mj-lt"/>
          <a:ea typeface="+mj-ea"/>
          <a:cs typeface="+mj-cs"/>
        </a:defRPr>
      </a:lvl1pPr>
      <a:lvl2pPr algn="l" rtl="0" eaLnBrk="0" fontAlgn="base" hangingPunct="0">
        <a:spcBef>
          <a:spcPct val="0"/>
        </a:spcBef>
        <a:spcAft>
          <a:spcPct val="0"/>
        </a:spcAft>
        <a:defRPr kumimoji="1" sz="3600">
          <a:solidFill>
            <a:schemeClr val="accent1"/>
          </a:solidFill>
          <a:latin typeface="Arial" charset="0"/>
        </a:defRPr>
      </a:lvl2pPr>
      <a:lvl3pPr algn="l" rtl="0" eaLnBrk="0" fontAlgn="base" hangingPunct="0">
        <a:spcBef>
          <a:spcPct val="0"/>
        </a:spcBef>
        <a:spcAft>
          <a:spcPct val="0"/>
        </a:spcAft>
        <a:defRPr kumimoji="1" sz="3600">
          <a:solidFill>
            <a:schemeClr val="accent1"/>
          </a:solidFill>
          <a:latin typeface="Arial" charset="0"/>
        </a:defRPr>
      </a:lvl3pPr>
      <a:lvl4pPr algn="l" rtl="0" eaLnBrk="0" fontAlgn="base" hangingPunct="0">
        <a:spcBef>
          <a:spcPct val="0"/>
        </a:spcBef>
        <a:spcAft>
          <a:spcPct val="0"/>
        </a:spcAft>
        <a:defRPr kumimoji="1" sz="3600">
          <a:solidFill>
            <a:schemeClr val="accent1"/>
          </a:solidFill>
          <a:latin typeface="Arial" charset="0"/>
        </a:defRPr>
      </a:lvl4pPr>
      <a:lvl5pPr algn="l" rtl="0" eaLnBrk="0" fontAlgn="base" hangingPunct="0">
        <a:spcBef>
          <a:spcPct val="0"/>
        </a:spcBef>
        <a:spcAft>
          <a:spcPct val="0"/>
        </a:spcAft>
        <a:defRPr kumimoji="1" sz="3600">
          <a:solidFill>
            <a:schemeClr val="accent1"/>
          </a:solidFill>
          <a:latin typeface="Arial" charset="0"/>
        </a:defRPr>
      </a:lvl5pPr>
      <a:lvl6pPr marL="457200" algn="l" rtl="0" eaLnBrk="1" fontAlgn="base" hangingPunct="1">
        <a:spcBef>
          <a:spcPct val="0"/>
        </a:spcBef>
        <a:spcAft>
          <a:spcPct val="0"/>
        </a:spcAft>
        <a:defRPr kumimoji="1" sz="3600">
          <a:solidFill>
            <a:schemeClr val="accent1"/>
          </a:solidFill>
          <a:latin typeface="Arial" charset="0"/>
        </a:defRPr>
      </a:lvl6pPr>
      <a:lvl7pPr marL="914400" algn="l" rtl="0" eaLnBrk="1" fontAlgn="base" hangingPunct="1">
        <a:spcBef>
          <a:spcPct val="0"/>
        </a:spcBef>
        <a:spcAft>
          <a:spcPct val="0"/>
        </a:spcAft>
        <a:defRPr kumimoji="1" sz="3600">
          <a:solidFill>
            <a:schemeClr val="accent1"/>
          </a:solidFill>
          <a:latin typeface="Arial" charset="0"/>
        </a:defRPr>
      </a:lvl7pPr>
      <a:lvl8pPr marL="1371600" algn="l" rtl="0" eaLnBrk="1" fontAlgn="base" hangingPunct="1">
        <a:spcBef>
          <a:spcPct val="0"/>
        </a:spcBef>
        <a:spcAft>
          <a:spcPct val="0"/>
        </a:spcAft>
        <a:defRPr kumimoji="1" sz="3600">
          <a:solidFill>
            <a:schemeClr val="accent1"/>
          </a:solidFill>
          <a:latin typeface="Arial" charset="0"/>
        </a:defRPr>
      </a:lvl8pPr>
      <a:lvl9pPr marL="1828800" algn="l" rtl="0" eaLnBrk="1" fontAlgn="base" hangingPunct="1">
        <a:spcBef>
          <a:spcPct val="0"/>
        </a:spcBef>
        <a:spcAft>
          <a:spcPct val="0"/>
        </a:spcAft>
        <a:defRPr kumimoji="1" sz="3600">
          <a:solidFill>
            <a:schemeClr val="accent1"/>
          </a:solidFill>
          <a:latin typeface="Arial" charset="0"/>
        </a:defRPr>
      </a:lvl9pPr>
    </p:titleStyle>
    <p:bodyStyle>
      <a:lvl1pPr marL="180975" indent="-180975" algn="l" rtl="0" eaLnBrk="0" fontAlgn="base" hangingPunct="0">
        <a:spcBef>
          <a:spcPct val="20000"/>
        </a:spcBef>
        <a:spcAft>
          <a:spcPct val="0"/>
        </a:spcAft>
        <a:buClr>
          <a:schemeClr val="accent1"/>
        </a:buClr>
        <a:buFont typeface="Arial" pitchFamily="34" charset="0"/>
        <a:buChar char="●"/>
        <a:defRPr kumimoji="1" sz="2000">
          <a:solidFill>
            <a:schemeClr val="accent1"/>
          </a:solidFill>
          <a:latin typeface="+mn-lt"/>
          <a:ea typeface="+mn-ea"/>
          <a:cs typeface="+mn-cs"/>
        </a:defRPr>
      </a:lvl1pPr>
      <a:lvl2pPr marL="541338" indent="-180975" algn="l" rtl="0" eaLnBrk="0" fontAlgn="base" hangingPunct="0">
        <a:spcBef>
          <a:spcPct val="20000"/>
        </a:spcBef>
        <a:spcAft>
          <a:spcPct val="0"/>
        </a:spcAft>
        <a:buClr>
          <a:schemeClr val="bg2"/>
        </a:buClr>
        <a:buFont typeface="Arial" pitchFamily="34" charset="0"/>
        <a:buChar char="●"/>
        <a:defRPr kumimoji="1" sz="2800">
          <a:solidFill>
            <a:schemeClr val="bg2"/>
          </a:solidFill>
          <a:latin typeface="+mn-lt"/>
        </a:defRPr>
      </a:lvl2pPr>
      <a:lvl3pPr marL="901700" indent="-84138" algn="l" rtl="0" eaLnBrk="0" fontAlgn="base" hangingPunct="0">
        <a:spcBef>
          <a:spcPct val="20000"/>
        </a:spcBef>
        <a:spcAft>
          <a:spcPct val="0"/>
        </a:spcAft>
        <a:buClr>
          <a:schemeClr val="bg2"/>
        </a:buClr>
        <a:buFont typeface="Arial" pitchFamily="34" charset="0"/>
        <a:buChar char="●"/>
        <a:defRPr kumimoji="1" sz="2400">
          <a:solidFill>
            <a:schemeClr val="bg2"/>
          </a:solidFill>
          <a:latin typeface="+mn-lt"/>
        </a:defRPr>
      </a:lvl3pPr>
      <a:lvl4pPr marL="1751013" indent="-228600" algn="l" rtl="0" eaLnBrk="0" fontAlgn="base" hangingPunct="0">
        <a:spcBef>
          <a:spcPct val="20000"/>
        </a:spcBef>
        <a:spcAft>
          <a:spcPct val="0"/>
        </a:spcAft>
        <a:buChar char="–"/>
        <a:defRPr kumimoji="1" sz="2000">
          <a:solidFill>
            <a:schemeClr val="tx1"/>
          </a:solidFill>
          <a:latin typeface="+mn-lt"/>
        </a:defRPr>
      </a:lvl4pPr>
      <a:lvl5pPr marL="2159000" indent="-228600" algn="l" rtl="0" eaLnBrk="0" fontAlgn="base" hangingPunct="0">
        <a:spcBef>
          <a:spcPct val="20000"/>
        </a:spcBef>
        <a:spcAft>
          <a:spcPct val="0"/>
        </a:spcAft>
        <a:buChar char="»"/>
        <a:defRPr kumimoji="1" sz="2000">
          <a:solidFill>
            <a:schemeClr val="tx1"/>
          </a:solidFill>
          <a:latin typeface="+mn-lt"/>
        </a:defRPr>
      </a:lvl5pPr>
      <a:lvl6pPr marL="2616200" indent="-228600" algn="l" rtl="0" eaLnBrk="1" fontAlgn="base" hangingPunct="1">
        <a:spcBef>
          <a:spcPct val="20000"/>
        </a:spcBef>
        <a:spcAft>
          <a:spcPct val="0"/>
        </a:spcAft>
        <a:buChar char="»"/>
        <a:defRPr kumimoji="1" sz="2000">
          <a:solidFill>
            <a:schemeClr val="tx1"/>
          </a:solidFill>
          <a:latin typeface="+mn-lt"/>
        </a:defRPr>
      </a:lvl6pPr>
      <a:lvl7pPr marL="3073400" indent="-228600" algn="l" rtl="0" eaLnBrk="1" fontAlgn="base" hangingPunct="1">
        <a:spcBef>
          <a:spcPct val="20000"/>
        </a:spcBef>
        <a:spcAft>
          <a:spcPct val="0"/>
        </a:spcAft>
        <a:buChar char="»"/>
        <a:defRPr kumimoji="1" sz="2000">
          <a:solidFill>
            <a:schemeClr val="tx1"/>
          </a:solidFill>
          <a:latin typeface="+mn-lt"/>
        </a:defRPr>
      </a:lvl7pPr>
      <a:lvl8pPr marL="3530600" indent="-228600" algn="l" rtl="0" eaLnBrk="1" fontAlgn="base" hangingPunct="1">
        <a:spcBef>
          <a:spcPct val="20000"/>
        </a:spcBef>
        <a:spcAft>
          <a:spcPct val="0"/>
        </a:spcAft>
        <a:buChar char="»"/>
        <a:defRPr kumimoji="1" sz="2000">
          <a:solidFill>
            <a:schemeClr val="tx1"/>
          </a:solidFill>
          <a:latin typeface="+mn-lt"/>
        </a:defRPr>
      </a:lvl8pPr>
      <a:lvl9pPr marL="3987800" indent="-228600" algn="l" rtl="0" eaLnBrk="1" fontAlgn="base" hangingPunct="1">
        <a:spcBef>
          <a:spcPct val="20000"/>
        </a:spcBef>
        <a:spcAft>
          <a:spcPct val="0"/>
        </a:spcAft>
        <a:buChar char="»"/>
        <a:defRPr kumimoji="1" sz="2000">
          <a:solidFill>
            <a:schemeClr val="tx1"/>
          </a:solidFill>
          <a:latin typeface="+mn-lt"/>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6146" name="Picture 23"/>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543050" y="6327775"/>
            <a:ext cx="760095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7" name="Picture 6"/>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09600" y="1938338"/>
            <a:ext cx="8534400" cy="3538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8" name="Picture 24"/>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362200" y="4533900"/>
            <a:ext cx="6324600" cy="46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9" name="Rectangle 2"/>
          <p:cNvSpPr>
            <a:spLocks noGrp="1" noChangeArrowheads="1"/>
          </p:cNvSpPr>
          <p:nvPr>
            <p:ph type="title"/>
          </p:nvPr>
        </p:nvSpPr>
        <p:spPr bwMode="auto">
          <a:xfrm>
            <a:off x="2667000" y="152400"/>
            <a:ext cx="6019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ja-JP" smtClean="0"/>
              <a:t>Click to edit Master title style</a:t>
            </a:r>
          </a:p>
        </p:txBody>
      </p:sp>
      <p:sp>
        <p:nvSpPr>
          <p:cNvPr id="6150"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p>
        </p:txBody>
      </p:sp>
      <p:sp>
        <p:nvSpPr>
          <p:cNvPr id="14" name="Rectangle 4"/>
          <p:cNvSpPr>
            <a:spLocks noGrp="1" noChangeArrowheads="1"/>
          </p:cNvSpPr>
          <p:nvPr>
            <p:ph type="dt" sz="half" idx="2"/>
          </p:nvPr>
        </p:nvSpPr>
        <p:spPr bwMode="auto">
          <a:xfrm>
            <a:off x="228600" y="6381750"/>
            <a:ext cx="12954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defRPr kumimoji="0" sz="1400" dirty="0" smtClean="0">
                <a:ea typeface="ＭＳ Ｐゴシック" pitchFamily="50" charset="-128"/>
              </a:defRPr>
            </a:lvl1pPr>
          </a:lstStyle>
          <a:p>
            <a:pPr>
              <a:defRPr/>
            </a:pPr>
            <a:endParaRPr lang="en-US" altLang="ja-JP" dirty="0"/>
          </a:p>
        </p:txBody>
      </p:sp>
      <p:sp>
        <p:nvSpPr>
          <p:cNvPr id="15" name="Rectangle 6"/>
          <p:cNvSpPr>
            <a:spLocks noGrp="1" noChangeArrowheads="1"/>
          </p:cNvSpPr>
          <p:nvPr>
            <p:ph type="sldNum" sz="quarter" idx="4"/>
          </p:nvPr>
        </p:nvSpPr>
        <p:spPr bwMode="auto">
          <a:xfrm>
            <a:off x="6553200" y="6381750"/>
            <a:ext cx="2133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a:defRPr kumimoji="0" sz="1400" smtClean="0">
                <a:ea typeface="ＭＳ Ｐゴシック" pitchFamily="50" charset="-128"/>
              </a:defRPr>
            </a:lvl1pPr>
          </a:lstStyle>
          <a:p>
            <a:pPr>
              <a:defRPr/>
            </a:pPr>
            <a:fld id="{82828950-5FB7-4581-90DA-BF14A586471D}" type="slidenum">
              <a:rPr lang="en-US" altLang="ja-JP"/>
              <a:pPr>
                <a:defRPr/>
              </a:pPr>
              <a:t>‹#›</a:t>
            </a:fld>
            <a:endParaRPr lang="en-US" altLang="ja-JP" dirty="0"/>
          </a:p>
        </p:txBody>
      </p:sp>
    </p:spTree>
  </p:cSld>
  <p:clrMap bg1="lt1" tx1="dk1" bg2="lt2" tx2="dk2" accent1="accent1" accent2="accent2" accent3="accent3" accent4="accent4" accent5="accent5" accent6="accent6" hlink="hlink" folHlink="folHlink"/>
  <p:sldLayoutIdLst>
    <p:sldLayoutId id="2147484596" r:id="rId1"/>
    <p:sldLayoutId id="2147484597" r:id="rId2"/>
    <p:sldLayoutId id="2147484598" r:id="rId3"/>
    <p:sldLayoutId id="2147484599" r:id="rId4"/>
    <p:sldLayoutId id="2147484600" r:id="rId5"/>
    <p:sldLayoutId id="2147484601" r:id="rId6"/>
    <p:sldLayoutId id="2147484602" r:id="rId7"/>
    <p:sldLayoutId id="2147484603" r:id="rId8"/>
    <p:sldLayoutId id="2147484604" r:id="rId9"/>
    <p:sldLayoutId id="2147484605" r:id="rId10"/>
    <p:sldLayoutId id="2147484606" r:id="rId11"/>
    <p:sldLayoutId id="2147484607" r:id="rId12"/>
    <p:sldLayoutId id="2147484608" r:id="rId13"/>
  </p:sldLayoutIdLst>
  <p:timing>
    <p:tnLst>
      <p:par>
        <p:cTn id="1" dur="indefinite" restart="never" nodeType="tmRoot"/>
      </p:par>
    </p:tnLst>
  </p:timing>
  <p:hf sldNum="0" hdr="0" ftr="0" dt="0"/>
  <p:txStyles>
    <p:titleStyle>
      <a:lvl1pPr algn="r" rtl="0" eaLnBrk="0" fontAlgn="base" hangingPunct="0">
        <a:spcBef>
          <a:spcPct val="0"/>
        </a:spcBef>
        <a:spcAft>
          <a:spcPct val="0"/>
        </a:spcAft>
        <a:defRPr kumimoji="1" sz="2700" b="1">
          <a:solidFill>
            <a:schemeClr val="tx2"/>
          </a:solidFill>
          <a:latin typeface="+mj-lt"/>
          <a:ea typeface="+mj-ea"/>
          <a:cs typeface="+mj-cs"/>
        </a:defRPr>
      </a:lvl1pPr>
      <a:lvl2pPr algn="r" rtl="0" eaLnBrk="0" fontAlgn="base" hangingPunct="0">
        <a:spcBef>
          <a:spcPct val="0"/>
        </a:spcBef>
        <a:spcAft>
          <a:spcPct val="0"/>
        </a:spcAft>
        <a:defRPr kumimoji="1" sz="2700" b="1">
          <a:solidFill>
            <a:schemeClr val="tx2"/>
          </a:solidFill>
          <a:latin typeface="Arial" charset="0"/>
          <a:cs typeface="Arial" charset="0"/>
        </a:defRPr>
      </a:lvl2pPr>
      <a:lvl3pPr algn="r" rtl="0" eaLnBrk="0" fontAlgn="base" hangingPunct="0">
        <a:spcBef>
          <a:spcPct val="0"/>
        </a:spcBef>
        <a:spcAft>
          <a:spcPct val="0"/>
        </a:spcAft>
        <a:defRPr kumimoji="1" sz="2700" b="1">
          <a:solidFill>
            <a:schemeClr val="tx2"/>
          </a:solidFill>
          <a:latin typeface="Arial" charset="0"/>
          <a:cs typeface="Arial" charset="0"/>
        </a:defRPr>
      </a:lvl3pPr>
      <a:lvl4pPr algn="r" rtl="0" eaLnBrk="0" fontAlgn="base" hangingPunct="0">
        <a:spcBef>
          <a:spcPct val="0"/>
        </a:spcBef>
        <a:spcAft>
          <a:spcPct val="0"/>
        </a:spcAft>
        <a:defRPr kumimoji="1" sz="2700" b="1">
          <a:solidFill>
            <a:schemeClr val="tx2"/>
          </a:solidFill>
          <a:latin typeface="Arial" charset="0"/>
          <a:cs typeface="Arial" charset="0"/>
        </a:defRPr>
      </a:lvl4pPr>
      <a:lvl5pPr algn="r" rtl="0" eaLnBrk="0" fontAlgn="base" hangingPunct="0">
        <a:spcBef>
          <a:spcPct val="0"/>
        </a:spcBef>
        <a:spcAft>
          <a:spcPct val="0"/>
        </a:spcAft>
        <a:defRPr kumimoji="1" sz="2700" b="1">
          <a:solidFill>
            <a:schemeClr val="tx2"/>
          </a:solidFill>
          <a:latin typeface="Arial" charset="0"/>
          <a:cs typeface="Arial" charset="0"/>
        </a:defRPr>
      </a:lvl5pPr>
      <a:lvl6pPr marL="457200" algn="r" rtl="0" eaLnBrk="1" fontAlgn="base" hangingPunct="1">
        <a:spcBef>
          <a:spcPct val="0"/>
        </a:spcBef>
        <a:spcAft>
          <a:spcPct val="0"/>
        </a:spcAft>
        <a:defRPr kumimoji="1" sz="2700" b="1">
          <a:solidFill>
            <a:schemeClr val="tx2"/>
          </a:solidFill>
          <a:latin typeface="Arial" charset="0"/>
          <a:cs typeface="Arial" charset="0"/>
        </a:defRPr>
      </a:lvl6pPr>
      <a:lvl7pPr marL="914400" algn="r" rtl="0" eaLnBrk="1" fontAlgn="base" hangingPunct="1">
        <a:spcBef>
          <a:spcPct val="0"/>
        </a:spcBef>
        <a:spcAft>
          <a:spcPct val="0"/>
        </a:spcAft>
        <a:defRPr kumimoji="1" sz="2700" b="1">
          <a:solidFill>
            <a:schemeClr val="tx2"/>
          </a:solidFill>
          <a:latin typeface="Arial" charset="0"/>
          <a:cs typeface="Arial" charset="0"/>
        </a:defRPr>
      </a:lvl7pPr>
      <a:lvl8pPr marL="1371600" algn="r" rtl="0" eaLnBrk="1" fontAlgn="base" hangingPunct="1">
        <a:spcBef>
          <a:spcPct val="0"/>
        </a:spcBef>
        <a:spcAft>
          <a:spcPct val="0"/>
        </a:spcAft>
        <a:defRPr kumimoji="1" sz="2700" b="1">
          <a:solidFill>
            <a:schemeClr val="tx2"/>
          </a:solidFill>
          <a:latin typeface="Arial" charset="0"/>
          <a:cs typeface="Arial" charset="0"/>
        </a:defRPr>
      </a:lvl8pPr>
      <a:lvl9pPr marL="1828800" algn="r" rtl="0" eaLnBrk="1" fontAlgn="base" hangingPunct="1">
        <a:spcBef>
          <a:spcPct val="0"/>
        </a:spcBef>
        <a:spcAft>
          <a:spcPct val="0"/>
        </a:spcAft>
        <a:defRPr kumimoji="1" sz="2700" b="1">
          <a:solidFill>
            <a:schemeClr val="tx2"/>
          </a:solidFill>
          <a:latin typeface="Arial" charset="0"/>
          <a:cs typeface="Arial" charset="0"/>
        </a:defRPr>
      </a:lvl9pPr>
    </p:titleStyle>
    <p:bodyStyle>
      <a:lvl1pPr marL="342900" indent="-342900" algn="l" rtl="0" eaLnBrk="0" fontAlgn="base" hangingPunct="0">
        <a:spcBef>
          <a:spcPct val="20000"/>
        </a:spcBef>
        <a:spcAft>
          <a:spcPct val="0"/>
        </a:spcAft>
        <a:buChar char="•"/>
        <a:defRPr kumimoji="1" sz="25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000">
          <a:solidFill>
            <a:schemeClr val="tx1"/>
          </a:solidFill>
          <a:latin typeface="+mn-lt"/>
          <a:cs typeface="+mn-cs"/>
        </a:defRPr>
      </a:lvl2pPr>
      <a:lvl3pPr marL="1143000" indent="-228600" algn="l" rtl="0" eaLnBrk="0" fontAlgn="base" hangingPunct="0">
        <a:spcBef>
          <a:spcPct val="20000"/>
        </a:spcBef>
        <a:spcAft>
          <a:spcPct val="0"/>
        </a:spcAft>
        <a:buChar char="•"/>
        <a:defRPr kumimoji="1" sz="2000">
          <a:solidFill>
            <a:schemeClr val="tx1"/>
          </a:solidFill>
          <a:latin typeface="+mn-lt"/>
          <a:cs typeface="+mn-cs"/>
        </a:defRPr>
      </a:lvl3pPr>
      <a:lvl4pPr marL="1600200" indent="-228600" algn="l" rtl="0" eaLnBrk="0" fontAlgn="base" hangingPunct="0">
        <a:spcBef>
          <a:spcPct val="20000"/>
        </a:spcBef>
        <a:spcAft>
          <a:spcPct val="0"/>
        </a:spcAft>
        <a:buChar char="–"/>
        <a:defRPr kumimoji="1" sz="2000">
          <a:solidFill>
            <a:schemeClr val="tx1"/>
          </a:solidFill>
          <a:latin typeface="+mn-lt"/>
          <a:cs typeface="+mn-cs"/>
        </a:defRPr>
      </a:lvl4pPr>
      <a:lvl5pPr marL="2057400" indent="-228600" algn="l" rtl="0" eaLnBrk="0" fontAlgn="base" hangingPunct="0">
        <a:spcBef>
          <a:spcPct val="20000"/>
        </a:spcBef>
        <a:spcAft>
          <a:spcPct val="0"/>
        </a:spcAft>
        <a:buChar char="»"/>
        <a:defRPr kumimoji="1" sz="1500">
          <a:solidFill>
            <a:schemeClr val="tx1"/>
          </a:solidFill>
          <a:latin typeface="+mn-lt"/>
          <a:cs typeface="+mn-cs"/>
        </a:defRPr>
      </a:lvl5pPr>
      <a:lvl6pPr marL="2514600" indent="-228600" algn="l" rtl="0" eaLnBrk="1" fontAlgn="base" hangingPunct="1">
        <a:spcBef>
          <a:spcPct val="20000"/>
        </a:spcBef>
        <a:spcAft>
          <a:spcPct val="0"/>
        </a:spcAft>
        <a:buChar char="»"/>
        <a:defRPr kumimoji="1" sz="1500">
          <a:solidFill>
            <a:schemeClr val="tx1"/>
          </a:solidFill>
          <a:latin typeface="+mn-lt"/>
          <a:cs typeface="+mn-cs"/>
        </a:defRPr>
      </a:lvl6pPr>
      <a:lvl7pPr marL="2971800" indent="-228600" algn="l" rtl="0" eaLnBrk="1" fontAlgn="base" hangingPunct="1">
        <a:spcBef>
          <a:spcPct val="20000"/>
        </a:spcBef>
        <a:spcAft>
          <a:spcPct val="0"/>
        </a:spcAft>
        <a:buChar char="»"/>
        <a:defRPr kumimoji="1" sz="1500">
          <a:solidFill>
            <a:schemeClr val="tx1"/>
          </a:solidFill>
          <a:latin typeface="+mn-lt"/>
          <a:cs typeface="+mn-cs"/>
        </a:defRPr>
      </a:lvl7pPr>
      <a:lvl8pPr marL="3429000" indent="-228600" algn="l" rtl="0" eaLnBrk="1" fontAlgn="base" hangingPunct="1">
        <a:spcBef>
          <a:spcPct val="20000"/>
        </a:spcBef>
        <a:spcAft>
          <a:spcPct val="0"/>
        </a:spcAft>
        <a:buChar char="»"/>
        <a:defRPr kumimoji="1" sz="1500">
          <a:solidFill>
            <a:schemeClr val="tx1"/>
          </a:solidFill>
          <a:latin typeface="+mn-lt"/>
          <a:cs typeface="+mn-cs"/>
        </a:defRPr>
      </a:lvl8pPr>
      <a:lvl9pPr marL="3886200" indent="-228600" algn="l" rtl="0" eaLnBrk="1" fontAlgn="base" hangingPunct="1">
        <a:spcBef>
          <a:spcPct val="20000"/>
        </a:spcBef>
        <a:spcAft>
          <a:spcPct val="0"/>
        </a:spcAft>
        <a:buChar char="»"/>
        <a:defRPr kumimoji="1" sz="1500">
          <a:solidFill>
            <a:schemeClr val="tx1"/>
          </a:solidFill>
          <a:latin typeface="+mn-lt"/>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7170" name="Picture 23"/>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543050" y="6327775"/>
            <a:ext cx="760095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1" name="Picture 12"/>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371600" y="0"/>
            <a:ext cx="7143750" cy="296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2" name="Rectangle 2"/>
          <p:cNvSpPr>
            <a:spLocks noGrp="1" noChangeArrowheads="1"/>
          </p:cNvSpPr>
          <p:nvPr>
            <p:ph type="title"/>
          </p:nvPr>
        </p:nvSpPr>
        <p:spPr bwMode="auto">
          <a:xfrm>
            <a:off x="2667000" y="152400"/>
            <a:ext cx="6019800" cy="82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ja-JP" smtClean="0"/>
              <a:t>Click to edit Master title style</a:t>
            </a:r>
          </a:p>
        </p:txBody>
      </p:sp>
      <p:sp>
        <p:nvSpPr>
          <p:cNvPr id="7173"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p>
        </p:txBody>
      </p:sp>
      <p:sp>
        <p:nvSpPr>
          <p:cNvPr id="2" name="Rectangle 4"/>
          <p:cNvSpPr>
            <a:spLocks noGrp="1" noChangeArrowheads="1"/>
          </p:cNvSpPr>
          <p:nvPr>
            <p:ph type="dt" sz="half" idx="2"/>
          </p:nvPr>
        </p:nvSpPr>
        <p:spPr bwMode="auto">
          <a:xfrm>
            <a:off x="457200" y="6381750"/>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kumimoji="0" sz="1400" dirty="0" smtClean="0">
                <a:ea typeface="ＭＳ Ｐゴシック" pitchFamily="50" charset="-128"/>
              </a:defRPr>
            </a:lvl1pPr>
          </a:lstStyle>
          <a:p>
            <a:pPr>
              <a:defRPr/>
            </a:pPr>
            <a:endParaRPr lang="en-US" altLang="ja-JP" dirty="0"/>
          </a:p>
        </p:txBody>
      </p:sp>
      <p:sp>
        <p:nvSpPr>
          <p:cNvPr id="1029" name="Rectangle 5"/>
          <p:cNvSpPr>
            <a:spLocks noGrp="1" noChangeArrowheads="1"/>
          </p:cNvSpPr>
          <p:nvPr>
            <p:ph type="ftr" sz="quarter" idx="3"/>
          </p:nvPr>
        </p:nvSpPr>
        <p:spPr bwMode="auto">
          <a:xfrm>
            <a:off x="3124200" y="6381750"/>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kumimoji="0" sz="1400" dirty="0" smtClean="0">
                <a:ea typeface="ＭＳ Ｐゴシック" pitchFamily="50" charset="-128"/>
              </a:defRPr>
            </a:lvl1pPr>
          </a:lstStyle>
          <a:p>
            <a:pPr>
              <a:defRPr/>
            </a:pPr>
            <a:endParaRPr lang="en-US" altLang="ja-JP" dirty="0"/>
          </a:p>
        </p:txBody>
      </p:sp>
      <p:sp>
        <p:nvSpPr>
          <p:cNvPr id="1030" name="Rectangle 6"/>
          <p:cNvSpPr>
            <a:spLocks noGrp="1" noChangeArrowheads="1"/>
          </p:cNvSpPr>
          <p:nvPr>
            <p:ph type="sldNum" sz="quarter" idx="4"/>
          </p:nvPr>
        </p:nvSpPr>
        <p:spPr bwMode="auto">
          <a:xfrm>
            <a:off x="6553200" y="6381750"/>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kumimoji="0" sz="1400" smtClean="0">
                <a:ea typeface="ＭＳ Ｐゴシック" pitchFamily="50" charset="-128"/>
              </a:defRPr>
            </a:lvl1pPr>
          </a:lstStyle>
          <a:p>
            <a:pPr>
              <a:defRPr/>
            </a:pPr>
            <a:fld id="{20657A10-FA06-4A81-BAA6-A5E2B2895054}" type="slidenum">
              <a:rPr lang="en-US" altLang="ja-JP"/>
              <a:pPr>
                <a:defRPr/>
              </a:pPr>
              <a:t>‹#›</a:t>
            </a:fld>
            <a:endParaRPr lang="en-US" altLang="ja-JP" dirty="0"/>
          </a:p>
        </p:txBody>
      </p:sp>
      <p:pic>
        <p:nvPicPr>
          <p:cNvPr id="7177" name="Picture 10"/>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0" y="1052513"/>
            <a:ext cx="9144000" cy="57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609" r:id="rId1"/>
    <p:sldLayoutId id="2147484701" r:id="rId2"/>
    <p:sldLayoutId id="2147484610" r:id="rId3"/>
    <p:sldLayoutId id="2147484611" r:id="rId4"/>
    <p:sldLayoutId id="2147484612" r:id="rId5"/>
    <p:sldLayoutId id="2147484613" r:id="rId6"/>
    <p:sldLayoutId id="2147484614" r:id="rId7"/>
    <p:sldLayoutId id="2147484615" r:id="rId8"/>
    <p:sldLayoutId id="2147484616" r:id="rId9"/>
    <p:sldLayoutId id="2147484617" r:id="rId10"/>
    <p:sldLayoutId id="2147484618" r:id="rId11"/>
    <p:sldLayoutId id="2147484619" r:id="rId12"/>
    <p:sldLayoutId id="2147484620" r:id="rId13"/>
    <p:sldLayoutId id="2147484621" r:id="rId14"/>
  </p:sldLayoutIdLst>
  <p:timing>
    <p:tnLst>
      <p:par>
        <p:cTn id="1" dur="indefinite" restart="never" nodeType="tmRoot"/>
      </p:par>
    </p:tnLst>
  </p:timing>
  <p:hf sldNum="0" hdr="0" ftr="0" dt="0"/>
  <p:txStyles>
    <p:titleStyle>
      <a:lvl1pPr algn="r" rtl="0" eaLnBrk="0" fontAlgn="base" hangingPunct="0">
        <a:spcBef>
          <a:spcPct val="0"/>
        </a:spcBef>
        <a:spcAft>
          <a:spcPct val="0"/>
        </a:spcAft>
        <a:defRPr kumimoji="1" sz="2700" b="1">
          <a:solidFill>
            <a:schemeClr val="tx2"/>
          </a:solidFill>
          <a:latin typeface="+mj-lt"/>
          <a:ea typeface="+mj-ea"/>
          <a:cs typeface="+mj-cs"/>
        </a:defRPr>
      </a:lvl1pPr>
      <a:lvl2pPr algn="r" rtl="0" eaLnBrk="0" fontAlgn="base" hangingPunct="0">
        <a:spcBef>
          <a:spcPct val="0"/>
        </a:spcBef>
        <a:spcAft>
          <a:spcPct val="0"/>
        </a:spcAft>
        <a:defRPr kumimoji="1" sz="2700" b="1">
          <a:solidFill>
            <a:schemeClr val="tx2"/>
          </a:solidFill>
          <a:latin typeface="Arial" charset="0"/>
          <a:cs typeface="Arial" charset="0"/>
        </a:defRPr>
      </a:lvl2pPr>
      <a:lvl3pPr algn="r" rtl="0" eaLnBrk="0" fontAlgn="base" hangingPunct="0">
        <a:spcBef>
          <a:spcPct val="0"/>
        </a:spcBef>
        <a:spcAft>
          <a:spcPct val="0"/>
        </a:spcAft>
        <a:defRPr kumimoji="1" sz="2700" b="1">
          <a:solidFill>
            <a:schemeClr val="tx2"/>
          </a:solidFill>
          <a:latin typeface="Arial" charset="0"/>
          <a:cs typeface="Arial" charset="0"/>
        </a:defRPr>
      </a:lvl3pPr>
      <a:lvl4pPr algn="r" rtl="0" eaLnBrk="0" fontAlgn="base" hangingPunct="0">
        <a:spcBef>
          <a:spcPct val="0"/>
        </a:spcBef>
        <a:spcAft>
          <a:spcPct val="0"/>
        </a:spcAft>
        <a:defRPr kumimoji="1" sz="2700" b="1">
          <a:solidFill>
            <a:schemeClr val="tx2"/>
          </a:solidFill>
          <a:latin typeface="Arial" charset="0"/>
          <a:cs typeface="Arial" charset="0"/>
        </a:defRPr>
      </a:lvl4pPr>
      <a:lvl5pPr algn="r" rtl="0" eaLnBrk="0" fontAlgn="base" hangingPunct="0">
        <a:spcBef>
          <a:spcPct val="0"/>
        </a:spcBef>
        <a:spcAft>
          <a:spcPct val="0"/>
        </a:spcAft>
        <a:defRPr kumimoji="1" sz="2700" b="1">
          <a:solidFill>
            <a:schemeClr val="tx2"/>
          </a:solidFill>
          <a:latin typeface="Arial" charset="0"/>
          <a:cs typeface="Arial" charset="0"/>
        </a:defRPr>
      </a:lvl5pPr>
      <a:lvl6pPr marL="457200" algn="r" rtl="0" eaLnBrk="1" fontAlgn="base" hangingPunct="1">
        <a:spcBef>
          <a:spcPct val="0"/>
        </a:spcBef>
        <a:spcAft>
          <a:spcPct val="0"/>
        </a:spcAft>
        <a:defRPr kumimoji="1" sz="2700" b="1">
          <a:solidFill>
            <a:schemeClr val="tx2"/>
          </a:solidFill>
          <a:latin typeface="Arial" charset="0"/>
          <a:cs typeface="Arial" charset="0"/>
        </a:defRPr>
      </a:lvl6pPr>
      <a:lvl7pPr marL="914400" algn="r" rtl="0" eaLnBrk="1" fontAlgn="base" hangingPunct="1">
        <a:spcBef>
          <a:spcPct val="0"/>
        </a:spcBef>
        <a:spcAft>
          <a:spcPct val="0"/>
        </a:spcAft>
        <a:defRPr kumimoji="1" sz="2700" b="1">
          <a:solidFill>
            <a:schemeClr val="tx2"/>
          </a:solidFill>
          <a:latin typeface="Arial" charset="0"/>
          <a:cs typeface="Arial" charset="0"/>
        </a:defRPr>
      </a:lvl7pPr>
      <a:lvl8pPr marL="1371600" algn="r" rtl="0" eaLnBrk="1" fontAlgn="base" hangingPunct="1">
        <a:spcBef>
          <a:spcPct val="0"/>
        </a:spcBef>
        <a:spcAft>
          <a:spcPct val="0"/>
        </a:spcAft>
        <a:defRPr kumimoji="1" sz="2700" b="1">
          <a:solidFill>
            <a:schemeClr val="tx2"/>
          </a:solidFill>
          <a:latin typeface="Arial" charset="0"/>
          <a:cs typeface="Arial" charset="0"/>
        </a:defRPr>
      </a:lvl8pPr>
      <a:lvl9pPr marL="1828800" algn="r" rtl="0" eaLnBrk="1" fontAlgn="base" hangingPunct="1">
        <a:spcBef>
          <a:spcPct val="0"/>
        </a:spcBef>
        <a:spcAft>
          <a:spcPct val="0"/>
        </a:spcAft>
        <a:defRPr kumimoji="1" sz="2700" b="1">
          <a:solidFill>
            <a:schemeClr val="tx2"/>
          </a:solidFill>
          <a:latin typeface="Arial" charset="0"/>
          <a:cs typeface="Arial" charset="0"/>
        </a:defRPr>
      </a:lvl9pPr>
    </p:titleStyle>
    <p:bodyStyle>
      <a:lvl1pPr marL="342900" indent="-342900" algn="l" rtl="0" eaLnBrk="0" fontAlgn="base" hangingPunct="0">
        <a:spcBef>
          <a:spcPct val="20000"/>
        </a:spcBef>
        <a:spcAft>
          <a:spcPct val="0"/>
        </a:spcAft>
        <a:buChar char="•"/>
        <a:defRPr kumimoji="1" sz="25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000">
          <a:solidFill>
            <a:schemeClr val="tx1"/>
          </a:solidFill>
          <a:latin typeface="+mn-lt"/>
          <a:cs typeface="+mn-cs"/>
        </a:defRPr>
      </a:lvl2pPr>
      <a:lvl3pPr marL="1143000" indent="-228600" algn="l" rtl="0" eaLnBrk="0" fontAlgn="base" hangingPunct="0">
        <a:spcBef>
          <a:spcPct val="20000"/>
        </a:spcBef>
        <a:spcAft>
          <a:spcPct val="0"/>
        </a:spcAft>
        <a:buChar char="•"/>
        <a:defRPr kumimoji="1" sz="2000">
          <a:solidFill>
            <a:schemeClr val="tx1"/>
          </a:solidFill>
          <a:latin typeface="+mn-lt"/>
          <a:cs typeface="+mn-cs"/>
        </a:defRPr>
      </a:lvl3pPr>
      <a:lvl4pPr marL="1600200" indent="-228600" algn="l" rtl="0" eaLnBrk="0" fontAlgn="base" hangingPunct="0">
        <a:spcBef>
          <a:spcPct val="20000"/>
        </a:spcBef>
        <a:spcAft>
          <a:spcPct val="0"/>
        </a:spcAft>
        <a:buChar char="–"/>
        <a:defRPr kumimoji="1" sz="2000">
          <a:solidFill>
            <a:schemeClr val="tx1"/>
          </a:solidFill>
          <a:latin typeface="+mn-lt"/>
          <a:cs typeface="+mn-cs"/>
        </a:defRPr>
      </a:lvl4pPr>
      <a:lvl5pPr marL="2057400" indent="-228600" algn="l" rtl="0" eaLnBrk="0" fontAlgn="base" hangingPunct="0">
        <a:spcBef>
          <a:spcPct val="20000"/>
        </a:spcBef>
        <a:spcAft>
          <a:spcPct val="0"/>
        </a:spcAft>
        <a:buChar char="»"/>
        <a:defRPr kumimoji="1" sz="1500">
          <a:solidFill>
            <a:schemeClr val="tx1"/>
          </a:solidFill>
          <a:latin typeface="+mn-lt"/>
          <a:cs typeface="+mn-cs"/>
        </a:defRPr>
      </a:lvl5pPr>
      <a:lvl6pPr marL="2514600" indent="-228600" algn="l" rtl="0" eaLnBrk="1" fontAlgn="base" hangingPunct="1">
        <a:spcBef>
          <a:spcPct val="20000"/>
        </a:spcBef>
        <a:spcAft>
          <a:spcPct val="0"/>
        </a:spcAft>
        <a:buChar char="»"/>
        <a:defRPr kumimoji="1" sz="1500">
          <a:solidFill>
            <a:schemeClr val="tx1"/>
          </a:solidFill>
          <a:latin typeface="+mn-lt"/>
          <a:cs typeface="+mn-cs"/>
        </a:defRPr>
      </a:lvl6pPr>
      <a:lvl7pPr marL="2971800" indent="-228600" algn="l" rtl="0" eaLnBrk="1" fontAlgn="base" hangingPunct="1">
        <a:spcBef>
          <a:spcPct val="20000"/>
        </a:spcBef>
        <a:spcAft>
          <a:spcPct val="0"/>
        </a:spcAft>
        <a:buChar char="»"/>
        <a:defRPr kumimoji="1" sz="1500">
          <a:solidFill>
            <a:schemeClr val="tx1"/>
          </a:solidFill>
          <a:latin typeface="+mn-lt"/>
          <a:cs typeface="+mn-cs"/>
        </a:defRPr>
      </a:lvl7pPr>
      <a:lvl8pPr marL="3429000" indent="-228600" algn="l" rtl="0" eaLnBrk="1" fontAlgn="base" hangingPunct="1">
        <a:spcBef>
          <a:spcPct val="20000"/>
        </a:spcBef>
        <a:spcAft>
          <a:spcPct val="0"/>
        </a:spcAft>
        <a:buChar char="»"/>
        <a:defRPr kumimoji="1" sz="1500">
          <a:solidFill>
            <a:schemeClr val="tx1"/>
          </a:solidFill>
          <a:latin typeface="+mn-lt"/>
          <a:cs typeface="+mn-cs"/>
        </a:defRPr>
      </a:lvl8pPr>
      <a:lvl9pPr marL="3886200" indent="-228600" algn="l" rtl="0" eaLnBrk="1" fontAlgn="base" hangingPunct="1">
        <a:spcBef>
          <a:spcPct val="20000"/>
        </a:spcBef>
        <a:spcAft>
          <a:spcPct val="0"/>
        </a:spcAft>
        <a:buChar char="»"/>
        <a:defRPr kumimoji="1" sz="1500">
          <a:solidFill>
            <a:schemeClr val="tx1"/>
          </a:solidFill>
          <a:latin typeface="+mn-lt"/>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ChangeArrowheads="1"/>
          </p:cNvSpPr>
          <p:nvPr/>
        </p:nvSpPr>
        <p:spPr bwMode="auto">
          <a:xfrm>
            <a:off x="8604250" y="6599238"/>
            <a:ext cx="288925" cy="6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661988">
              <a:defRPr kumimoji="1" sz="2400">
                <a:solidFill>
                  <a:schemeClr val="tx1"/>
                </a:solidFill>
                <a:latin typeface="Times New Roman" pitchFamily="18" charset="0"/>
              </a:defRPr>
            </a:lvl1pPr>
            <a:lvl2pPr marL="742950" indent="-285750" defTabSz="661988">
              <a:defRPr kumimoji="1" sz="2400">
                <a:solidFill>
                  <a:schemeClr val="tx1"/>
                </a:solidFill>
                <a:latin typeface="Times New Roman" pitchFamily="18" charset="0"/>
              </a:defRPr>
            </a:lvl2pPr>
            <a:lvl3pPr marL="1143000" indent="-228600" defTabSz="661988">
              <a:defRPr kumimoji="1" sz="2400">
                <a:solidFill>
                  <a:schemeClr val="tx1"/>
                </a:solidFill>
                <a:latin typeface="Times New Roman" pitchFamily="18" charset="0"/>
              </a:defRPr>
            </a:lvl3pPr>
            <a:lvl4pPr marL="1600200" indent="-228600" defTabSz="661988">
              <a:defRPr kumimoji="1" sz="2400">
                <a:solidFill>
                  <a:schemeClr val="tx1"/>
                </a:solidFill>
                <a:latin typeface="Times New Roman" pitchFamily="18" charset="0"/>
              </a:defRPr>
            </a:lvl4pPr>
            <a:lvl5pPr marL="2057400" indent="-228600" defTabSz="661988">
              <a:defRPr kumimoji="1" sz="2400">
                <a:solidFill>
                  <a:schemeClr val="tx1"/>
                </a:solidFill>
                <a:latin typeface="Times New Roman" pitchFamily="18" charset="0"/>
              </a:defRPr>
            </a:lvl5pPr>
            <a:lvl6pPr marL="2514600" indent="-228600" defTabSz="661988" eaLnBrk="0" fontAlgn="base" hangingPunct="0">
              <a:spcBef>
                <a:spcPct val="0"/>
              </a:spcBef>
              <a:spcAft>
                <a:spcPct val="0"/>
              </a:spcAft>
              <a:defRPr kumimoji="1" sz="2400">
                <a:solidFill>
                  <a:schemeClr val="tx1"/>
                </a:solidFill>
                <a:latin typeface="Times New Roman" pitchFamily="18" charset="0"/>
              </a:defRPr>
            </a:lvl6pPr>
            <a:lvl7pPr marL="2971800" indent="-228600" defTabSz="661988" eaLnBrk="0" fontAlgn="base" hangingPunct="0">
              <a:spcBef>
                <a:spcPct val="0"/>
              </a:spcBef>
              <a:spcAft>
                <a:spcPct val="0"/>
              </a:spcAft>
              <a:defRPr kumimoji="1" sz="2400">
                <a:solidFill>
                  <a:schemeClr val="tx1"/>
                </a:solidFill>
                <a:latin typeface="Times New Roman" pitchFamily="18" charset="0"/>
              </a:defRPr>
            </a:lvl7pPr>
            <a:lvl8pPr marL="3429000" indent="-228600" defTabSz="661988" eaLnBrk="0" fontAlgn="base" hangingPunct="0">
              <a:spcBef>
                <a:spcPct val="0"/>
              </a:spcBef>
              <a:spcAft>
                <a:spcPct val="0"/>
              </a:spcAft>
              <a:defRPr kumimoji="1" sz="2400">
                <a:solidFill>
                  <a:schemeClr val="tx1"/>
                </a:solidFill>
                <a:latin typeface="Times New Roman" pitchFamily="18" charset="0"/>
              </a:defRPr>
            </a:lvl8pPr>
            <a:lvl9pPr marL="3886200" indent="-228600" defTabSz="661988" eaLnBrk="0" fontAlgn="base" hangingPunct="0">
              <a:spcBef>
                <a:spcPct val="0"/>
              </a:spcBef>
              <a:spcAft>
                <a:spcPct val="0"/>
              </a:spcAft>
              <a:defRPr kumimoji="1" sz="2400">
                <a:solidFill>
                  <a:schemeClr val="tx1"/>
                </a:solidFill>
                <a:latin typeface="Times New Roman" pitchFamily="18" charset="0"/>
              </a:defRPr>
            </a:lvl9pPr>
          </a:lstStyle>
          <a:p>
            <a:pPr>
              <a:defRPr/>
            </a:pPr>
            <a:fld id="{0B52336F-61D6-4DCE-B3DA-1F7BFD758889}" type="slidenum">
              <a:rPr kumimoji="0" lang="fr-FR" altLang="ja-JP" sz="800" smtClean="0">
                <a:solidFill>
                  <a:schemeClr val="bg2"/>
                </a:solidFill>
                <a:latin typeface="Arial" pitchFamily="34" charset="0"/>
                <a:ea typeface="ＭＳ Ｐゴシック" pitchFamily="50" charset="-128"/>
                <a:cs typeface="Arial" pitchFamily="34" charset="0"/>
              </a:rPr>
              <a:pPr>
                <a:defRPr/>
              </a:pPr>
              <a:t>‹#›</a:t>
            </a:fld>
            <a:endParaRPr kumimoji="0" lang="fr-FR" altLang="ja-JP" sz="800" dirty="0" smtClean="0">
              <a:solidFill>
                <a:schemeClr val="bg2"/>
              </a:solidFill>
              <a:latin typeface="Arial" pitchFamily="34" charset="0"/>
              <a:ea typeface="ＭＳ Ｐゴシック" pitchFamily="50" charset="-128"/>
              <a:cs typeface="Arial" pitchFamily="34" charset="0"/>
            </a:endParaRPr>
          </a:p>
        </p:txBody>
      </p:sp>
      <p:sp>
        <p:nvSpPr>
          <p:cNvPr id="8195" name="Rectangle 3"/>
          <p:cNvSpPr>
            <a:spLocks noGrp="1" noChangeArrowheads="1"/>
          </p:cNvSpPr>
          <p:nvPr>
            <p:ph type="body" idx="1"/>
          </p:nvPr>
        </p:nvSpPr>
        <p:spPr bwMode="auto">
          <a:xfrm>
            <a:off x="431800" y="1773238"/>
            <a:ext cx="82804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18000" bIns="10800" numCol="1" anchor="t" anchorCtr="0" compatLnSpc="1">
            <a:prstTxWarp prst="textNoShape">
              <a:avLst/>
            </a:prstTxWarp>
          </a:bodyPr>
          <a:lstStyle/>
          <a:p>
            <a:pPr lvl="0"/>
            <a:r>
              <a:rPr lang="en-GB" altLang="zh-TW" smtClean="0"/>
              <a:t>First level</a:t>
            </a:r>
          </a:p>
          <a:p>
            <a:pPr lvl="1"/>
            <a:r>
              <a:rPr lang="en-GB" altLang="zh-TW" smtClean="0"/>
              <a:t>Second level</a:t>
            </a:r>
          </a:p>
          <a:p>
            <a:pPr lvl="2"/>
            <a:r>
              <a:rPr lang="en-GB" altLang="zh-TW" smtClean="0"/>
              <a:t>Third level</a:t>
            </a:r>
          </a:p>
        </p:txBody>
      </p:sp>
      <p:sp>
        <p:nvSpPr>
          <p:cNvPr id="8196" name="Rectangle 4"/>
          <p:cNvSpPr>
            <a:spLocks noGrp="1" noChangeArrowheads="1"/>
          </p:cNvSpPr>
          <p:nvPr>
            <p:ph type="title"/>
          </p:nvPr>
        </p:nvSpPr>
        <p:spPr bwMode="auto">
          <a:xfrm>
            <a:off x="431800" y="77788"/>
            <a:ext cx="8280400" cy="115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0800" rIns="0" bIns="10800" numCol="1" anchor="ctr" anchorCtr="0" compatLnSpc="1">
            <a:prstTxWarp prst="textNoShape">
              <a:avLst/>
            </a:prstTxWarp>
          </a:bodyPr>
          <a:lstStyle/>
          <a:p>
            <a:pPr lvl="0"/>
            <a:r>
              <a:rPr lang="en-GB" altLang="zh-TW" smtClean="0"/>
              <a:t>Title</a:t>
            </a:r>
          </a:p>
        </p:txBody>
      </p:sp>
    </p:spTree>
  </p:cSld>
  <p:clrMap bg1="lt1" tx1="dk1" bg2="lt2" tx2="dk2" accent1="accent1" accent2="accent2" accent3="accent3" accent4="accent4" accent5="accent5" accent6="accent6" hlink="hlink" folHlink="folHlink"/>
  <p:sldLayoutIdLst>
    <p:sldLayoutId id="2147484702" r:id="rId1"/>
    <p:sldLayoutId id="2147484622" r:id="rId2"/>
    <p:sldLayoutId id="2147484623" r:id="rId3"/>
    <p:sldLayoutId id="2147484624" r:id="rId4"/>
    <p:sldLayoutId id="2147484625" r:id="rId5"/>
    <p:sldLayoutId id="2147484626" r:id="rId6"/>
    <p:sldLayoutId id="2147484627" r:id="rId7"/>
    <p:sldLayoutId id="2147484628" r:id="rId8"/>
    <p:sldLayoutId id="2147484629" r:id="rId9"/>
    <p:sldLayoutId id="2147484630" r:id="rId10"/>
    <p:sldLayoutId id="2147484631" r:id="rId11"/>
  </p:sldLayoutIdLst>
  <p:timing>
    <p:tnLst>
      <p:par>
        <p:cTn id="1" dur="indefinite" restart="never" nodeType="tmRoot"/>
      </p:par>
    </p:tnLst>
  </p:timing>
  <p:hf sldNum="0" hdr="0" ftr="0" dt="0"/>
  <p:txStyles>
    <p:titleStyle>
      <a:lvl1pPr algn="l" rtl="0" eaLnBrk="0" fontAlgn="base" hangingPunct="0">
        <a:spcBef>
          <a:spcPct val="0"/>
        </a:spcBef>
        <a:spcAft>
          <a:spcPct val="0"/>
        </a:spcAft>
        <a:defRPr kumimoji="1" sz="3600">
          <a:solidFill>
            <a:schemeClr val="accent1"/>
          </a:solidFill>
          <a:latin typeface="+mj-lt"/>
          <a:ea typeface="+mj-ea"/>
          <a:cs typeface="+mj-cs"/>
        </a:defRPr>
      </a:lvl1pPr>
      <a:lvl2pPr algn="l" rtl="0" eaLnBrk="0" fontAlgn="base" hangingPunct="0">
        <a:spcBef>
          <a:spcPct val="0"/>
        </a:spcBef>
        <a:spcAft>
          <a:spcPct val="0"/>
        </a:spcAft>
        <a:defRPr kumimoji="1" sz="3600">
          <a:solidFill>
            <a:schemeClr val="accent1"/>
          </a:solidFill>
          <a:latin typeface="Arial" charset="0"/>
        </a:defRPr>
      </a:lvl2pPr>
      <a:lvl3pPr algn="l" rtl="0" eaLnBrk="0" fontAlgn="base" hangingPunct="0">
        <a:spcBef>
          <a:spcPct val="0"/>
        </a:spcBef>
        <a:spcAft>
          <a:spcPct val="0"/>
        </a:spcAft>
        <a:defRPr kumimoji="1" sz="3600">
          <a:solidFill>
            <a:schemeClr val="accent1"/>
          </a:solidFill>
          <a:latin typeface="Arial" charset="0"/>
        </a:defRPr>
      </a:lvl3pPr>
      <a:lvl4pPr algn="l" rtl="0" eaLnBrk="0" fontAlgn="base" hangingPunct="0">
        <a:spcBef>
          <a:spcPct val="0"/>
        </a:spcBef>
        <a:spcAft>
          <a:spcPct val="0"/>
        </a:spcAft>
        <a:defRPr kumimoji="1" sz="3600">
          <a:solidFill>
            <a:schemeClr val="accent1"/>
          </a:solidFill>
          <a:latin typeface="Arial" charset="0"/>
        </a:defRPr>
      </a:lvl4pPr>
      <a:lvl5pPr algn="l" rtl="0" eaLnBrk="0" fontAlgn="base" hangingPunct="0">
        <a:spcBef>
          <a:spcPct val="0"/>
        </a:spcBef>
        <a:spcAft>
          <a:spcPct val="0"/>
        </a:spcAft>
        <a:defRPr kumimoji="1" sz="3600">
          <a:solidFill>
            <a:schemeClr val="accent1"/>
          </a:solidFill>
          <a:latin typeface="Arial" charset="0"/>
        </a:defRPr>
      </a:lvl5pPr>
      <a:lvl6pPr marL="457200" algn="l" rtl="0" eaLnBrk="1" fontAlgn="base" hangingPunct="1">
        <a:spcBef>
          <a:spcPct val="0"/>
        </a:spcBef>
        <a:spcAft>
          <a:spcPct val="0"/>
        </a:spcAft>
        <a:defRPr kumimoji="1" sz="3600">
          <a:solidFill>
            <a:schemeClr val="accent1"/>
          </a:solidFill>
          <a:latin typeface="Arial" charset="0"/>
        </a:defRPr>
      </a:lvl6pPr>
      <a:lvl7pPr marL="914400" algn="l" rtl="0" eaLnBrk="1" fontAlgn="base" hangingPunct="1">
        <a:spcBef>
          <a:spcPct val="0"/>
        </a:spcBef>
        <a:spcAft>
          <a:spcPct val="0"/>
        </a:spcAft>
        <a:defRPr kumimoji="1" sz="3600">
          <a:solidFill>
            <a:schemeClr val="accent1"/>
          </a:solidFill>
          <a:latin typeface="Arial" charset="0"/>
        </a:defRPr>
      </a:lvl7pPr>
      <a:lvl8pPr marL="1371600" algn="l" rtl="0" eaLnBrk="1" fontAlgn="base" hangingPunct="1">
        <a:spcBef>
          <a:spcPct val="0"/>
        </a:spcBef>
        <a:spcAft>
          <a:spcPct val="0"/>
        </a:spcAft>
        <a:defRPr kumimoji="1" sz="3600">
          <a:solidFill>
            <a:schemeClr val="accent1"/>
          </a:solidFill>
          <a:latin typeface="Arial" charset="0"/>
        </a:defRPr>
      </a:lvl8pPr>
      <a:lvl9pPr marL="1828800" algn="l" rtl="0" eaLnBrk="1" fontAlgn="base" hangingPunct="1">
        <a:spcBef>
          <a:spcPct val="0"/>
        </a:spcBef>
        <a:spcAft>
          <a:spcPct val="0"/>
        </a:spcAft>
        <a:defRPr kumimoji="1" sz="3600">
          <a:solidFill>
            <a:schemeClr val="accent1"/>
          </a:solidFill>
          <a:latin typeface="Arial" charset="0"/>
        </a:defRPr>
      </a:lvl9pPr>
    </p:titleStyle>
    <p:bodyStyle>
      <a:lvl1pPr marL="180975" indent="-180975" algn="l" rtl="0" eaLnBrk="0" fontAlgn="base" hangingPunct="0">
        <a:spcBef>
          <a:spcPct val="20000"/>
        </a:spcBef>
        <a:spcAft>
          <a:spcPct val="0"/>
        </a:spcAft>
        <a:buClr>
          <a:schemeClr val="accent1"/>
        </a:buClr>
        <a:buFont typeface="Arial" pitchFamily="34" charset="0"/>
        <a:buChar char="●"/>
        <a:defRPr kumimoji="1" sz="2000">
          <a:solidFill>
            <a:schemeClr val="accent1"/>
          </a:solidFill>
          <a:latin typeface="+mn-lt"/>
          <a:ea typeface="+mn-ea"/>
          <a:cs typeface="+mn-cs"/>
        </a:defRPr>
      </a:lvl1pPr>
      <a:lvl2pPr marL="541338" indent="-180975" algn="l" rtl="0" eaLnBrk="0" fontAlgn="base" hangingPunct="0">
        <a:spcBef>
          <a:spcPct val="20000"/>
        </a:spcBef>
        <a:spcAft>
          <a:spcPct val="0"/>
        </a:spcAft>
        <a:buClr>
          <a:schemeClr val="bg2"/>
        </a:buClr>
        <a:buFont typeface="Arial" pitchFamily="34" charset="0"/>
        <a:buChar char="●"/>
        <a:defRPr kumimoji="1" sz="2800">
          <a:solidFill>
            <a:schemeClr val="bg2"/>
          </a:solidFill>
          <a:latin typeface="+mn-lt"/>
        </a:defRPr>
      </a:lvl2pPr>
      <a:lvl3pPr marL="901700" indent="-84138" algn="l" rtl="0" eaLnBrk="0" fontAlgn="base" hangingPunct="0">
        <a:spcBef>
          <a:spcPct val="20000"/>
        </a:spcBef>
        <a:spcAft>
          <a:spcPct val="0"/>
        </a:spcAft>
        <a:buClr>
          <a:schemeClr val="bg2"/>
        </a:buClr>
        <a:buFont typeface="Arial" pitchFamily="34" charset="0"/>
        <a:buChar char="●"/>
        <a:defRPr kumimoji="1" sz="2400">
          <a:solidFill>
            <a:schemeClr val="bg2"/>
          </a:solidFill>
          <a:latin typeface="+mn-lt"/>
        </a:defRPr>
      </a:lvl3pPr>
      <a:lvl4pPr marL="1751013" indent="-228600" algn="l" rtl="0" eaLnBrk="0" fontAlgn="base" hangingPunct="0">
        <a:spcBef>
          <a:spcPct val="20000"/>
        </a:spcBef>
        <a:spcAft>
          <a:spcPct val="0"/>
        </a:spcAft>
        <a:buChar char="–"/>
        <a:defRPr kumimoji="1" sz="2000">
          <a:solidFill>
            <a:schemeClr val="tx1"/>
          </a:solidFill>
          <a:latin typeface="+mn-lt"/>
        </a:defRPr>
      </a:lvl4pPr>
      <a:lvl5pPr marL="2159000" indent="-228600" algn="l" rtl="0" eaLnBrk="0" fontAlgn="base" hangingPunct="0">
        <a:spcBef>
          <a:spcPct val="20000"/>
        </a:spcBef>
        <a:spcAft>
          <a:spcPct val="0"/>
        </a:spcAft>
        <a:buChar char="»"/>
        <a:defRPr kumimoji="1" sz="2000">
          <a:solidFill>
            <a:schemeClr val="tx1"/>
          </a:solidFill>
          <a:latin typeface="+mn-lt"/>
        </a:defRPr>
      </a:lvl5pPr>
      <a:lvl6pPr marL="2616200" indent="-228600" algn="l" rtl="0" eaLnBrk="1" fontAlgn="base" hangingPunct="1">
        <a:spcBef>
          <a:spcPct val="20000"/>
        </a:spcBef>
        <a:spcAft>
          <a:spcPct val="0"/>
        </a:spcAft>
        <a:buChar char="»"/>
        <a:defRPr kumimoji="1" sz="2000">
          <a:solidFill>
            <a:schemeClr val="tx1"/>
          </a:solidFill>
          <a:latin typeface="+mn-lt"/>
        </a:defRPr>
      </a:lvl6pPr>
      <a:lvl7pPr marL="3073400" indent="-228600" algn="l" rtl="0" eaLnBrk="1" fontAlgn="base" hangingPunct="1">
        <a:spcBef>
          <a:spcPct val="20000"/>
        </a:spcBef>
        <a:spcAft>
          <a:spcPct val="0"/>
        </a:spcAft>
        <a:buChar char="»"/>
        <a:defRPr kumimoji="1" sz="2000">
          <a:solidFill>
            <a:schemeClr val="tx1"/>
          </a:solidFill>
          <a:latin typeface="+mn-lt"/>
        </a:defRPr>
      </a:lvl7pPr>
      <a:lvl8pPr marL="3530600" indent="-228600" algn="l" rtl="0" eaLnBrk="1" fontAlgn="base" hangingPunct="1">
        <a:spcBef>
          <a:spcPct val="20000"/>
        </a:spcBef>
        <a:spcAft>
          <a:spcPct val="0"/>
        </a:spcAft>
        <a:buChar char="»"/>
        <a:defRPr kumimoji="1" sz="2000">
          <a:solidFill>
            <a:schemeClr val="tx1"/>
          </a:solidFill>
          <a:latin typeface="+mn-lt"/>
        </a:defRPr>
      </a:lvl8pPr>
      <a:lvl9pPr marL="3987800" indent="-228600" algn="l" rtl="0" eaLnBrk="1" fontAlgn="base" hangingPunct="1">
        <a:spcBef>
          <a:spcPct val="20000"/>
        </a:spcBef>
        <a:spcAft>
          <a:spcPct val="0"/>
        </a:spcAft>
        <a:buChar char="»"/>
        <a:defRPr kumimoji="1" sz="2000">
          <a:solidFill>
            <a:schemeClr val="tx1"/>
          </a:solidFill>
          <a:latin typeface="+mn-lt"/>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ChangeArrowheads="1"/>
          </p:cNvSpPr>
          <p:nvPr/>
        </p:nvSpPr>
        <p:spPr bwMode="auto">
          <a:xfrm>
            <a:off x="8604250" y="6599238"/>
            <a:ext cx="288925" cy="6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661988">
              <a:defRPr kumimoji="1" sz="2400">
                <a:solidFill>
                  <a:schemeClr val="tx1"/>
                </a:solidFill>
                <a:latin typeface="Times New Roman" pitchFamily="18" charset="0"/>
              </a:defRPr>
            </a:lvl1pPr>
            <a:lvl2pPr marL="742950" indent="-285750" defTabSz="661988">
              <a:defRPr kumimoji="1" sz="2400">
                <a:solidFill>
                  <a:schemeClr val="tx1"/>
                </a:solidFill>
                <a:latin typeface="Times New Roman" pitchFamily="18" charset="0"/>
              </a:defRPr>
            </a:lvl2pPr>
            <a:lvl3pPr marL="1143000" indent="-228600" defTabSz="661988">
              <a:defRPr kumimoji="1" sz="2400">
                <a:solidFill>
                  <a:schemeClr val="tx1"/>
                </a:solidFill>
                <a:latin typeface="Times New Roman" pitchFamily="18" charset="0"/>
              </a:defRPr>
            </a:lvl3pPr>
            <a:lvl4pPr marL="1600200" indent="-228600" defTabSz="661988">
              <a:defRPr kumimoji="1" sz="2400">
                <a:solidFill>
                  <a:schemeClr val="tx1"/>
                </a:solidFill>
                <a:latin typeface="Times New Roman" pitchFamily="18" charset="0"/>
              </a:defRPr>
            </a:lvl4pPr>
            <a:lvl5pPr marL="2057400" indent="-228600" defTabSz="661988">
              <a:defRPr kumimoji="1" sz="2400">
                <a:solidFill>
                  <a:schemeClr val="tx1"/>
                </a:solidFill>
                <a:latin typeface="Times New Roman" pitchFamily="18" charset="0"/>
              </a:defRPr>
            </a:lvl5pPr>
            <a:lvl6pPr marL="2514600" indent="-228600" defTabSz="661988" eaLnBrk="0" fontAlgn="base" hangingPunct="0">
              <a:spcBef>
                <a:spcPct val="0"/>
              </a:spcBef>
              <a:spcAft>
                <a:spcPct val="0"/>
              </a:spcAft>
              <a:defRPr kumimoji="1" sz="2400">
                <a:solidFill>
                  <a:schemeClr val="tx1"/>
                </a:solidFill>
                <a:latin typeface="Times New Roman" pitchFamily="18" charset="0"/>
              </a:defRPr>
            </a:lvl6pPr>
            <a:lvl7pPr marL="2971800" indent="-228600" defTabSz="661988" eaLnBrk="0" fontAlgn="base" hangingPunct="0">
              <a:spcBef>
                <a:spcPct val="0"/>
              </a:spcBef>
              <a:spcAft>
                <a:spcPct val="0"/>
              </a:spcAft>
              <a:defRPr kumimoji="1" sz="2400">
                <a:solidFill>
                  <a:schemeClr val="tx1"/>
                </a:solidFill>
                <a:latin typeface="Times New Roman" pitchFamily="18" charset="0"/>
              </a:defRPr>
            </a:lvl7pPr>
            <a:lvl8pPr marL="3429000" indent="-228600" defTabSz="661988" eaLnBrk="0" fontAlgn="base" hangingPunct="0">
              <a:spcBef>
                <a:spcPct val="0"/>
              </a:spcBef>
              <a:spcAft>
                <a:spcPct val="0"/>
              </a:spcAft>
              <a:defRPr kumimoji="1" sz="2400">
                <a:solidFill>
                  <a:schemeClr val="tx1"/>
                </a:solidFill>
                <a:latin typeface="Times New Roman" pitchFamily="18" charset="0"/>
              </a:defRPr>
            </a:lvl8pPr>
            <a:lvl9pPr marL="3886200" indent="-228600" defTabSz="661988" eaLnBrk="0" fontAlgn="base" hangingPunct="0">
              <a:spcBef>
                <a:spcPct val="0"/>
              </a:spcBef>
              <a:spcAft>
                <a:spcPct val="0"/>
              </a:spcAft>
              <a:defRPr kumimoji="1" sz="2400">
                <a:solidFill>
                  <a:schemeClr val="tx1"/>
                </a:solidFill>
                <a:latin typeface="Times New Roman" pitchFamily="18" charset="0"/>
              </a:defRPr>
            </a:lvl9pPr>
          </a:lstStyle>
          <a:p>
            <a:pPr>
              <a:defRPr/>
            </a:pPr>
            <a:fld id="{D6D967F1-CC3C-4D48-AB86-4B5DF173D1D4}" type="slidenum">
              <a:rPr kumimoji="0" lang="fr-FR" altLang="ja-JP" sz="800" smtClean="0">
                <a:solidFill>
                  <a:schemeClr val="bg2"/>
                </a:solidFill>
                <a:latin typeface="Arial" pitchFamily="34" charset="0"/>
                <a:ea typeface="ＭＳ Ｐゴシック" pitchFamily="50" charset="-128"/>
                <a:cs typeface="Arial" pitchFamily="34" charset="0"/>
              </a:rPr>
              <a:pPr>
                <a:defRPr/>
              </a:pPr>
              <a:t>‹#›</a:t>
            </a:fld>
            <a:endParaRPr kumimoji="0" lang="fr-FR" altLang="ja-JP" sz="800" dirty="0" smtClean="0">
              <a:solidFill>
                <a:schemeClr val="bg2"/>
              </a:solidFill>
              <a:latin typeface="Arial" pitchFamily="34" charset="0"/>
              <a:ea typeface="ＭＳ Ｐゴシック" pitchFamily="50" charset="-128"/>
              <a:cs typeface="Arial" pitchFamily="34" charset="0"/>
            </a:endParaRPr>
          </a:p>
        </p:txBody>
      </p:sp>
      <p:sp>
        <p:nvSpPr>
          <p:cNvPr id="9219" name="Rectangle 3"/>
          <p:cNvSpPr>
            <a:spLocks noGrp="1" noChangeArrowheads="1"/>
          </p:cNvSpPr>
          <p:nvPr>
            <p:ph type="body" idx="1"/>
          </p:nvPr>
        </p:nvSpPr>
        <p:spPr bwMode="auto">
          <a:xfrm>
            <a:off x="431800" y="1773238"/>
            <a:ext cx="82804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18000" bIns="10800" numCol="1" anchor="t" anchorCtr="0" compatLnSpc="1">
            <a:prstTxWarp prst="textNoShape">
              <a:avLst/>
            </a:prstTxWarp>
          </a:bodyPr>
          <a:lstStyle/>
          <a:p>
            <a:pPr lvl="0"/>
            <a:r>
              <a:rPr lang="en-GB" altLang="zh-TW" smtClean="0"/>
              <a:t>First level</a:t>
            </a:r>
          </a:p>
          <a:p>
            <a:pPr lvl="1"/>
            <a:r>
              <a:rPr lang="en-GB" altLang="zh-TW" smtClean="0"/>
              <a:t>Second level</a:t>
            </a:r>
          </a:p>
          <a:p>
            <a:pPr lvl="2"/>
            <a:r>
              <a:rPr lang="en-GB" altLang="zh-TW" smtClean="0"/>
              <a:t>Third level</a:t>
            </a:r>
          </a:p>
        </p:txBody>
      </p:sp>
      <p:sp>
        <p:nvSpPr>
          <p:cNvPr id="9220" name="Rectangle 4"/>
          <p:cNvSpPr>
            <a:spLocks noGrp="1" noChangeArrowheads="1"/>
          </p:cNvSpPr>
          <p:nvPr>
            <p:ph type="title"/>
          </p:nvPr>
        </p:nvSpPr>
        <p:spPr bwMode="auto">
          <a:xfrm>
            <a:off x="431800" y="77788"/>
            <a:ext cx="8280400" cy="115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0800" rIns="0" bIns="10800" numCol="1" anchor="ctr" anchorCtr="0" compatLnSpc="1">
            <a:prstTxWarp prst="textNoShape">
              <a:avLst/>
            </a:prstTxWarp>
          </a:bodyPr>
          <a:lstStyle/>
          <a:p>
            <a:pPr lvl="0"/>
            <a:r>
              <a:rPr lang="en-GB" altLang="zh-TW" smtClean="0"/>
              <a:t>Title</a:t>
            </a:r>
          </a:p>
        </p:txBody>
      </p:sp>
      <p:sp>
        <p:nvSpPr>
          <p:cNvPr id="9221" name="Text Box 5"/>
          <p:cNvSpPr txBox="1">
            <a:spLocks noChangeArrowheads="1"/>
          </p:cNvSpPr>
          <p:nvPr/>
        </p:nvSpPr>
        <p:spPr bwMode="auto">
          <a:xfrm>
            <a:off x="695325" y="6553200"/>
            <a:ext cx="7653338" cy="304800"/>
          </a:xfrm>
          <a:prstGeom prst="rect">
            <a:avLst/>
          </a:prstGeom>
          <a:noFill/>
          <a:ln>
            <a:noFill/>
          </a:ln>
          <a:effectLst/>
          <a:extLst/>
        </p:spPr>
        <p:txBody>
          <a:bodyPr wrap="none">
            <a:spAutoFit/>
          </a:bodyPr>
          <a:lstStyle>
            <a:lvl1pPr>
              <a:defRPr kumimoji="1" sz="2400">
                <a:solidFill>
                  <a:schemeClr val="tx1"/>
                </a:solidFill>
                <a:latin typeface="Times New Roman" pitchFamily="18" charset="0"/>
              </a:defRPr>
            </a:lvl1pPr>
            <a:lvl2pPr marL="742950" indent="-285750">
              <a:defRPr kumimoji="1" sz="2400">
                <a:solidFill>
                  <a:schemeClr val="tx1"/>
                </a:solidFill>
                <a:latin typeface="Times New Roman" pitchFamily="18" charset="0"/>
              </a:defRPr>
            </a:lvl2pPr>
            <a:lvl3pPr marL="1143000" indent="-228600">
              <a:defRPr kumimoji="1" sz="2400">
                <a:solidFill>
                  <a:schemeClr val="tx1"/>
                </a:solidFill>
                <a:latin typeface="Times New Roman" pitchFamily="18" charset="0"/>
              </a:defRPr>
            </a:lvl3pPr>
            <a:lvl4pPr marL="1600200" indent="-228600">
              <a:defRPr kumimoji="1" sz="2400">
                <a:solidFill>
                  <a:schemeClr val="tx1"/>
                </a:solidFill>
                <a:latin typeface="Times New Roman" pitchFamily="18" charset="0"/>
              </a:defRPr>
            </a:lvl4pPr>
            <a:lvl5pPr marL="2057400" indent="-228600">
              <a:defRPr kumimoji="1" sz="2400">
                <a:solidFill>
                  <a:schemeClr val="tx1"/>
                </a:solidFill>
                <a:latin typeface="Times New Roman" pitchFamily="18" charset="0"/>
              </a:defRPr>
            </a:lvl5pPr>
            <a:lvl6pPr marL="2514600" indent="-228600" eaLnBrk="0" fontAlgn="base" hangingPunct="0">
              <a:spcBef>
                <a:spcPct val="0"/>
              </a:spcBef>
              <a:spcAft>
                <a:spcPct val="0"/>
              </a:spcAft>
              <a:defRPr kumimoji="1" sz="2400">
                <a:solidFill>
                  <a:schemeClr val="tx1"/>
                </a:solidFill>
                <a:latin typeface="Times New Roman" pitchFamily="18" charset="0"/>
              </a:defRPr>
            </a:lvl6pPr>
            <a:lvl7pPr marL="2971800" indent="-228600" eaLnBrk="0" fontAlgn="base" hangingPunct="0">
              <a:spcBef>
                <a:spcPct val="0"/>
              </a:spcBef>
              <a:spcAft>
                <a:spcPct val="0"/>
              </a:spcAft>
              <a:defRPr kumimoji="1" sz="2400">
                <a:solidFill>
                  <a:schemeClr val="tx1"/>
                </a:solidFill>
                <a:latin typeface="Times New Roman" pitchFamily="18" charset="0"/>
              </a:defRPr>
            </a:lvl7pPr>
            <a:lvl8pPr marL="3429000" indent="-228600" eaLnBrk="0" fontAlgn="base" hangingPunct="0">
              <a:spcBef>
                <a:spcPct val="0"/>
              </a:spcBef>
              <a:spcAft>
                <a:spcPct val="0"/>
              </a:spcAft>
              <a:defRPr kumimoji="1" sz="2400">
                <a:solidFill>
                  <a:schemeClr val="tx1"/>
                </a:solidFill>
                <a:latin typeface="Times New Roman" pitchFamily="18" charset="0"/>
              </a:defRPr>
            </a:lvl8pPr>
            <a:lvl9pPr marL="3886200" indent="-228600" eaLnBrk="0" fontAlgn="base" hangingPunct="0">
              <a:spcBef>
                <a:spcPct val="0"/>
              </a:spcBef>
              <a:spcAft>
                <a:spcPct val="0"/>
              </a:spcAft>
              <a:defRPr kumimoji="1" sz="2400">
                <a:solidFill>
                  <a:schemeClr val="tx1"/>
                </a:solidFill>
                <a:latin typeface="Times New Roman" pitchFamily="18" charset="0"/>
              </a:defRPr>
            </a:lvl9pPr>
          </a:lstStyle>
          <a:p>
            <a:pPr eaLnBrk="1" hangingPunct="1">
              <a:defRPr/>
            </a:pPr>
            <a:r>
              <a:rPr kumimoji="0" lang="en-US" altLang="ja-JP" sz="1400" dirty="0" err="1" smtClean="0">
                <a:solidFill>
                  <a:schemeClr val="bg2"/>
                </a:solidFill>
                <a:latin typeface="Arial" pitchFamily="34" charset="0"/>
                <a:ea typeface="ＭＳ Ｐゴシック" pitchFamily="50" charset="-128"/>
                <a:cs typeface="Arial" pitchFamily="34" charset="0"/>
              </a:rPr>
              <a:t>Chiến</a:t>
            </a:r>
            <a:r>
              <a:rPr kumimoji="0" lang="en-US" altLang="ja-JP" sz="1400" dirty="0" smtClean="0">
                <a:solidFill>
                  <a:schemeClr val="bg2"/>
                </a:solidFill>
                <a:latin typeface="Arial" pitchFamily="34" charset="0"/>
                <a:ea typeface="ＭＳ Ｐゴシック" pitchFamily="50" charset="-128"/>
                <a:cs typeface="Arial" pitchFamily="34" charset="0"/>
              </a:rPr>
              <a:t> </a:t>
            </a:r>
            <a:r>
              <a:rPr kumimoji="0" lang="en-US" altLang="ja-JP" sz="1400" dirty="0" err="1" smtClean="0">
                <a:solidFill>
                  <a:schemeClr val="bg2"/>
                </a:solidFill>
                <a:latin typeface="Arial" pitchFamily="34" charset="0"/>
                <a:ea typeface="ＭＳ Ｐゴシック" pitchFamily="50" charset="-128"/>
                <a:cs typeface="Arial" pitchFamily="34" charset="0"/>
              </a:rPr>
              <a:t>lược</a:t>
            </a:r>
            <a:r>
              <a:rPr kumimoji="0" lang="en-US" altLang="ja-JP" sz="1400" dirty="0" smtClean="0">
                <a:solidFill>
                  <a:schemeClr val="bg2"/>
                </a:solidFill>
                <a:latin typeface="Arial" pitchFamily="34" charset="0"/>
                <a:ea typeface="ＭＳ Ｐゴシック" pitchFamily="50" charset="-128"/>
                <a:cs typeface="Arial" pitchFamily="34" charset="0"/>
              </a:rPr>
              <a:t> </a:t>
            </a:r>
            <a:r>
              <a:rPr kumimoji="0" lang="en-US" altLang="ja-JP" sz="1400" dirty="0" err="1" smtClean="0">
                <a:solidFill>
                  <a:schemeClr val="bg2"/>
                </a:solidFill>
                <a:latin typeface="Arial" pitchFamily="34" charset="0"/>
                <a:ea typeface="ＭＳ Ｐゴシック" pitchFamily="50" charset="-128"/>
                <a:cs typeface="Arial" pitchFamily="34" charset="0"/>
              </a:rPr>
              <a:t>phát</a:t>
            </a:r>
            <a:r>
              <a:rPr kumimoji="0" lang="en-US" altLang="ja-JP" sz="1400" dirty="0" smtClean="0">
                <a:solidFill>
                  <a:schemeClr val="bg2"/>
                </a:solidFill>
                <a:latin typeface="Arial" pitchFamily="34" charset="0"/>
                <a:ea typeface="ＭＳ Ｐゴシック" pitchFamily="50" charset="-128"/>
                <a:cs typeface="Arial" pitchFamily="34" charset="0"/>
              </a:rPr>
              <a:t> </a:t>
            </a:r>
            <a:r>
              <a:rPr kumimoji="0" lang="en-US" altLang="ja-JP" sz="1400" dirty="0" err="1" smtClean="0">
                <a:solidFill>
                  <a:schemeClr val="bg2"/>
                </a:solidFill>
                <a:latin typeface="Arial" pitchFamily="34" charset="0"/>
                <a:ea typeface="ＭＳ Ｐゴシック" pitchFamily="50" charset="-128"/>
                <a:cs typeface="Arial" pitchFamily="34" charset="0"/>
              </a:rPr>
              <a:t>triển</a:t>
            </a:r>
            <a:r>
              <a:rPr kumimoji="0" lang="en-US" altLang="ja-JP" sz="1400" dirty="0" smtClean="0">
                <a:solidFill>
                  <a:schemeClr val="bg2"/>
                </a:solidFill>
                <a:latin typeface="Arial" pitchFamily="34" charset="0"/>
                <a:ea typeface="ＭＳ Ｐゴシック" pitchFamily="50" charset="-128"/>
                <a:cs typeface="Arial" pitchFamily="34" charset="0"/>
              </a:rPr>
              <a:t> </a:t>
            </a:r>
            <a:r>
              <a:rPr kumimoji="0" lang="en-US" altLang="ja-JP" sz="1400" dirty="0" err="1" smtClean="0">
                <a:solidFill>
                  <a:schemeClr val="bg2"/>
                </a:solidFill>
                <a:latin typeface="Arial" pitchFamily="34" charset="0"/>
                <a:ea typeface="ＭＳ Ｐゴシック" pitchFamily="50" charset="-128"/>
                <a:cs typeface="Arial" pitchFamily="34" charset="0"/>
              </a:rPr>
              <a:t>Doanh</a:t>
            </a:r>
            <a:r>
              <a:rPr kumimoji="0" lang="en-US" altLang="ja-JP" sz="1400" dirty="0" smtClean="0">
                <a:solidFill>
                  <a:schemeClr val="bg2"/>
                </a:solidFill>
                <a:latin typeface="Arial" pitchFamily="34" charset="0"/>
                <a:ea typeface="ＭＳ Ｐゴシック" pitchFamily="50" charset="-128"/>
                <a:cs typeface="Arial" pitchFamily="34" charset="0"/>
              </a:rPr>
              <a:t> </a:t>
            </a:r>
            <a:r>
              <a:rPr kumimoji="0" lang="en-US" altLang="ja-JP" sz="1400" dirty="0" err="1" smtClean="0">
                <a:solidFill>
                  <a:schemeClr val="bg2"/>
                </a:solidFill>
                <a:latin typeface="Arial" pitchFamily="34" charset="0"/>
                <a:ea typeface="ＭＳ Ｐゴシック" pitchFamily="50" charset="-128"/>
                <a:cs typeface="Arial" pitchFamily="34" charset="0"/>
              </a:rPr>
              <a:t>nghiệp</a:t>
            </a:r>
            <a:r>
              <a:rPr kumimoji="0" lang="en-US" altLang="ja-JP" sz="1400" dirty="0" smtClean="0">
                <a:solidFill>
                  <a:schemeClr val="bg2"/>
                </a:solidFill>
                <a:latin typeface="Arial" pitchFamily="34" charset="0"/>
                <a:ea typeface="ＭＳ Ｐゴシック" pitchFamily="50" charset="-128"/>
                <a:cs typeface="Arial" pitchFamily="34" charset="0"/>
              </a:rPr>
              <a:t> </a:t>
            </a:r>
            <a:r>
              <a:rPr kumimoji="0" lang="en-US" altLang="ja-JP" sz="1400" dirty="0" err="1" smtClean="0">
                <a:solidFill>
                  <a:schemeClr val="bg2"/>
                </a:solidFill>
                <a:latin typeface="Arial" pitchFamily="34" charset="0"/>
                <a:ea typeface="ＭＳ Ｐゴシック" pitchFamily="50" charset="-128"/>
                <a:cs typeface="Arial" pitchFamily="34" charset="0"/>
              </a:rPr>
              <a:t>vừa</a:t>
            </a:r>
            <a:r>
              <a:rPr kumimoji="0" lang="en-US" altLang="ja-JP" sz="1400" dirty="0" smtClean="0">
                <a:solidFill>
                  <a:schemeClr val="bg2"/>
                </a:solidFill>
                <a:latin typeface="Arial" pitchFamily="34" charset="0"/>
                <a:ea typeface="ＭＳ Ｐゴシック" pitchFamily="50" charset="-128"/>
                <a:cs typeface="Arial" pitchFamily="34" charset="0"/>
              </a:rPr>
              <a:t> </a:t>
            </a:r>
            <a:r>
              <a:rPr kumimoji="0" lang="en-US" altLang="ja-JP" sz="1400" dirty="0" err="1" smtClean="0">
                <a:solidFill>
                  <a:schemeClr val="bg2"/>
                </a:solidFill>
                <a:latin typeface="Arial" pitchFamily="34" charset="0"/>
                <a:ea typeface="ＭＳ Ｐゴシック" pitchFamily="50" charset="-128"/>
                <a:cs typeface="Arial" pitchFamily="34" charset="0"/>
              </a:rPr>
              <a:t>và</a:t>
            </a:r>
            <a:r>
              <a:rPr kumimoji="0" lang="en-US" altLang="ja-JP" sz="1400" dirty="0" smtClean="0">
                <a:solidFill>
                  <a:schemeClr val="bg2"/>
                </a:solidFill>
                <a:latin typeface="Arial" pitchFamily="34" charset="0"/>
                <a:ea typeface="ＭＳ Ｐゴシック" pitchFamily="50" charset="-128"/>
                <a:cs typeface="Arial" pitchFamily="34" charset="0"/>
              </a:rPr>
              <a:t> </a:t>
            </a:r>
            <a:r>
              <a:rPr kumimoji="0" lang="en-US" altLang="ja-JP" sz="1400" dirty="0" err="1" smtClean="0">
                <a:solidFill>
                  <a:schemeClr val="bg2"/>
                </a:solidFill>
                <a:latin typeface="Arial" pitchFamily="34" charset="0"/>
                <a:ea typeface="ＭＳ Ｐゴシック" pitchFamily="50" charset="-128"/>
                <a:cs typeface="Arial" pitchFamily="34" charset="0"/>
              </a:rPr>
              <a:t>nhỏ</a:t>
            </a:r>
            <a:r>
              <a:rPr kumimoji="0" lang="en-US" altLang="ja-JP" sz="1400" dirty="0" smtClean="0">
                <a:solidFill>
                  <a:schemeClr val="bg2"/>
                </a:solidFill>
                <a:latin typeface="Arial" pitchFamily="34" charset="0"/>
                <a:ea typeface="ＭＳ Ｐゴシック" pitchFamily="50" charset="-128"/>
                <a:cs typeface="Arial" pitchFamily="34" charset="0"/>
              </a:rPr>
              <a:t> </a:t>
            </a:r>
            <a:r>
              <a:rPr kumimoji="0" lang="en-US" altLang="ja-JP" sz="1400" dirty="0" err="1" smtClean="0">
                <a:solidFill>
                  <a:schemeClr val="bg2"/>
                </a:solidFill>
                <a:latin typeface="Arial" pitchFamily="34" charset="0"/>
                <a:ea typeface="ＭＳ Ｐゴシック" pitchFamily="50" charset="-128"/>
                <a:cs typeface="Arial" pitchFamily="34" charset="0"/>
              </a:rPr>
              <a:t>Việt</a:t>
            </a:r>
            <a:r>
              <a:rPr kumimoji="0" lang="en-US" altLang="ja-JP" sz="1400" dirty="0" smtClean="0">
                <a:solidFill>
                  <a:schemeClr val="bg2"/>
                </a:solidFill>
                <a:latin typeface="Arial" pitchFamily="34" charset="0"/>
                <a:ea typeface="ＭＳ Ｐゴシック" pitchFamily="50" charset="-128"/>
                <a:cs typeface="Arial" pitchFamily="34" charset="0"/>
              </a:rPr>
              <a:t> Nam – Viet SME strategy for development</a:t>
            </a:r>
          </a:p>
        </p:txBody>
      </p:sp>
    </p:spTree>
  </p:cSld>
  <p:clrMap bg1="lt1" tx1="dk1" bg2="lt2" tx2="dk2" accent1="accent1" accent2="accent2" accent3="accent3" accent4="accent4" accent5="accent5" accent6="accent6" hlink="hlink" folHlink="folHlink"/>
  <p:sldLayoutIdLst>
    <p:sldLayoutId id="2147484703" r:id="rId1"/>
    <p:sldLayoutId id="2147484632" r:id="rId2"/>
    <p:sldLayoutId id="2147484633" r:id="rId3"/>
    <p:sldLayoutId id="2147484634" r:id="rId4"/>
    <p:sldLayoutId id="2147484635" r:id="rId5"/>
    <p:sldLayoutId id="2147484636" r:id="rId6"/>
    <p:sldLayoutId id="2147484637" r:id="rId7"/>
    <p:sldLayoutId id="2147484638" r:id="rId8"/>
    <p:sldLayoutId id="2147484639" r:id="rId9"/>
    <p:sldLayoutId id="2147484640" r:id="rId10"/>
    <p:sldLayoutId id="2147484641" r:id="rId11"/>
  </p:sldLayoutIdLst>
  <p:timing>
    <p:tnLst>
      <p:par>
        <p:cTn id="1" dur="indefinite" restart="never" nodeType="tmRoot"/>
      </p:par>
    </p:tnLst>
  </p:timing>
  <p:hf sldNum="0" hdr="0" ftr="0" dt="0"/>
  <p:txStyles>
    <p:titleStyle>
      <a:lvl1pPr algn="l" rtl="0" eaLnBrk="0" fontAlgn="base" hangingPunct="0">
        <a:spcBef>
          <a:spcPct val="0"/>
        </a:spcBef>
        <a:spcAft>
          <a:spcPct val="0"/>
        </a:spcAft>
        <a:defRPr kumimoji="1" sz="3600">
          <a:solidFill>
            <a:schemeClr val="accent1"/>
          </a:solidFill>
          <a:latin typeface="+mj-lt"/>
          <a:ea typeface="+mj-ea"/>
          <a:cs typeface="+mj-cs"/>
        </a:defRPr>
      </a:lvl1pPr>
      <a:lvl2pPr algn="l" rtl="0" eaLnBrk="0" fontAlgn="base" hangingPunct="0">
        <a:spcBef>
          <a:spcPct val="0"/>
        </a:spcBef>
        <a:spcAft>
          <a:spcPct val="0"/>
        </a:spcAft>
        <a:defRPr kumimoji="1" sz="3600">
          <a:solidFill>
            <a:schemeClr val="accent1"/>
          </a:solidFill>
          <a:latin typeface="Arial" charset="0"/>
        </a:defRPr>
      </a:lvl2pPr>
      <a:lvl3pPr algn="l" rtl="0" eaLnBrk="0" fontAlgn="base" hangingPunct="0">
        <a:spcBef>
          <a:spcPct val="0"/>
        </a:spcBef>
        <a:spcAft>
          <a:spcPct val="0"/>
        </a:spcAft>
        <a:defRPr kumimoji="1" sz="3600">
          <a:solidFill>
            <a:schemeClr val="accent1"/>
          </a:solidFill>
          <a:latin typeface="Arial" charset="0"/>
        </a:defRPr>
      </a:lvl3pPr>
      <a:lvl4pPr algn="l" rtl="0" eaLnBrk="0" fontAlgn="base" hangingPunct="0">
        <a:spcBef>
          <a:spcPct val="0"/>
        </a:spcBef>
        <a:spcAft>
          <a:spcPct val="0"/>
        </a:spcAft>
        <a:defRPr kumimoji="1" sz="3600">
          <a:solidFill>
            <a:schemeClr val="accent1"/>
          </a:solidFill>
          <a:latin typeface="Arial" charset="0"/>
        </a:defRPr>
      </a:lvl4pPr>
      <a:lvl5pPr algn="l" rtl="0" eaLnBrk="0" fontAlgn="base" hangingPunct="0">
        <a:spcBef>
          <a:spcPct val="0"/>
        </a:spcBef>
        <a:spcAft>
          <a:spcPct val="0"/>
        </a:spcAft>
        <a:defRPr kumimoji="1" sz="3600">
          <a:solidFill>
            <a:schemeClr val="accent1"/>
          </a:solidFill>
          <a:latin typeface="Arial" charset="0"/>
        </a:defRPr>
      </a:lvl5pPr>
      <a:lvl6pPr marL="457200" algn="l" rtl="0" eaLnBrk="1" fontAlgn="base" hangingPunct="1">
        <a:spcBef>
          <a:spcPct val="0"/>
        </a:spcBef>
        <a:spcAft>
          <a:spcPct val="0"/>
        </a:spcAft>
        <a:defRPr kumimoji="1" sz="3600">
          <a:solidFill>
            <a:schemeClr val="accent1"/>
          </a:solidFill>
          <a:latin typeface="Arial" charset="0"/>
        </a:defRPr>
      </a:lvl6pPr>
      <a:lvl7pPr marL="914400" algn="l" rtl="0" eaLnBrk="1" fontAlgn="base" hangingPunct="1">
        <a:spcBef>
          <a:spcPct val="0"/>
        </a:spcBef>
        <a:spcAft>
          <a:spcPct val="0"/>
        </a:spcAft>
        <a:defRPr kumimoji="1" sz="3600">
          <a:solidFill>
            <a:schemeClr val="accent1"/>
          </a:solidFill>
          <a:latin typeface="Arial" charset="0"/>
        </a:defRPr>
      </a:lvl7pPr>
      <a:lvl8pPr marL="1371600" algn="l" rtl="0" eaLnBrk="1" fontAlgn="base" hangingPunct="1">
        <a:spcBef>
          <a:spcPct val="0"/>
        </a:spcBef>
        <a:spcAft>
          <a:spcPct val="0"/>
        </a:spcAft>
        <a:defRPr kumimoji="1" sz="3600">
          <a:solidFill>
            <a:schemeClr val="accent1"/>
          </a:solidFill>
          <a:latin typeface="Arial" charset="0"/>
        </a:defRPr>
      </a:lvl8pPr>
      <a:lvl9pPr marL="1828800" algn="l" rtl="0" eaLnBrk="1" fontAlgn="base" hangingPunct="1">
        <a:spcBef>
          <a:spcPct val="0"/>
        </a:spcBef>
        <a:spcAft>
          <a:spcPct val="0"/>
        </a:spcAft>
        <a:defRPr kumimoji="1" sz="3600">
          <a:solidFill>
            <a:schemeClr val="accent1"/>
          </a:solidFill>
          <a:latin typeface="Arial" charset="0"/>
        </a:defRPr>
      </a:lvl9pPr>
    </p:titleStyle>
    <p:bodyStyle>
      <a:lvl1pPr marL="180975" indent="-180975" algn="l" rtl="0" eaLnBrk="0" fontAlgn="base" hangingPunct="0">
        <a:spcBef>
          <a:spcPct val="20000"/>
        </a:spcBef>
        <a:spcAft>
          <a:spcPct val="0"/>
        </a:spcAft>
        <a:buClr>
          <a:schemeClr val="accent1"/>
        </a:buClr>
        <a:buFont typeface="Arial" pitchFamily="34" charset="0"/>
        <a:buChar char="●"/>
        <a:defRPr kumimoji="1" sz="2000">
          <a:solidFill>
            <a:schemeClr val="accent1"/>
          </a:solidFill>
          <a:latin typeface="+mn-lt"/>
          <a:ea typeface="+mn-ea"/>
          <a:cs typeface="+mn-cs"/>
        </a:defRPr>
      </a:lvl1pPr>
      <a:lvl2pPr marL="541338" indent="-180975" algn="l" rtl="0" eaLnBrk="0" fontAlgn="base" hangingPunct="0">
        <a:spcBef>
          <a:spcPct val="20000"/>
        </a:spcBef>
        <a:spcAft>
          <a:spcPct val="0"/>
        </a:spcAft>
        <a:buClr>
          <a:schemeClr val="bg2"/>
        </a:buClr>
        <a:buFont typeface="Arial" pitchFamily="34" charset="0"/>
        <a:buChar char="●"/>
        <a:defRPr kumimoji="1" sz="2800">
          <a:solidFill>
            <a:schemeClr val="bg2"/>
          </a:solidFill>
          <a:latin typeface="+mn-lt"/>
        </a:defRPr>
      </a:lvl2pPr>
      <a:lvl3pPr marL="901700" indent="-84138" algn="l" rtl="0" eaLnBrk="0" fontAlgn="base" hangingPunct="0">
        <a:spcBef>
          <a:spcPct val="20000"/>
        </a:spcBef>
        <a:spcAft>
          <a:spcPct val="0"/>
        </a:spcAft>
        <a:buClr>
          <a:schemeClr val="bg2"/>
        </a:buClr>
        <a:buFont typeface="Arial" pitchFamily="34" charset="0"/>
        <a:buChar char="●"/>
        <a:defRPr kumimoji="1" sz="2400">
          <a:solidFill>
            <a:schemeClr val="bg2"/>
          </a:solidFill>
          <a:latin typeface="+mn-lt"/>
        </a:defRPr>
      </a:lvl3pPr>
      <a:lvl4pPr marL="1751013" indent="-228600" algn="l" rtl="0" eaLnBrk="0" fontAlgn="base" hangingPunct="0">
        <a:spcBef>
          <a:spcPct val="20000"/>
        </a:spcBef>
        <a:spcAft>
          <a:spcPct val="0"/>
        </a:spcAft>
        <a:buChar char="–"/>
        <a:defRPr kumimoji="1" sz="2000">
          <a:solidFill>
            <a:schemeClr val="tx1"/>
          </a:solidFill>
          <a:latin typeface="+mn-lt"/>
        </a:defRPr>
      </a:lvl4pPr>
      <a:lvl5pPr marL="2159000" indent="-228600" algn="l" rtl="0" eaLnBrk="0" fontAlgn="base" hangingPunct="0">
        <a:spcBef>
          <a:spcPct val="20000"/>
        </a:spcBef>
        <a:spcAft>
          <a:spcPct val="0"/>
        </a:spcAft>
        <a:buChar char="»"/>
        <a:defRPr kumimoji="1" sz="2000">
          <a:solidFill>
            <a:schemeClr val="tx1"/>
          </a:solidFill>
          <a:latin typeface="+mn-lt"/>
        </a:defRPr>
      </a:lvl5pPr>
      <a:lvl6pPr marL="2616200" indent="-228600" algn="l" rtl="0" eaLnBrk="1" fontAlgn="base" hangingPunct="1">
        <a:spcBef>
          <a:spcPct val="20000"/>
        </a:spcBef>
        <a:spcAft>
          <a:spcPct val="0"/>
        </a:spcAft>
        <a:buChar char="»"/>
        <a:defRPr kumimoji="1" sz="2000">
          <a:solidFill>
            <a:schemeClr val="tx1"/>
          </a:solidFill>
          <a:latin typeface="+mn-lt"/>
        </a:defRPr>
      </a:lvl6pPr>
      <a:lvl7pPr marL="3073400" indent="-228600" algn="l" rtl="0" eaLnBrk="1" fontAlgn="base" hangingPunct="1">
        <a:spcBef>
          <a:spcPct val="20000"/>
        </a:spcBef>
        <a:spcAft>
          <a:spcPct val="0"/>
        </a:spcAft>
        <a:buChar char="»"/>
        <a:defRPr kumimoji="1" sz="2000">
          <a:solidFill>
            <a:schemeClr val="tx1"/>
          </a:solidFill>
          <a:latin typeface="+mn-lt"/>
        </a:defRPr>
      </a:lvl7pPr>
      <a:lvl8pPr marL="3530600" indent="-228600" algn="l" rtl="0" eaLnBrk="1" fontAlgn="base" hangingPunct="1">
        <a:spcBef>
          <a:spcPct val="20000"/>
        </a:spcBef>
        <a:spcAft>
          <a:spcPct val="0"/>
        </a:spcAft>
        <a:buChar char="»"/>
        <a:defRPr kumimoji="1" sz="2000">
          <a:solidFill>
            <a:schemeClr val="tx1"/>
          </a:solidFill>
          <a:latin typeface="+mn-lt"/>
        </a:defRPr>
      </a:lvl8pPr>
      <a:lvl9pPr marL="3987800" indent="-228600" algn="l" rtl="0" eaLnBrk="1" fontAlgn="base" hangingPunct="1">
        <a:spcBef>
          <a:spcPct val="20000"/>
        </a:spcBef>
        <a:spcAft>
          <a:spcPct val="0"/>
        </a:spcAft>
        <a:buChar char="»"/>
        <a:defRPr kumimoji="1" sz="2000">
          <a:solidFill>
            <a:schemeClr val="tx1"/>
          </a:solidFill>
          <a:latin typeface="+mn-lt"/>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2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2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2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24.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224.xml"/><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224.xml"/></Relationships>
</file>

<file path=ppt/slides/_rels/slide15.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3.xml"/><Relationship Id="rId1" Type="http://schemas.openxmlformats.org/officeDocument/2006/relationships/slideLayout" Target="../slideLayouts/slideLayout224.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22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24.xml"/></Relationships>
</file>

<file path=ppt/slides/_rels/slide18.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16.xml"/><Relationship Id="rId1" Type="http://schemas.openxmlformats.org/officeDocument/2006/relationships/slideLayout" Target="../slideLayouts/slideLayout224.xml"/></Relationships>
</file>

<file path=ppt/slides/_rels/slide19.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17.xml"/><Relationship Id="rId1" Type="http://schemas.openxmlformats.org/officeDocument/2006/relationships/slideLayout" Target="../slideLayouts/slideLayout22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2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24.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9.xml"/><Relationship Id="rId1" Type="http://schemas.openxmlformats.org/officeDocument/2006/relationships/slideLayout" Target="../slideLayouts/slideLayout236.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24.xml"/><Relationship Id="rId1" Type="http://schemas.openxmlformats.org/officeDocument/2006/relationships/vmlDrawing" Target="../drawings/vmlDrawing6.vml"/><Relationship Id="rId6" Type="http://schemas.openxmlformats.org/officeDocument/2006/relationships/image" Target="../media/image26.png"/><Relationship Id="rId5" Type="http://schemas.openxmlformats.org/officeDocument/2006/relationships/image" Target="../media/image25.wmf"/><Relationship Id="rId4" Type="http://schemas.openxmlformats.org/officeDocument/2006/relationships/oleObject" Target="../embeddings/Microsoft_Excel_97-2003_Worksheet2.xls"/></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23.xml"/></Relationships>
</file>

<file path=ppt/slides/_rels/slide3.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notesSlide" Target="../notesSlides/notesSlide3.xml"/><Relationship Id="rId1" Type="http://schemas.openxmlformats.org/officeDocument/2006/relationships/slideLayout" Target="../slideLayouts/slideLayout224.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24.xml"/><Relationship Id="rId1" Type="http://schemas.openxmlformats.org/officeDocument/2006/relationships/vmlDrawing" Target="../drawings/vmlDrawing5.vml"/><Relationship Id="rId5" Type="http://schemas.openxmlformats.org/officeDocument/2006/relationships/image" Target="../media/image15.wmf"/><Relationship Id="rId4" Type="http://schemas.openxmlformats.org/officeDocument/2006/relationships/oleObject" Target="../embeddings/Microsoft_Excel_97-2003_Worksheet1.xls"/></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2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24.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224.xml"/></Relationships>
</file>

<file path=ppt/slides/_rels/slide8.xml.rels><?xml version="1.0" encoding="UTF-8" standalone="yes"?>
<Relationships xmlns="http://schemas.openxmlformats.org/package/2006/relationships"><Relationship Id="rId2" Type="http://schemas.openxmlformats.org/officeDocument/2006/relationships/hyperlink" Target="http://10.16.51.8/Test" TargetMode="External"/><Relationship Id="rId1" Type="http://schemas.openxmlformats.org/officeDocument/2006/relationships/slideLayout" Target="../slideLayouts/slideLayout224.xml"/></Relationships>
</file>

<file path=ppt/slides/_rels/slide9.xml.rels><?xml version="1.0" encoding="UTF-8" standalone="yes"?>
<Relationships xmlns="http://schemas.openxmlformats.org/package/2006/relationships"><Relationship Id="rId3" Type="http://schemas.openxmlformats.org/officeDocument/2006/relationships/hyperlink" Target="mailto:test@fsoft.com.vn" TargetMode="External"/><Relationship Id="rId2" Type="http://schemas.openxmlformats.org/officeDocument/2006/relationships/notesSlide" Target="../notesSlides/notesSlide7.xml"/><Relationship Id="rId1" Type="http://schemas.openxmlformats.org/officeDocument/2006/relationships/slideLayout" Target="../slideLayouts/slideLayout2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ctrTitle"/>
          </p:nvPr>
        </p:nvSpPr>
        <p:spPr>
          <a:xfrm>
            <a:off x="698500" y="1371600"/>
            <a:ext cx="7772400" cy="1981200"/>
          </a:xfrm>
        </p:spPr>
        <p:txBody>
          <a:bodyPr lIns="92075" tIns="46038" rIns="92075" bIns="46038"/>
          <a:lstStyle/>
          <a:p>
            <a:pPr eaLnBrk="1" hangingPunct="1"/>
            <a:r>
              <a:rPr lang="en-US" altLang="ja-JP" sz="3600" dirty="0" smtClean="0">
                <a:solidFill>
                  <a:srgbClr val="0000FF"/>
                </a:solidFill>
                <a:ea typeface="ＭＳ Ｐゴシック" pitchFamily="50" charset="-128"/>
              </a:rPr>
              <a:t>Test Case Concepts </a:t>
            </a:r>
            <a:br>
              <a:rPr lang="en-US" altLang="ja-JP" sz="3600" dirty="0" smtClean="0">
                <a:solidFill>
                  <a:srgbClr val="0000FF"/>
                </a:solidFill>
                <a:ea typeface="ＭＳ Ｐゴシック" pitchFamily="50" charset="-128"/>
              </a:rPr>
            </a:br>
            <a:r>
              <a:rPr lang="en-US" altLang="ja-JP" sz="3600" dirty="0" smtClean="0">
                <a:solidFill>
                  <a:srgbClr val="0000FF"/>
                </a:solidFill>
                <a:ea typeface="ＭＳ Ｐゴシック" pitchFamily="50" charset="-128"/>
              </a:rPr>
              <a:t>&amp; Template</a:t>
            </a:r>
            <a:endParaRPr lang="en-US" altLang="ja-JP" sz="3200" dirty="0" smtClean="0">
              <a:solidFill>
                <a:srgbClr val="993300"/>
              </a:solidFill>
              <a:ea typeface="ＭＳ Ｐゴシック" pitchFamily="50" charset="-128"/>
            </a:endParaRPr>
          </a:p>
        </p:txBody>
      </p:sp>
      <p:sp>
        <p:nvSpPr>
          <p:cNvPr id="228355" name="Rectangle 3"/>
          <p:cNvSpPr>
            <a:spLocks noGrp="1" noChangeArrowheads="1"/>
          </p:cNvSpPr>
          <p:nvPr>
            <p:ph type="subTitle" idx="1"/>
          </p:nvPr>
        </p:nvSpPr>
        <p:spPr>
          <a:xfrm>
            <a:off x="1752600" y="4724400"/>
            <a:ext cx="6400800" cy="990600"/>
          </a:xfrm>
        </p:spPr>
        <p:txBody>
          <a:bodyPr lIns="92075" tIns="46038" rIns="92075" bIns="46038"/>
          <a:lstStyle/>
          <a:p>
            <a:pPr eaLnBrk="1" hangingPunct="1">
              <a:defRPr/>
            </a:pPr>
            <a:r>
              <a:rPr lang="en-US" altLang="ja-JP" b="1" dirty="0" smtClean="0">
                <a:effectLst>
                  <a:outerShdw blurRad="38100" dist="38100" dir="2700000" algn="tl">
                    <a:srgbClr val="C0C0C0"/>
                  </a:outerShdw>
                </a:effectLst>
                <a:ea typeface="MS PGothic" pitchFamily="34" charset="-128"/>
              </a:rPr>
              <a:t>Author: </a:t>
            </a:r>
            <a:r>
              <a:rPr lang="en-US" altLang="ja-JP" b="1" dirty="0" err="1" smtClean="0">
                <a:effectLst>
                  <a:outerShdw blurRad="38100" dist="38100" dir="2700000" algn="tl">
                    <a:srgbClr val="C0C0C0"/>
                  </a:outerShdw>
                </a:effectLst>
                <a:ea typeface="MS PGothic" pitchFamily="34" charset="-128"/>
              </a:rPr>
              <a:t>ThS</a:t>
            </a:r>
            <a:r>
              <a:rPr lang="en-US" altLang="ja-JP" b="1" dirty="0" smtClean="0">
                <a:effectLst>
                  <a:outerShdw blurRad="38100" dist="38100" dir="2700000" algn="tl">
                    <a:srgbClr val="C0C0C0"/>
                  </a:outerShdw>
                </a:effectLst>
                <a:ea typeface="MS PGothic" pitchFamily="34" charset="-128"/>
              </a:rPr>
              <a:t>. </a:t>
            </a:r>
            <a:r>
              <a:rPr lang="en-US" altLang="ja-JP" b="1" dirty="0" err="1" smtClean="0">
                <a:effectLst>
                  <a:outerShdw blurRad="38100" dist="38100" dir="2700000" algn="tl">
                    <a:srgbClr val="C0C0C0"/>
                  </a:outerShdw>
                </a:effectLst>
                <a:ea typeface="MS PGothic" pitchFamily="34" charset="-128"/>
              </a:rPr>
              <a:t>Vũ</a:t>
            </a:r>
            <a:r>
              <a:rPr lang="en-US" altLang="ja-JP" b="1" dirty="0" smtClean="0">
                <a:effectLst>
                  <a:outerShdw blurRad="38100" dist="38100" dir="2700000" algn="tl">
                    <a:srgbClr val="C0C0C0"/>
                  </a:outerShdw>
                </a:effectLst>
                <a:ea typeface="MS PGothic" pitchFamily="34" charset="-128"/>
              </a:rPr>
              <a:t> </a:t>
            </a:r>
            <a:r>
              <a:rPr lang="en-US" altLang="ja-JP" b="1" dirty="0" err="1" smtClean="0">
                <a:effectLst>
                  <a:outerShdw blurRad="38100" dist="38100" dir="2700000" algn="tl">
                    <a:srgbClr val="C0C0C0"/>
                  </a:outerShdw>
                </a:effectLst>
                <a:ea typeface="MS PGothic" pitchFamily="34" charset="-128"/>
              </a:rPr>
              <a:t>Đình</a:t>
            </a:r>
            <a:r>
              <a:rPr lang="en-US" altLang="ja-JP" b="1" dirty="0" smtClean="0">
                <a:effectLst>
                  <a:outerShdw blurRad="38100" dist="38100" dir="2700000" algn="tl">
                    <a:srgbClr val="C0C0C0"/>
                  </a:outerShdw>
                </a:effectLst>
                <a:ea typeface="MS PGothic" pitchFamily="34" charset="-128"/>
              </a:rPr>
              <a:t> </a:t>
            </a:r>
            <a:r>
              <a:rPr lang="en-US" altLang="ja-JP" b="1" dirty="0" err="1" smtClean="0">
                <a:effectLst>
                  <a:outerShdw blurRad="38100" dist="38100" dir="2700000" algn="tl">
                    <a:srgbClr val="C0C0C0"/>
                  </a:outerShdw>
                </a:effectLst>
                <a:ea typeface="MS PGothic" pitchFamily="34" charset="-128"/>
              </a:rPr>
              <a:t>Hồng</a:t>
            </a:r>
            <a:endParaRPr lang="en-US" altLang="ja-JP" b="1" dirty="0" smtClean="0">
              <a:effectLst>
                <a:outerShdw blurRad="38100" dist="38100" dir="2700000" algn="tl">
                  <a:srgbClr val="C0C0C0"/>
                </a:outerShdw>
              </a:effectLst>
              <a:ea typeface="MS PGothic" pitchFamily="34" charset="-128"/>
            </a:endParaRPr>
          </a:p>
          <a:p>
            <a:pPr eaLnBrk="1" hangingPunct="1">
              <a:defRPr/>
            </a:pPr>
            <a:r>
              <a:rPr lang="en-US" altLang="ja-JP" dirty="0" smtClean="0">
                <a:effectLst>
                  <a:outerShdw blurRad="38100" dist="38100" dir="2700000" algn="tl">
                    <a:srgbClr val="C0C0C0"/>
                  </a:outerShdw>
                </a:effectLst>
                <a:ea typeface="MS PGothic" pitchFamily="34" charset="-128"/>
              </a:rPr>
              <a:t>Last updated: Mar-2014</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3"/>
          <p:cNvSpPr>
            <a:spLocks noGrp="1" noChangeArrowheads="1"/>
          </p:cNvSpPr>
          <p:nvPr>
            <p:ph idx="1"/>
          </p:nvPr>
        </p:nvSpPr>
        <p:spPr>
          <a:xfrm>
            <a:off x="457200" y="1371600"/>
            <a:ext cx="8305800" cy="4114800"/>
          </a:xfrm>
        </p:spPr>
        <p:txBody>
          <a:bodyPr/>
          <a:lstStyle/>
          <a:p>
            <a:pPr eaLnBrk="1" hangingPunct="1">
              <a:defRPr/>
            </a:pPr>
            <a:r>
              <a:rPr lang="en-US" altLang="en-US" sz="2400" dirty="0"/>
              <a:t>A set of output/result after run test case procedure</a:t>
            </a:r>
          </a:p>
          <a:p>
            <a:pPr marL="0" indent="0" eaLnBrk="1" hangingPunct="1">
              <a:buFontTx/>
              <a:buNone/>
              <a:defRPr/>
            </a:pPr>
            <a:endParaRPr lang="en-US" altLang="en-US" sz="2400" dirty="0"/>
          </a:p>
          <a:p>
            <a:pPr eaLnBrk="1" hangingPunct="1">
              <a:buFontTx/>
              <a:buNone/>
              <a:defRPr/>
            </a:pPr>
            <a:r>
              <a:rPr lang="en-US" altLang="en-US" sz="2400" b="1" dirty="0" smtClean="0"/>
              <a:t>For example:</a:t>
            </a:r>
          </a:p>
          <a:p>
            <a:pPr eaLnBrk="1" hangingPunct="1">
              <a:buFont typeface="Monotype Sorts" pitchFamily="2" charset="2"/>
              <a:buNone/>
              <a:defRPr/>
            </a:pPr>
            <a:r>
              <a:rPr lang="en-US" altLang="en-US" sz="2000" dirty="0" smtClean="0">
                <a:solidFill>
                  <a:srgbClr val="0000FF"/>
                </a:solidFill>
              </a:rPr>
              <a:t>1. Create User screen is displayed</a:t>
            </a:r>
          </a:p>
          <a:p>
            <a:pPr eaLnBrk="1" hangingPunct="1">
              <a:buFontTx/>
              <a:buNone/>
              <a:defRPr/>
            </a:pPr>
            <a:r>
              <a:rPr lang="en-US" altLang="en-US" sz="2000" dirty="0">
                <a:solidFill>
                  <a:srgbClr val="0000FF"/>
                </a:solidFill>
              </a:rPr>
              <a:t>4</a:t>
            </a:r>
            <a:r>
              <a:rPr lang="en-US" altLang="en-US" sz="2000" dirty="0" smtClean="0">
                <a:solidFill>
                  <a:srgbClr val="0000FF"/>
                </a:solidFill>
              </a:rPr>
              <a:t>. “</a:t>
            </a:r>
            <a:r>
              <a:rPr lang="en-US" altLang="en-US" sz="2000" dirty="0" smtClean="0">
                <a:solidFill>
                  <a:srgbClr val="CC3300"/>
                </a:solidFill>
              </a:rPr>
              <a:t>test</a:t>
            </a:r>
            <a:r>
              <a:rPr lang="en-US" altLang="en-US" sz="2000" dirty="0" smtClean="0">
                <a:solidFill>
                  <a:srgbClr val="0000FF"/>
                </a:solidFill>
              </a:rPr>
              <a:t>” is displayed in User list with order of username, number of list increase one</a:t>
            </a:r>
          </a:p>
        </p:txBody>
      </p:sp>
      <p:sp>
        <p:nvSpPr>
          <p:cNvPr id="7" name="Title 1"/>
          <p:cNvSpPr txBox="1">
            <a:spLocks/>
          </p:cNvSpPr>
          <p:nvPr/>
        </p:nvSpPr>
        <p:spPr bwMode="auto">
          <a:xfrm>
            <a:off x="4495800" y="304800"/>
            <a:ext cx="4495800" cy="639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rtl="0" eaLnBrk="1" fontAlgn="base" hangingPunct="1">
              <a:spcBef>
                <a:spcPct val="0"/>
              </a:spcBef>
              <a:spcAft>
                <a:spcPct val="0"/>
              </a:spcAft>
              <a:defRPr kumimoji="1" sz="2700" b="1">
                <a:solidFill>
                  <a:schemeClr val="tx2"/>
                </a:solidFill>
                <a:latin typeface="+mj-lt"/>
                <a:ea typeface="+mj-ea"/>
                <a:cs typeface="+mj-cs"/>
              </a:defRPr>
            </a:lvl1pPr>
            <a:lvl2pPr algn="r" rtl="0" eaLnBrk="1" fontAlgn="base" hangingPunct="1">
              <a:spcBef>
                <a:spcPct val="0"/>
              </a:spcBef>
              <a:spcAft>
                <a:spcPct val="0"/>
              </a:spcAft>
              <a:defRPr kumimoji="1" sz="2700" b="1">
                <a:solidFill>
                  <a:schemeClr val="tx2"/>
                </a:solidFill>
                <a:latin typeface="Arial" charset="0"/>
                <a:cs typeface="Arial" charset="0"/>
              </a:defRPr>
            </a:lvl2pPr>
            <a:lvl3pPr algn="r" rtl="0" eaLnBrk="1" fontAlgn="base" hangingPunct="1">
              <a:spcBef>
                <a:spcPct val="0"/>
              </a:spcBef>
              <a:spcAft>
                <a:spcPct val="0"/>
              </a:spcAft>
              <a:defRPr kumimoji="1" sz="2700" b="1">
                <a:solidFill>
                  <a:schemeClr val="tx2"/>
                </a:solidFill>
                <a:latin typeface="Arial" charset="0"/>
                <a:cs typeface="Arial" charset="0"/>
              </a:defRPr>
            </a:lvl3pPr>
            <a:lvl4pPr algn="r" rtl="0" eaLnBrk="1" fontAlgn="base" hangingPunct="1">
              <a:spcBef>
                <a:spcPct val="0"/>
              </a:spcBef>
              <a:spcAft>
                <a:spcPct val="0"/>
              </a:spcAft>
              <a:defRPr kumimoji="1" sz="2700" b="1">
                <a:solidFill>
                  <a:schemeClr val="tx2"/>
                </a:solidFill>
                <a:latin typeface="Arial" charset="0"/>
                <a:cs typeface="Arial" charset="0"/>
              </a:defRPr>
            </a:lvl4pPr>
            <a:lvl5pPr algn="r" rtl="0" eaLnBrk="1" fontAlgn="base" hangingPunct="1">
              <a:spcBef>
                <a:spcPct val="0"/>
              </a:spcBef>
              <a:spcAft>
                <a:spcPct val="0"/>
              </a:spcAft>
              <a:defRPr kumimoji="1" sz="2700" b="1">
                <a:solidFill>
                  <a:schemeClr val="tx2"/>
                </a:solidFill>
                <a:latin typeface="Arial" charset="0"/>
                <a:cs typeface="Arial" charset="0"/>
              </a:defRPr>
            </a:lvl5pPr>
            <a:lvl6pPr marL="457200" algn="r" rtl="0" eaLnBrk="1" fontAlgn="base" hangingPunct="1">
              <a:spcBef>
                <a:spcPct val="0"/>
              </a:spcBef>
              <a:spcAft>
                <a:spcPct val="0"/>
              </a:spcAft>
              <a:defRPr kumimoji="1" sz="2700" b="1">
                <a:solidFill>
                  <a:schemeClr val="tx2"/>
                </a:solidFill>
                <a:latin typeface="Arial" charset="0"/>
                <a:cs typeface="Arial" charset="0"/>
              </a:defRPr>
            </a:lvl6pPr>
            <a:lvl7pPr marL="914400" algn="r" rtl="0" eaLnBrk="1" fontAlgn="base" hangingPunct="1">
              <a:spcBef>
                <a:spcPct val="0"/>
              </a:spcBef>
              <a:spcAft>
                <a:spcPct val="0"/>
              </a:spcAft>
              <a:defRPr kumimoji="1" sz="2700" b="1">
                <a:solidFill>
                  <a:schemeClr val="tx2"/>
                </a:solidFill>
                <a:latin typeface="Arial" charset="0"/>
                <a:cs typeface="Arial" charset="0"/>
              </a:defRPr>
            </a:lvl7pPr>
            <a:lvl8pPr marL="1371600" algn="r" rtl="0" eaLnBrk="1" fontAlgn="base" hangingPunct="1">
              <a:spcBef>
                <a:spcPct val="0"/>
              </a:spcBef>
              <a:spcAft>
                <a:spcPct val="0"/>
              </a:spcAft>
              <a:defRPr kumimoji="1" sz="2700" b="1">
                <a:solidFill>
                  <a:schemeClr val="tx2"/>
                </a:solidFill>
                <a:latin typeface="Arial" charset="0"/>
                <a:cs typeface="Arial" charset="0"/>
              </a:defRPr>
            </a:lvl8pPr>
            <a:lvl9pPr marL="1828800" algn="r" rtl="0" eaLnBrk="1" fontAlgn="base" hangingPunct="1">
              <a:spcBef>
                <a:spcPct val="0"/>
              </a:spcBef>
              <a:spcAft>
                <a:spcPct val="0"/>
              </a:spcAft>
              <a:defRPr kumimoji="1" sz="2700" b="1">
                <a:solidFill>
                  <a:schemeClr val="tx2"/>
                </a:solidFill>
                <a:latin typeface="Arial" charset="0"/>
                <a:cs typeface="Arial" charset="0"/>
              </a:defRPr>
            </a:lvl9pPr>
          </a:lstStyle>
          <a:p>
            <a:pPr>
              <a:defRPr/>
            </a:pPr>
            <a:r>
              <a:rPr lang="en-GB" sz="3200" dirty="0"/>
              <a:t>Expected Output</a:t>
            </a:r>
            <a:endParaRPr lang="vi-VN" altLang="en-US" sz="3200" kern="0" dirty="0" smtClean="0"/>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3"/>
          <p:cNvSpPr>
            <a:spLocks noGrp="1" noChangeArrowheads="1"/>
          </p:cNvSpPr>
          <p:nvPr>
            <p:ph idx="1"/>
          </p:nvPr>
        </p:nvSpPr>
        <p:spPr>
          <a:xfrm>
            <a:off x="457200" y="1447800"/>
            <a:ext cx="8153400" cy="4648200"/>
          </a:xfrm>
        </p:spPr>
        <p:txBody>
          <a:bodyPr/>
          <a:lstStyle/>
          <a:p>
            <a:pPr eaLnBrk="1" hangingPunct="1"/>
            <a:r>
              <a:rPr lang="en-US" altLang="en-US" sz="2400" dirty="0" smtClean="0"/>
              <a:t>Test Data</a:t>
            </a:r>
          </a:p>
          <a:p>
            <a:pPr eaLnBrk="1" hangingPunct="1"/>
            <a:r>
              <a:rPr lang="en-US" altLang="en-US" sz="2400" dirty="0" smtClean="0"/>
              <a:t>Test Result (Pass / Fail)</a:t>
            </a:r>
          </a:p>
          <a:p>
            <a:pPr eaLnBrk="1" hangingPunct="1"/>
            <a:r>
              <a:rPr lang="en-US" altLang="en-US" sz="2400" dirty="0" smtClean="0"/>
              <a:t>Test Date</a:t>
            </a:r>
          </a:p>
          <a:p>
            <a:pPr eaLnBrk="1" hangingPunct="1"/>
            <a:r>
              <a:rPr lang="en-US" altLang="en-US" sz="2400" dirty="0" smtClean="0"/>
              <a:t>Executer</a:t>
            </a:r>
          </a:p>
          <a:p>
            <a:pPr eaLnBrk="1" hangingPunct="1"/>
            <a:r>
              <a:rPr lang="en-US" altLang="en-US" sz="2400" dirty="0" smtClean="0"/>
              <a:t>Priority of Test case</a:t>
            </a:r>
          </a:p>
          <a:p>
            <a:pPr eaLnBrk="1" hangingPunct="1"/>
            <a:r>
              <a:rPr lang="en-US" altLang="en-US" sz="2400" dirty="0" smtClean="0"/>
              <a:t>Traceability</a:t>
            </a:r>
          </a:p>
          <a:p>
            <a:pPr eaLnBrk="1" hangingPunct="1"/>
            <a:r>
              <a:rPr lang="en-US" altLang="en-US" sz="2400" dirty="0" smtClean="0"/>
              <a:t>Author</a:t>
            </a:r>
          </a:p>
          <a:p>
            <a:pPr eaLnBrk="1" hangingPunct="1"/>
            <a:r>
              <a:rPr lang="en-US" altLang="en-US" sz="2400" dirty="0" smtClean="0"/>
              <a:t>Remark / Note</a:t>
            </a:r>
          </a:p>
          <a:p>
            <a:pPr eaLnBrk="1" hangingPunct="1"/>
            <a:r>
              <a:rPr lang="en-US" altLang="en-US" sz="2400" dirty="0" smtClean="0"/>
              <a:t>Inter-test case Dependence</a:t>
            </a:r>
          </a:p>
        </p:txBody>
      </p:sp>
      <p:sp>
        <p:nvSpPr>
          <p:cNvPr id="4" name="Title 1"/>
          <p:cNvSpPr txBox="1">
            <a:spLocks/>
          </p:cNvSpPr>
          <p:nvPr/>
        </p:nvSpPr>
        <p:spPr>
          <a:xfrm>
            <a:off x="152400" y="152400"/>
            <a:ext cx="7543800" cy="685800"/>
          </a:xfrm>
          <a:prstGeom prst="rect">
            <a:avLst/>
          </a:prstGeom>
        </p:spPr>
        <p:txBody>
          <a:bodyPr/>
          <a:lstStyle>
            <a:lvl1pPr>
              <a:defRPr kumimoji="1" sz="2400">
                <a:solidFill>
                  <a:schemeClr val="tx1"/>
                </a:solidFill>
                <a:latin typeface="Times New Roman" pitchFamily="18" charset="0"/>
              </a:defRPr>
            </a:lvl1pPr>
            <a:lvl2pPr marL="742950" indent="-285750">
              <a:defRPr kumimoji="1" sz="2400">
                <a:solidFill>
                  <a:schemeClr val="tx1"/>
                </a:solidFill>
                <a:latin typeface="Times New Roman" pitchFamily="18" charset="0"/>
              </a:defRPr>
            </a:lvl2pPr>
            <a:lvl3pPr marL="1143000" indent="-228600">
              <a:defRPr kumimoji="1" sz="2400">
                <a:solidFill>
                  <a:schemeClr val="tx1"/>
                </a:solidFill>
                <a:latin typeface="Times New Roman" pitchFamily="18" charset="0"/>
              </a:defRPr>
            </a:lvl3pPr>
            <a:lvl4pPr marL="1600200" indent="-228600">
              <a:defRPr kumimoji="1" sz="2400">
                <a:solidFill>
                  <a:schemeClr val="tx1"/>
                </a:solidFill>
                <a:latin typeface="Times New Roman" pitchFamily="18" charset="0"/>
              </a:defRPr>
            </a:lvl4pPr>
            <a:lvl5pPr marL="2057400" indent="-228600">
              <a:defRPr kumimoji="1" sz="2400">
                <a:solidFill>
                  <a:schemeClr val="tx1"/>
                </a:solidFill>
                <a:latin typeface="Times New Roman" pitchFamily="18" charset="0"/>
              </a:defRPr>
            </a:lvl5pPr>
            <a:lvl6pPr marL="2514600" indent="-228600" eaLnBrk="0" fontAlgn="base" hangingPunct="0">
              <a:spcBef>
                <a:spcPct val="0"/>
              </a:spcBef>
              <a:spcAft>
                <a:spcPct val="0"/>
              </a:spcAft>
              <a:defRPr kumimoji="1" sz="2400">
                <a:solidFill>
                  <a:schemeClr val="tx1"/>
                </a:solidFill>
                <a:latin typeface="Times New Roman" pitchFamily="18" charset="0"/>
              </a:defRPr>
            </a:lvl6pPr>
            <a:lvl7pPr marL="2971800" indent="-228600" eaLnBrk="0" fontAlgn="base" hangingPunct="0">
              <a:spcBef>
                <a:spcPct val="0"/>
              </a:spcBef>
              <a:spcAft>
                <a:spcPct val="0"/>
              </a:spcAft>
              <a:defRPr kumimoji="1" sz="2400">
                <a:solidFill>
                  <a:schemeClr val="tx1"/>
                </a:solidFill>
                <a:latin typeface="Times New Roman" pitchFamily="18" charset="0"/>
              </a:defRPr>
            </a:lvl7pPr>
            <a:lvl8pPr marL="3429000" indent="-228600" eaLnBrk="0" fontAlgn="base" hangingPunct="0">
              <a:spcBef>
                <a:spcPct val="0"/>
              </a:spcBef>
              <a:spcAft>
                <a:spcPct val="0"/>
              </a:spcAft>
              <a:defRPr kumimoji="1" sz="2400">
                <a:solidFill>
                  <a:schemeClr val="tx1"/>
                </a:solidFill>
                <a:latin typeface="Times New Roman" pitchFamily="18" charset="0"/>
              </a:defRPr>
            </a:lvl8pPr>
            <a:lvl9pPr marL="3886200" indent="-228600" eaLnBrk="0" fontAlgn="base" hangingPunct="0">
              <a:spcBef>
                <a:spcPct val="0"/>
              </a:spcBef>
              <a:spcAft>
                <a:spcPct val="0"/>
              </a:spcAft>
              <a:defRPr kumimoji="1" sz="2400">
                <a:solidFill>
                  <a:schemeClr val="tx1"/>
                </a:solidFill>
                <a:latin typeface="Times New Roman" pitchFamily="18" charset="0"/>
              </a:defRPr>
            </a:lvl9pPr>
          </a:lstStyle>
          <a:p>
            <a:pPr algn="r">
              <a:defRPr/>
            </a:pPr>
            <a:endParaRPr kumimoji="0" lang="en-US" altLang="en-US" sz="2800" b="1" dirty="0" smtClean="0">
              <a:solidFill>
                <a:srgbClr val="DC0081"/>
              </a:solidFill>
              <a:effectLst>
                <a:outerShdw blurRad="38100" dist="38100" dir="2700000" algn="tl">
                  <a:srgbClr val="C0C0C0"/>
                </a:outerShdw>
              </a:effectLst>
              <a:latin typeface="Tahoma" pitchFamily="34" charset="0"/>
            </a:endParaRPr>
          </a:p>
        </p:txBody>
      </p:sp>
      <p:sp>
        <p:nvSpPr>
          <p:cNvPr id="7" name="Title 1"/>
          <p:cNvSpPr txBox="1">
            <a:spLocks/>
          </p:cNvSpPr>
          <p:nvPr/>
        </p:nvSpPr>
        <p:spPr bwMode="auto">
          <a:xfrm>
            <a:off x="3124200" y="304800"/>
            <a:ext cx="5867400" cy="639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r" rtl="0" eaLnBrk="1" fontAlgn="base" hangingPunct="1">
              <a:spcBef>
                <a:spcPct val="0"/>
              </a:spcBef>
              <a:spcAft>
                <a:spcPct val="0"/>
              </a:spcAft>
              <a:defRPr kumimoji="1" sz="2700" b="1">
                <a:solidFill>
                  <a:schemeClr val="tx2"/>
                </a:solidFill>
                <a:latin typeface="+mj-lt"/>
                <a:ea typeface="+mj-ea"/>
                <a:cs typeface="+mj-cs"/>
              </a:defRPr>
            </a:lvl1pPr>
            <a:lvl2pPr algn="r" rtl="0" eaLnBrk="1" fontAlgn="base" hangingPunct="1">
              <a:spcBef>
                <a:spcPct val="0"/>
              </a:spcBef>
              <a:spcAft>
                <a:spcPct val="0"/>
              </a:spcAft>
              <a:defRPr kumimoji="1" sz="2700" b="1">
                <a:solidFill>
                  <a:schemeClr val="tx2"/>
                </a:solidFill>
                <a:latin typeface="Arial" charset="0"/>
                <a:cs typeface="Arial" charset="0"/>
              </a:defRPr>
            </a:lvl2pPr>
            <a:lvl3pPr algn="r" rtl="0" eaLnBrk="1" fontAlgn="base" hangingPunct="1">
              <a:spcBef>
                <a:spcPct val="0"/>
              </a:spcBef>
              <a:spcAft>
                <a:spcPct val="0"/>
              </a:spcAft>
              <a:defRPr kumimoji="1" sz="2700" b="1">
                <a:solidFill>
                  <a:schemeClr val="tx2"/>
                </a:solidFill>
                <a:latin typeface="Arial" charset="0"/>
                <a:cs typeface="Arial" charset="0"/>
              </a:defRPr>
            </a:lvl3pPr>
            <a:lvl4pPr algn="r" rtl="0" eaLnBrk="1" fontAlgn="base" hangingPunct="1">
              <a:spcBef>
                <a:spcPct val="0"/>
              </a:spcBef>
              <a:spcAft>
                <a:spcPct val="0"/>
              </a:spcAft>
              <a:defRPr kumimoji="1" sz="2700" b="1">
                <a:solidFill>
                  <a:schemeClr val="tx2"/>
                </a:solidFill>
                <a:latin typeface="Arial" charset="0"/>
                <a:cs typeface="Arial" charset="0"/>
              </a:defRPr>
            </a:lvl4pPr>
            <a:lvl5pPr algn="r" rtl="0" eaLnBrk="1" fontAlgn="base" hangingPunct="1">
              <a:spcBef>
                <a:spcPct val="0"/>
              </a:spcBef>
              <a:spcAft>
                <a:spcPct val="0"/>
              </a:spcAft>
              <a:defRPr kumimoji="1" sz="2700" b="1">
                <a:solidFill>
                  <a:schemeClr val="tx2"/>
                </a:solidFill>
                <a:latin typeface="Arial" charset="0"/>
                <a:cs typeface="Arial" charset="0"/>
              </a:defRPr>
            </a:lvl5pPr>
            <a:lvl6pPr marL="457200" algn="r" rtl="0" eaLnBrk="1" fontAlgn="base" hangingPunct="1">
              <a:spcBef>
                <a:spcPct val="0"/>
              </a:spcBef>
              <a:spcAft>
                <a:spcPct val="0"/>
              </a:spcAft>
              <a:defRPr kumimoji="1" sz="2700" b="1">
                <a:solidFill>
                  <a:schemeClr val="tx2"/>
                </a:solidFill>
                <a:latin typeface="Arial" charset="0"/>
                <a:cs typeface="Arial" charset="0"/>
              </a:defRPr>
            </a:lvl6pPr>
            <a:lvl7pPr marL="914400" algn="r" rtl="0" eaLnBrk="1" fontAlgn="base" hangingPunct="1">
              <a:spcBef>
                <a:spcPct val="0"/>
              </a:spcBef>
              <a:spcAft>
                <a:spcPct val="0"/>
              </a:spcAft>
              <a:defRPr kumimoji="1" sz="2700" b="1">
                <a:solidFill>
                  <a:schemeClr val="tx2"/>
                </a:solidFill>
                <a:latin typeface="Arial" charset="0"/>
                <a:cs typeface="Arial" charset="0"/>
              </a:defRPr>
            </a:lvl7pPr>
            <a:lvl8pPr marL="1371600" algn="r" rtl="0" eaLnBrk="1" fontAlgn="base" hangingPunct="1">
              <a:spcBef>
                <a:spcPct val="0"/>
              </a:spcBef>
              <a:spcAft>
                <a:spcPct val="0"/>
              </a:spcAft>
              <a:defRPr kumimoji="1" sz="2700" b="1">
                <a:solidFill>
                  <a:schemeClr val="tx2"/>
                </a:solidFill>
                <a:latin typeface="Arial" charset="0"/>
                <a:cs typeface="Arial" charset="0"/>
              </a:defRPr>
            </a:lvl8pPr>
            <a:lvl9pPr marL="1828800" algn="r" rtl="0" eaLnBrk="1" fontAlgn="base" hangingPunct="1">
              <a:spcBef>
                <a:spcPct val="0"/>
              </a:spcBef>
              <a:spcAft>
                <a:spcPct val="0"/>
              </a:spcAft>
              <a:defRPr kumimoji="1" sz="2700" b="1">
                <a:solidFill>
                  <a:schemeClr val="tx2"/>
                </a:solidFill>
                <a:latin typeface="Arial" charset="0"/>
                <a:cs typeface="Arial" charset="0"/>
              </a:defRPr>
            </a:lvl9pPr>
          </a:lstStyle>
          <a:p>
            <a:pPr>
              <a:defRPr/>
            </a:pPr>
            <a:r>
              <a:rPr lang="en-US" altLang="en-US" sz="3200" dirty="0" smtClean="0"/>
              <a:t>More few </a:t>
            </a:r>
            <a:r>
              <a:rPr lang="en-US" altLang="en-US" sz="3200" dirty="0"/>
              <a:t>common Elements</a:t>
            </a:r>
            <a:endParaRPr lang="vi-VN" altLang="en-US" sz="3200" kern="0" dirty="0" smtClean="0"/>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3"/>
          <p:cNvSpPr>
            <a:spLocks noGrp="1" noChangeArrowheads="1"/>
          </p:cNvSpPr>
          <p:nvPr>
            <p:ph idx="1"/>
          </p:nvPr>
        </p:nvSpPr>
        <p:spPr>
          <a:xfrm>
            <a:off x="457200" y="1447800"/>
            <a:ext cx="8153400" cy="4648200"/>
          </a:xfrm>
        </p:spPr>
        <p:txBody>
          <a:bodyPr/>
          <a:lstStyle/>
          <a:p>
            <a:pPr eaLnBrk="1" hangingPunct="1">
              <a:defRPr/>
            </a:pPr>
            <a:r>
              <a:rPr lang="en-US" altLang="ja-JP" sz="2400" dirty="0"/>
              <a:t>Test data is the data that is used in tests of a </a:t>
            </a:r>
            <a:r>
              <a:rPr lang="en-US" altLang="ja-JP" sz="2400" dirty="0" smtClean="0"/>
              <a:t>software system. Test data can be:</a:t>
            </a:r>
          </a:p>
          <a:p>
            <a:pPr lvl="1" eaLnBrk="1" hangingPunct="1">
              <a:defRPr/>
            </a:pPr>
            <a:r>
              <a:rPr lang="en-US" altLang="ja-JP" dirty="0" smtClean="0"/>
              <a:t>In excel sheet which can be entered manually</a:t>
            </a:r>
          </a:p>
          <a:p>
            <a:pPr lvl="1" eaLnBrk="1" hangingPunct="1">
              <a:defRPr/>
            </a:pPr>
            <a:r>
              <a:rPr lang="en-US" altLang="ja-JP" dirty="0" smtClean="0"/>
              <a:t>Or read automatically from files (XML, Flat Files, Database,…) by automation tools</a:t>
            </a:r>
            <a:r>
              <a:rPr lang="en-US" altLang="ja-JP" sz="1900" dirty="0" smtClean="0"/>
              <a:t>.</a:t>
            </a:r>
          </a:p>
          <a:p>
            <a:pPr marL="342900" lvl="1" indent="-342900" eaLnBrk="1" hangingPunct="1">
              <a:buFontTx/>
              <a:buChar char="•"/>
              <a:defRPr/>
            </a:pPr>
            <a:r>
              <a:rPr lang="en-US" altLang="ja-JP" sz="2400" dirty="0">
                <a:ea typeface="+mn-ea"/>
              </a:rPr>
              <a:t>Test data may be prepared during or after creating Test case, but make sure that it’s prepared before executing Test </a:t>
            </a:r>
            <a:r>
              <a:rPr lang="en-US" altLang="ja-JP" sz="2400" dirty="0" smtClean="0">
                <a:ea typeface="+mn-ea"/>
              </a:rPr>
              <a:t>case.</a:t>
            </a:r>
            <a:endParaRPr lang="en-US" altLang="ja-JP" sz="2400" dirty="0">
              <a:ea typeface="+mn-ea"/>
            </a:endParaRPr>
          </a:p>
        </p:txBody>
      </p:sp>
      <p:sp>
        <p:nvSpPr>
          <p:cNvPr id="4" name="Title 1"/>
          <p:cNvSpPr txBox="1">
            <a:spLocks/>
          </p:cNvSpPr>
          <p:nvPr/>
        </p:nvSpPr>
        <p:spPr>
          <a:xfrm>
            <a:off x="152400" y="152400"/>
            <a:ext cx="7543800" cy="685800"/>
          </a:xfrm>
          <a:prstGeom prst="rect">
            <a:avLst/>
          </a:prstGeom>
        </p:spPr>
        <p:txBody>
          <a:bodyPr/>
          <a:lstStyle>
            <a:lvl1pPr>
              <a:defRPr kumimoji="1" sz="2400">
                <a:solidFill>
                  <a:schemeClr val="tx1"/>
                </a:solidFill>
                <a:latin typeface="Times New Roman" pitchFamily="18" charset="0"/>
              </a:defRPr>
            </a:lvl1pPr>
            <a:lvl2pPr marL="742950" indent="-285750">
              <a:defRPr kumimoji="1" sz="2400">
                <a:solidFill>
                  <a:schemeClr val="tx1"/>
                </a:solidFill>
                <a:latin typeface="Times New Roman" pitchFamily="18" charset="0"/>
              </a:defRPr>
            </a:lvl2pPr>
            <a:lvl3pPr marL="1143000" indent="-228600">
              <a:defRPr kumimoji="1" sz="2400">
                <a:solidFill>
                  <a:schemeClr val="tx1"/>
                </a:solidFill>
                <a:latin typeface="Times New Roman" pitchFamily="18" charset="0"/>
              </a:defRPr>
            </a:lvl3pPr>
            <a:lvl4pPr marL="1600200" indent="-228600">
              <a:defRPr kumimoji="1" sz="2400">
                <a:solidFill>
                  <a:schemeClr val="tx1"/>
                </a:solidFill>
                <a:latin typeface="Times New Roman" pitchFamily="18" charset="0"/>
              </a:defRPr>
            </a:lvl4pPr>
            <a:lvl5pPr marL="2057400" indent="-228600">
              <a:defRPr kumimoji="1" sz="2400">
                <a:solidFill>
                  <a:schemeClr val="tx1"/>
                </a:solidFill>
                <a:latin typeface="Times New Roman" pitchFamily="18" charset="0"/>
              </a:defRPr>
            </a:lvl5pPr>
            <a:lvl6pPr marL="2514600" indent="-228600" eaLnBrk="0" fontAlgn="base" hangingPunct="0">
              <a:spcBef>
                <a:spcPct val="0"/>
              </a:spcBef>
              <a:spcAft>
                <a:spcPct val="0"/>
              </a:spcAft>
              <a:defRPr kumimoji="1" sz="2400">
                <a:solidFill>
                  <a:schemeClr val="tx1"/>
                </a:solidFill>
                <a:latin typeface="Times New Roman" pitchFamily="18" charset="0"/>
              </a:defRPr>
            </a:lvl6pPr>
            <a:lvl7pPr marL="2971800" indent="-228600" eaLnBrk="0" fontAlgn="base" hangingPunct="0">
              <a:spcBef>
                <a:spcPct val="0"/>
              </a:spcBef>
              <a:spcAft>
                <a:spcPct val="0"/>
              </a:spcAft>
              <a:defRPr kumimoji="1" sz="2400">
                <a:solidFill>
                  <a:schemeClr val="tx1"/>
                </a:solidFill>
                <a:latin typeface="Times New Roman" pitchFamily="18" charset="0"/>
              </a:defRPr>
            </a:lvl7pPr>
            <a:lvl8pPr marL="3429000" indent="-228600" eaLnBrk="0" fontAlgn="base" hangingPunct="0">
              <a:spcBef>
                <a:spcPct val="0"/>
              </a:spcBef>
              <a:spcAft>
                <a:spcPct val="0"/>
              </a:spcAft>
              <a:defRPr kumimoji="1" sz="2400">
                <a:solidFill>
                  <a:schemeClr val="tx1"/>
                </a:solidFill>
                <a:latin typeface="Times New Roman" pitchFamily="18" charset="0"/>
              </a:defRPr>
            </a:lvl8pPr>
            <a:lvl9pPr marL="3886200" indent="-228600" eaLnBrk="0" fontAlgn="base" hangingPunct="0">
              <a:spcBef>
                <a:spcPct val="0"/>
              </a:spcBef>
              <a:spcAft>
                <a:spcPct val="0"/>
              </a:spcAft>
              <a:defRPr kumimoji="1" sz="2400">
                <a:solidFill>
                  <a:schemeClr val="tx1"/>
                </a:solidFill>
                <a:latin typeface="Times New Roman" pitchFamily="18" charset="0"/>
              </a:defRPr>
            </a:lvl9pPr>
          </a:lstStyle>
          <a:p>
            <a:pPr algn="r">
              <a:defRPr/>
            </a:pPr>
            <a:endParaRPr kumimoji="0" lang="en-US" altLang="en-US" sz="2800" b="1" dirty="0" smtClean="0">
              <a:solidFill>
                <a:srgbClr val="DC0081"/>
              </a:solidFill>
              <a:effectLst>
                <a:outerShdw blurRad="38100" dist="38100" dir="2700000" algn="tl">
                  <a:srgbClr val="C0C0C0"/>
                </a:outerShdw>
              </a:effectLst>
              <a:latin typeface="Tahoma" pitchFamily="34" charset="0"/>
            </a:endParaRPr>
          </a:p>
        </p:txBody>
      </p:sp>
      <p:sp>
        <p:nvSpPr>
          <p:cNvPr id="7" name="Title 1"/>
          <p:cNvSpPr txBox="1">
            <a:spLocks/>
          </p:cNvSpPr>
          <p:nvPr/>
        </p:nvSpPr>
        <p:spPr bwMode="auto">
          <a:xfrm>
            <a:off x="152400" y="304800"/>
            <a:ext cx="8839200" cy="639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r" rtl="0" eaLnBrk="1" fontAlgn="base" hangingPunct="1">
              <a:spcBef>
                <a:spcPct val="0"/>
              </a:spcBef>
              <a:spcAft>
                <a:spcPct val="0"/>
              </a:spcAft>
              <a:defRPr kumimoji="1" sz="2700" b="1">
                <a:solidFill>
                  <a:schemeClr val="tx2"/>
                </a:solidFill>
                <a:latin typeface="+mj-lt"/>
                <a:ea typeface="+mj-ea"/>
                <a:cs typeface="+mj-cs"/>
              </a:defRPr>
            </a:lvl1pPr>
            <a:lvl2pPr algn="r" rtl="0" eaLnBrk="1" fontAlgn="base" hangingPunct="1">
              <a:spcBef>
                <a:spcPct val="0"/>
              </a:spcBef>
              <a:spcAft>
                <a:spcPct val="0"/>
              </a:spcAft>
              <a:defRPr kumimoji="1" sz="2700" b="1">
                <a:solidFill>
                  <a:schemeClr val="tx2"/>
                </a:solidFill>
                <a:latin typeface="Arial" charset="0"/>
                <a:cs typeface="Arial" charset="0"/>
              </a:defRPr>
            </a:lvl2pPr>
            <a:lvl3pPr algn="r" rtl="0" eaLnBrk="1" fontAlgn="base" hangingPunct="1">
              <a:spcBef>
                <a:spcPct val="0"/>
              </a:spcBef>
              <a:spcAft>
                <a:spcPct val="0"/>
              </a:spcAft>
              <a:defRPr kumimoji="1" sz="2700" b="1">
                <a:solidFill>
                  <a:schemeClr val="tx2"/>
                </a:solidFill>
                <a:latin typeface="Arial" charset="0"/>
                <a:cs typeface="Arial" charset="0"/>
              </a:defRPr>
            </a:lvl3pPr>
            <a:lvl4pPr algn="r" rtl="0" eaLnBrk="1" fontAlgn="base" hangingPunct="1">
              <a:spcBef>
                <a:spcPct val="0"/>
              </a:spcBef>
              <a:spcAft>
                <a:spcPct val="0"/>
              </a:spcAft>
              <a:defRPr kumimoji="1" sz="2700" b="1">
                <a:solidFill>
                  <a:schemeClr val="tx2"/>
                </a:solidFill>
                <a:latin typeface="Arial" charset="0"/>
                <a:cs typeface="Arial" charset="0"/>
              </a:defRPr>
            </a:lvl4pPr>
            <a:lvl5pPr algn="r" rtl="0" eaLnBrk="1" fontAlgn="base" hangingPunct="1">
              <a:spcBef>
                <a:spcPct val="0"/>
              </a:spcBef>
              <a:spcAft>
                <a:spcPct val="0"/>
              </a:spcAft>
              <a:defRPr kumimoji="1" sz="2700" b="1">
                <a:solidFill>
                  <a:schemeClr val="tx2"/>
                </a:solidFill>
                <a:latin typeface="Arial" charset="0"/>
                <a:cs typeface="Arial" charset="0"/>
              </a:defRPr>
            </a:lvl5pPr>
            <a:lvl6pPr marL="457200" algn="r" rtl="0" eaLnBrk="1" fontAlgn="base" hangingPunct="1">
              <a:spcBef>
                <a:spcPct val="0"/>
              </a:spcBef>
              <a:spcAft>
                <a:spcPct val="0"/>
              </a:spcAft>
              <a:defRPr kumimoji="1" sz="2700" b="1">
                <a:solidFill>
                  <a:schemeClr val="tx2"/>
                </a:solidFill>
                <a:latin typeface="Arial" charset="0"/>
                <a:cs typeface="Arial" charset="0"/>
              </a:defRPr>
            </a:lvl6pPr>
            <a:lvl7pPr marL="914400" algn="r" rtl="0" eaLnBrk="1" fontAlgn="base" hangingPunct="1">
              <a:spcBef>
                <a:spcPct val="0"/>
              </a:spcBef>
              <a:spcAft>
                <a:spcPct val="0"/>
              </a:spcAft>
              <a:defRPr kumimoji="1" sz="2700" b="1">
                <a:solidFill>
                  <a:schemeClr val="tx2"/>
                </a:solidFill>
                <a:latin typeface="Arial" charset="0"/>
                <a:cs typeface="Arial" charset="0"/>
              </a:defRPr>
            </a:lvl7pPr>
            <a:lvl8pPr marL="1371600" algn="r" rtl="0" eaLnBrk="1" fontAlgn="base" hangingPunct="1">
              <a:spcBef>
                <a:spcPct val="0"/>
              </a:spcBef>
              <a:spcAft>
                <a:spcPct val="0"/>
              </a:spcAft>
              <a:defRPr kumimoji="1" sz="2700" b="1">
                <a:solidFill>
                  <a:schemeClr val="tx2"/>
                </a:solidFill>
                <a:latin typeface="Arial" charset="0"/>
                <a:cs typeface="Arial" charset="0"/>
              </a:defRPr>
            </a:lvl8pPr>
            <a:lvl9pPr marL="1828800" algn="r" rtl="0" eaLnBrk="1" fontAlgn="base" hangingPunct="1">
              <a:spcBef>
                <a:spcPct val="0"/>
              </a:spcBef>
              <a:spcAft>
                <a:spcPct val="0"/>
              </a:spcAft>
              <a:defRPr kumimoji="1" sz="2700" b="1">
                <a:solidFill>
                  <a:schemeClr val="tx2"/>
                </a:solidFill>
                <a:latin typeface="Arial" charset="0"/>
                <a:cs typeface="Arial" charset="0"/>
              </a:defRPr>
            </a:lvl9pPr>
          </a:lstStyle>
          <a:p>
            <a:pPr>
              <a:defRPr/>
            </a:pPr>
            <a:r>
              <a:rPr lang="en-US" altLang="en-US" sz="3200" dirty="0" smtClean="0"/>
              <a:t>Example - Test case which have Test data</a:t>
            </a:r>
            <a:endParaRPr lang="vi-VN" altLang="en-US" sz="3200" kern="0" dirty="0" smtClean="0"/>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3"/>
          <p:cNvSpPr>
            <a:spLocks noGrp="1" noChangeArrowheads="1"/>
          </p:cNvSpPr>
          <p:nvPr>
            <p:ph idx="1"/>
          </p:nvPr>
        </p:nvSpPr>
        <p:spPr>
          <a:xfrm>
            <a:off x="173038" y="1219200"/>
            <a:ext cx="8153400" cy="457200"/>
          </a:xfrm>
        </p:spPr>
        <p:txBody>
          <a:bodyPr/>
          <a:lstStyle/>
          <a:p>
            <a:pPr eaLnBrk="1" hangingPunct="1"/>
            <a:r>
              <a:rPr lang="en-US" altLang="ja-JP" sz="2400" dirty="0" smtClean="0">
                <a:ea typeface="ＭＳ Ｐゴシック" pitchFamily="50" charset="-128"/>
              </a:rPr>
              <a:t>Test case sheet</a:t>
            </a:r>
          </a:p>
        </p:txBody>
      </p:sp>
      <p:sp>
        <p:nvSpPr>
          <p:cNvPr id="4" name="Title 1"/>
          <p:cNvSpPr txBox="1">
            <a:spLocks/>
          </p:cNvSpPr>
          <p:nvPr/>
        </p:nvSpPr>
        <p:spPr>
          <a:xfrm>
            <a:off x="152400" y="152400"/>
            <a:ext cx="7543800" cy="685800"/>
          </a:xfrm>
          <a:prstGeom prst="rect">
            <a:avLst/>
          </a:prstGeom>
        </p:spPr>
        <p:txBody>
          <a:bodyPr/>
          <a:lstStyle>
            <a:lvl1pPr>
              <a:defRPr kumimoji="1" sz="2400">
                <a:solidFill>
                  <a:schemeClr val="tx1"/>
                </a:solidFill>
                <a:latin typeface="Times New Roman" pitchFamily="18" charset="0"/>
              </a:defRPr>
            </a:lvl1pPr>
            <a:lvl2pPr marL="742950" indent="-285750">
              <a:defRPr kumimoji="1" sz="2400">
                <a:solidFill>
                  <a:schemeClr val="tx1"/>
                </a:solidFill>
                <a:latin typeface="Times New Roman" pitchFamily="18" charset="0"/>
              </a:defRPr>
            </a:lvl2pPr>
            <a:lvl3pPr marL="1143000" indent="-228600">
              <a:defRPr kumimoji="1" sz="2400">
                <a:solidFill>
                  <a:schemeClr val="tx1"/>
                </a:solidFill>
                <a:latin typeface="Times New Roman" pitchFamily="18" charset="0"/>
              </a:defRPr>
            </a:lvl3pPr>
            <a:lvl4pPr marL="1600200" indent="-228600">
              <a:defRPr kumimoji="1" sz="2400">
                <a:solidFill>
                  <a:schemeClr val="tx1"/>
                </a:solidFill>
                <a:latin typeface="Times New Roman" pitchFamily="18" charset="0"/>
              </a:defRPr>
            </a:lvl4pPr>
            <a:lvl5pPr marL="2057400" indent="-228600">
              <a:defRPr kumimoji="1" sz="2400">
                <a:solidFill>
                  <a:schemeClr val="tx1"/>
                </a:solidFill>
                <a:latin typeface="Times New Roman" pitchFamily="18" charset="0"/>
              </a:defRPr>
            </a:lvl5pPr>
            <a:lvl6pPr marL="2514600" indent="-228600" eaLnBrk="0" fontAlgn="base" hangingPunct="0">
              <a:spcBef>
                <a:spcPct val="0"/>
              </a:spcBef>
              <a:spcAft>
                <a:spcPct val="0"/>
              </a:spcAft>
              <a:defRPr kumimoji="1" sz="2400">
                <a:solidFill>
                  <a:schemeClr val="tx1"/>
                </a:solidFill>
                <a:latin typeface="Times New Roman" pitchFamily="18" charset="0"/>
              </a:defRPr>
            </a:lvl6pPr>
            <a:lvl7pPr marL="2971800" indent="-228600" eaLnBrk="0" fontAlgn="base" hangingPunct="0">
              <a:spcBef>
                <a:spcPct val="0"/>
              </a:spcBef>
              <a:spcAft>
                <a:spcPct val="0"/>
              </a:spcAft>
              <a:defRPr kumimoji="1" sz="2400">
                <a:solidFill>
                  <a:schemeClr val="tx1"/>
                </a:solidFill>
                <a:latin typeface="Times New Roman" pitchFamily="18" charset="0"/>
              </a:defRPr>
            </a:lvl7pPr>
            <a:lvl8pPr marL="3429000" indent="-228600" eaLnBrk="0" fontAlgn="base" hangingPunct="0">
              <a:spcBef>
                <a:spcPct val="0"/>
              </a:spcBef>
              <a:spcAft>
                <a:spcPct val="0"/>
              </a:spcAft>
              <a:defRPr kumimoji="1" sz="2400">
                <a:solidFill>
                  <a:schemeClr val="tx1"/>
                </a:solidFill>
                <a:latin typeface="Times New Roman" pitchFamily="18" charset="0"/>
              </a:defRPr>
            </a:lvl8pPr>
            <a:lvl9pPr marL="3886200" indent="-228600" eaLnBrk="0" fontAlgn="base" hangingPunct="0">
              <a:spcBef>
                <a:spcPct val="0"/>
              </a:spcBef>
              <a:spcAft>
                <a:spcPct val="0"/>
              </a:spcAft>
              <a:defRPr kumimoji="1" sz="2400">
                <a:solidFill>
                  <a:schemeClr val="tx1"/>
                </a:solidFill>
                <a:latin typeface="Times New Roman" pitchFamily="18" charset="0"/>
              </a:defRPr>
            </a:lvl9pPr>
          </a:lstStyle>
          <a:p>
            <a:pPr algn="r">
              <a:defRPr/>
            </a:pPr>
            <a:endParaRPr kumimoji="0" lang="en-US" altLang="en-US" sz="2800" b="1" dirty="0" smtClean="0">
              <a:solidFill>
                <a:srgbClr val="DC0081"/>
              </a:solidFill>
              <a:effectLst>
                <a:outerShdw blurRad="38100" dist="38100" dir="2700000" algn="tl">
                  <a:srgbClr val="C0C0C0"/>
                </a:outerShdw>
              </a:effectLst>
              <a:latin typeface="Tahoma" pitchFamily="34" charset="0"/>
            </a:endParaRPr>
          </a:p>
        </p:txBody>
      </p:sp>
      <p:sp>
        <p:nvSpPr>
          <p:cNvPr id="7" name="Title 1"/>
          <p:cNvSpPr txBox="1">
            <a:spLocks/>
          </p:cNvSpPr>
          <p:nvPr/>
        </p:nvSpPr>
        <p:spPr bwMode="auto">
          <a:xfrm>
            <a:off x="152400" y="304800"/>
            <a:ext cx="8839200" cy="639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r" rtl="0" eaLnBrk="1" fontAlgn="base" hangingPunct="1">
              <a:spcBef>
                <a:spcPct val="0"/>
              </a:spcBef>
              <a:spcAft>
                <a:spcPct val="0"/>
              </a:spcAft>
              <a:defRPr kumimoji="1" sz="2700" b="1">
                <a:solidFill>
                  <a:schemeClr val="tx2"/>
                </a:solidFill>
                <a:latin typeface="+mj-lt"/>
                <a:ea typeface="+mj-ea"/>
                <a:cs typeface="+mj-cs"/>
              </a:defRPr>
            </a:lvl1pPr>
            <a:lvl2pPr algn="r" rtl="0" eaLnBrk="1" fontAlgn="base" hangingPunct="1">
              <a:spcBef>
                <a:spcPct val="0"/>
              </a:spcBef>
              <a:spcAft>
                <a:spcPct val="0"/>
              </a:spcAft>
              <a:defRPr kumimoji="1" sz="2700" b="1">
                <a:solidFill>
                  <a:schemeClr val="tx2"/>
                </a:solidFill>
                <a:latin typeface="Arial" charset="0"/>
                <a:cs typeface="Arial" charset="0"/>
              </a:defRPr>
            </a:lvl2pPr>
            <a:lvl3pPr algn="r" rtl="0" eaLnBrk="1" fontAlgn="base" hangingPunct="1">
              <a:spcBef>
                <a:spcPct val="0"/>
              </a:spcBef>
              <a:spcAft>
                <a:spcPct val="0"/>
              </a:spcAft>
              <a:defRPr kumimoji="1" sz="2700" b="1">
                <a:solidFill>
                  <a:schemeClr val="tx2"/>
                </a:solidFill>
                <a:latin typeface="Arial" charset="0"/>
                <a:cs typeface="Arial" charset="0"/>
              </a:defRPr>
            </a:lvl3pPr>
            <a:lvl4pPr algn="r" rtl="0" eaLnBrk="1" fontAlgn="base" hangingPunct="1">
              <a:spcBef>
                <a:spcPct val="0"/>
              </a:spcBef>
              <a:spcAft>
                <a:spcPct val="0"/>
              </a:spcAft>
              <a:defRPr kumimoji="1" sz="2700" b="1">
                <a:solidFill>
                  <a:schemeClr val="tx2"/>
                </a:solidFill>
                <a:latin typeface="Arial" charset="0"/>
                <a:cs typeface="Arial" charset="0"/>
              </a:defRPr>
            </a:lvl4pPr>
            <a:lvl5pPr algn="r" rtl="0" eaLnBrk="1" fontAlgn="base" hangingPunct="1">
              <a:spcBef>
                <a:spcPct val="0"/>
              </a:spcBef>
              <a:spcAft>
                <a:spcPct val="0"/>
              </a:spcAft>
              <a:defRPr kumimoji="1" sz="2700" b="1">
                <a:solidFill>
                  <a:schemeClr val="tx2"/>
                </a:solidFill>
                <a:latin typeface="Arial" charset="0"/>
                <a:cs typeface="Arial" charset="0"/>
              </a:defRPr>
            </a:lvl5pPr>
            <a:lvl6pPr marL="457200" algn="r" rtl="0" eaLnBrk="1" fontAlgn="base" hangingPunct="1">
              <a:spcBef>
                <a:spcPct val="0"/>
              </a:spcBef>
              <a:spcAft>
                <a:spcPct val="0"/>
              </a:spcAft>
              <a:defRPr kumimoji="1" sz="2700" b="1">
                <a:solidFill>
                  <a:schemeClr val="tx2"/>
                </a:solidFill>
                <a:latin typeface="Arial" charset="0"/>
                <a:cs typeface="Arial" charset="0"/>
              </a:defRPr>
            </a:lvl6pPr>
            <a:lvl7pPr marL="914400" algn="r" rtl="0" eaLnBrk="1" fontAlgn="base" hangingPunct="1">
              <a:spcBef>
                <a:spcPct val="0"/>
              </a:spcBef>
              <a:spcAft>
                <a:spcPct val="0"/>
              </a:spcAft>
              <a:defRPr kumimoji="1" sz="2700" b="1">
                <a:solidFill>
                  <a:schemeClr val="tx2"/>
                </a:solidFill>
                <a:latin typeface="Arial" charset="0"/>
                <a:cs typeface="Arial" charset="0"/>
              </a:defRPr>
            </a:lvl7pPr>
            <a:lvl8pPr marL="1371600" algn="r" rtl="0" eaLnBrk="1" fontAlgn="base" hangingPunct="1">
              <a:spcBef>
                <a:spcPct val="0"/>
              </a:spcBef>
              <a:spcAft>
                <a:spcPct val="0"/>
              </a:spcAft>
              <a:defRPr kumimoji="1" sz="2700" b="1">
                <a:solidFill>
                  <a:schemeClr val="tx2"/>
                </a:solidFill>
                <a:latin typeface="Arial" charset="0"/>
                <a:cs typeface="Arial" charset="0"/>
              </a:defRPr>
            </a:lvl8pPr>
            <a:lvl9pPr marL="1828800" algn="r" rtl="0" eaLnBrk="1" fontAlgn="base" hangingPunct="1">
              <a:spcBef>
                <a:spcPct val="0"/>
              </a:spcBef>
              <a:spcAft>
                <a:spcPct val="0"/>
              </a:spcAft>
              <a:defRPr kumimoji="1" sz="2700" b="1">
                <a:solidFill>
                  <a:schemeClr val="tx2"/>
                </a:solidFill>
                <a:latin typeface="Arial" charset="0"/>
                <a:cs typeface="Arial" charset="0"/>
              </a:defRPr>
            </a:lvl9pPr>
          </a:lstStyle>
          <a:p>
            <a:pPr>
              <a:defRPr/>
            </a:pPr>
            <a:r>
              <a:rPr lang="en-US" altLang="en-US" sz="3200" dirty="0" smtClean="0"/>
              <a:t>Example - Test case which have Test data</a:t>
            </a:r>
            <a:endParaRPr lang="vi-VN" altLang="en-US" sz="3200" kern="0" dirty="0" smtClean="0"/>
          </a:p>
        </p:txBody>
      </p:sp>
      <p:sp>
        <p:nvSpPr>
          <p:cNvPr id="10" name="Rectangle 3"/>
          <p:cNvSpPr txBox="1">
            <a:spLocks noChangeArrowheads="1"/>
          </p:cNvSpPr>
          <p:nvPr/>
        </p:nvSpPr>
        <p:spPr bwMode="auto">
          <a:xfrm>
            <a:off x="180975" y="4495800"/>
            <a:ext cx="815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Char char="•"/>
              <a:defRPr kumimoji="1" sz="25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000">
                <a:solidFill>
                  <a:schemeClr val="tx1"/>
                </a:solidFill>
                <a:latin typeface="+mn-lt"/>
                <a:cs typeface="+mn-cs"/>
              </a:defRPr>
            </a:lvl2pPr>
            <a:lvl3pPr marL="1143000" indent="-228600" algn="l" rtl="0" eaLnBrk="0" fontAlgn="base" hangingPunct="0">
              <a:spcBef>
                <a:spcPct val="20000"/>
              </a:spcBef>
              <a:spcAft>
                <a:spcPct val="0"/>
              </a:spcAft>
              <a:buChar char="•"/>
              <a:defRPr kumimoji="1" sz="2000">
                <a:solidFill>
                  <a:schemeClr val="tx1"/>
                </a:solidFill>
                <a:latin typeface="+mn-lt"/>
                <a:cs typeface="+mn-cs"/>
              </a:defRPr>
            </a:lvl3pPr>
            <a:lvl4pPr marL="1600200" indent="-228600" algn="l" rtl="0" eaLnBrk="0" fontAlgn="base" hangingPunct="0">
              <a:spcBef>
                <a:spcPct val="20000"/>
              </a:spcBef>
              <a:spcAft>
                <a:spcPct val="0"/>
              </a:spcAft>
              <a:buChar char="–"/>
              <a:defRPr kumimoji="1" sz="2000">
                <a:solidFill>
                  <a:schemeClr val="tx1"/>
                </a:solidFill>
                <a:latin typeface="+mn-lt"/>
                <a:cs typeface="+mn-cs"/>
              </a:defRPr>
            </a:lvl4pPr>
            <a:lvl5pPr marL="2057400" indent="-228600" algn="l" rtl="0" eaLnBrk="0" fontAlgn="base" hangingPunct="0">
              <a:spcBef>
                <a:spcPct val="20000"/>
              </a:spcBef>
              <a:spcAft>
                <a:spcPct val="0"/>
              </a:spcAft>
              <a:buChar char="»"/>
              <a:defRPr kumimoji="1" sz="1500">
                <a:solidFill>
                  <a:schemeClr val="tx1"/>
                </a:solidFill>
                <a:latin typeface="+mn-lt"/>
                <a:cs typeface="+mn-cs"/>
              </a:defRPr>
            </a:lvl5pPr>
            <a:lvl6pPr marL="2514600" indent="-228600" algn="l" rtl="0" eaLnBrk="1" fontAlgn="base" hangingPunct="1">
              <a:spcBef>
                <a:spcPct val="20000"/>
              </a:spcBef>
              <a:spcAft>
                <a:spcPct val="0"/>
              </a:spcAft>
              <a:buChar char="»"/>
              <a:defRPr kumimoji="1" sz="1500">
                <a:solidFill>
                  <a:schemeClr val="tx1"/>
                </a:solidFill>
                <a:latin typeface="+mn-lt"/>
                <a:cs typeface="+mn-cs"/>
              </a:defRPr>
            </a:lvl6pPr>
            <a:lvl7pPr marL="2971800" indent="-228600" algn="l" rtl="0" eaLnBrk="1" fontAlgn="base" hangingPunct="1">
              <a:spcBef>
                <a:spcPct val="20000"/>
              </a:spcBef>
              <a:spcAft>
                <a:spcPct val="0"/>
              </a:spcAft>
              <a:buChar char="»"/>
              <a:defRPr kumimoji="1" sz="1500">
                <a:solidFill>
                  <a:schemeClr val="tx1"/>
                </a:solidFill>
                <a:latin typeface="+mn-lt"/>
                <a:cs typeface="+mn-cs"/>
              </a:defRPr>
            </a:lvl7pPr>
            <a:lvl8pPr marL="3429000" indent="-228600" algn="l" rtl="0" eaLnBrk="1" fontAlgn="base" hangingPunct="1">
              <a:spcBef>
                <a:spcPct val="20000"/>
              </a:spcBef>
              <a:spcAft>
                <a:spcPct val="0"/>
              </a:spcAft>
              <a:buChar char="»"/>
              <a:defRPr kumimoji="1" sz="1500">
                <a:solidFill>
                  <a:schemeClr val="tx1"/>
                </a:solidFill>
                <a:latin typeface="+mn-lt"/>
                <a:cs typeface="+mn-cs"/>
              </a:defRPr>
            </a:lvl8pPr>
            <a:lvl9pPr marL="3886200" indent="-228600" algn="l" rtl="0" eaLnBrk="1" fontAlgn="base" hangingPunct="1">
              <a:spcBef>
                <a:spcPct val="20000"/>
              </a:spcBef>
              <a:spcAft>
                <a:spcPct val="0"/>
              </a:spcAft>
              <a:buChar char="»"/>
              <a:defRPr kumimoji="1" sz="1500">
                <a:solidFill>
                  <a:schemeClr val="tx1"/>
                </a:solidFill>
                <a:latin typeface="+mn-lt"/>
                <a:cs typeface="+mn-cs"/>
              </a:defRPr>
            </a:lvl9pPr>
          </a:lstStyle>
          <a:p>
            <a:pPr eaLnBrk="1" hangingPunct="1">
              <a:defRPr/>
            </a:pPr>
            <a:r>
              <a:rPr lang="en-US" altLang="ja-JP" sz="2400" kern="0" dirty="0" smtClean="0"/>
              <a:t>Test data sheet</a:t>
            </a:r>
            <a:endParaRPr lang="en-US" altLang="ja-JP" sz="2400" kern="0" dirty="0"/>
          </a:p>
        </p:txBody>
      </p:sp>
      <p:pic>
        <p:nvPicPr>
          <p:cNvPr id="378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76338" y="4876800"/>
            <a:ext cx="3733800" cy="1371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789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6750" y="1676400"/>
            <a:ext cx="8189913" cy="2743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3"/>
          <p:cNvSpPr>
            <a:spLocks noGrp="1" noChangeArrowheads="1"/>
          </p:cNvSpPr>
          <p:nvPr>
            <p:ph idx="1"/>
          </p:nvPr>
        </p:nvSpPr>
        <p:spPr>
          <a:xfrm>
            <a:off x="457200" y="1447800"/>
            <a:ext cx="8153400" cy="1600200"/>
          </a:xfrm>
        </p:spPr>
        <p:txBody>
          <a:bodyPr/>
          <a:lstStyle/>
          <a:p>
            <a:pPr marL="514350" indent="-514350" eaLnBrk="1" hangingPunct="1">
              <a:buFontTx/>
              <a:buAutoNum type="alphaUcPeriod"/>
            </a:pPr>
            <a:r>
              <a:rPr lang="en-US" altLang="en-US" sz="2400" dirty="0" smtClean="0"/>
              <a:t>Create a Test suite</a:t>
            </a:r>
          </a:p>
          <a:p>
            <a:pPr marL="514350" indent="-514350" eaLnBrk="1" hangingPunct="1">
              <a:buFontTx/>
              <a:buAutoNum type="arabicParenR"/>
            </a:pPr>
            <a:r>
              <a:rPr lang="en-US" altLang="en-US" sz="2400" dirty="0" smtClean="0"/>
              <a:t>Access [Test Specification] -&gt; select [Universal Profile] project:  </a:t>
            </a:r>
          </a:p>
          <a:p>
            <a:pPr marL="514350" indent="-514350" eaLnBrk="1" hangingPunct="1">
              <a:buFontTx/>
              <a:buNone/>
            </a:pPr>
            <a:r>
              <a:rPr lang="en-US" altLang="en-US" sz="2400" dirty="0" smtClean="0"/>
              <a:t>-&gt; a screen creating a new Test suite is displayed</a:t>
            </a:r>
          </a:p>
        </p:txBody>
      </p:sp>
      <p:sp>
        <p:nvSpPr>
          <p:cNvPr id="4" name="Title 1"/>
          <p:cNvSpPr txBox="1">
            <a:spLocks/>
          </p:cNvSpPr>
          <p:nvPr/>
        </p:nvSpPr>
        <p:spPr>
          <a:xfrm>
            <a:off x="152400" y="152400"/>
            <a:ext cx="7543800" cy="685800"/>
          </a:xfrm>
          <a:prstGeom prst="rect">
            <a:avLst/>
          </a:prstGeom>
        </p:spPr>
        <p:txBody>
          <a:bodyPr/>
          <a:lstStyle>
            <a:lvl1pPr>
              <a:defRPr kumimoji="1" sz="2400">
                <a:solidFill>
                  <a:schemeClr val="tx1"/>
                </a:solidFill>
                <a:latin typeface="Times New Roman" pitchFamily="18" charset="0"/>
              </a:defRPr>
            </a:lvl1pPr>
            <a:lvl2pPr marL="742950" indent="-285750">
              <a:defRPr kumimoji="1" sz="2400">
                <a:solidFill>
                  <a:schemeClr val="tx1"/>
                </a:solidFill>
                <a:latin typeface="Times New Roman" pitchFamily="18" charset="0"/>
              </a:defRPr>
            </a:lvl2pPr>
            <a:lvl3pPr marL="1143000" indent="-228600">
              <a:defRPr kumimoji="1" sz="2400">
                <a:solidFill>
                  <a:schemeClr val="tx1"/>
                </a:solidFill>
                <a:latin typeface="Times New Roman" pitchFamily="18" charset="0"/>
              </a:defRPr>
            </a:lvl3pPr>
            <a:lvl4pPr marL="1600200" indent="-228600">
              <a:defRPr kumimoji="1" sz="2400">
                <a:solidFill>
                  <a:schemeClr val="tx1"/>
                </a:solidFill>
                <a:latin typeface="Times New Roman" pitchFamily="18" charset="0"/>
              </a:defRPr>
            </a:lvl4pPr>
            <a:lvl5pPr marL="2057400" indent="-228600">
              <a:defRPr kumimoji="1" sz="2400">
                <a:solidFill>
                  <a:schemeClr val="tx1"/>
                </a:solidFill>
                <a:latin typeface="Times New Roman" pitchFamily="18" charset="0"/>
              </a:defRPr>
            </a:lvl5pPr>
            <a:lvl6pPr marL="2514600" indent="-228600" eaLnBrk="0" fontAlgn="base" hangingPunct="0">
              <a:spcBef>
                <a:spcPct val="0"/>
              </a:spcBef>
              <a:spcAft>
                <a:spcPct val="0"/>
              </a:spcAft>
              <a:defRPr kumimoji="1" sz="2400">
                <a:solidFill>
                  <a:schemeClr val="tx1"/>
                </a:solidFill>
                <a:latin typeface="Times New Roman" pitchFamily="18" charset="0"/>
              </a:defRPr>
            </a:lvl6pPr>
            <a:lvl7pPr marL="2971800" indent="-228600" eaLnBrk="0" fontAlgn="base" hangingPunct="0">
              <a:spcBef>
                <a:spcPct val="0"/>
              </a:spcBef>
              <a:spcAft>
                <a:spcPct val="0"/>
              </a:spcAft>
              <a:defRPr kumimoji="1" sz="2400">
                <a:solidFill>
                  <a:schemeClr val="tx1"/>
                </a:solidFill>
                <a:latin typeface="Times New Roman" pitchFamily="18" charset="0"/>
              </a:defRPr>
            </a:lvl7pPr>
            <a:lvl8pPr marL="3429000" indent="-228600" eaLnBrk="0" fontAlgn="base" hangingPunct="0">
              <a:spcBef>
                <a:spcPct val="0"/>
              </a:spcBef>
              <a:spcAft>
                <a:spcPct val="0"/>
              </a:spcAft>
              <a:defRPr kumimoji="1" sz="2400">
                <a:solidFill>
                  <a:schemeClr val="tx1"/>
                </a:solidFill>
                <a:latin typeface="Times New Roman" pitchFamily="18" charset="0"/>
              </a:defRPr>
            </a:lvl8pPr>
            <a:lvl9pPr marL="3886200" indent="-228600" eaLnBrk="0" fontAlgn="base" hangingPunct="0">
              <a:spcBef>
                <a:spcPct val="0"/>
              </a:spcBef>
              <a:spcAft>
                <a:spcPct val="0"/>
              </a:spcAft>
              <a:defRPr kumimoji="1" sz="2400">
                <a:solidFill>
                  <a:schemeClr val="tx1"/>
                </a:solidFill>
                <a:latin typeface="Times New Roman" pitchFamily="18" charset="0"/>
              </a:defRPr>
            </a:lvl9pPr>
          </a:lstStyle>
          <a:p>
            <a:pPr algn="r">
              <a:defRPr/>
            </a:pPr>
            <a:endParaRPr kumimoji="0" lang="en-US" altLang="en-US" sz="2800" b="1" dirty="0" smtClean="0">
              <a:solidFill>
                <a:srgbClr val="DC0081"/>
              </a:solidFill>
              <a:effectLst>
                <a:outerShdw blurRad="38100" dist="38100" dir="2700000" algn="tl">
                  <a:srgbClr val="C0C0C0"/>
                </a:outerShdw>
              </a:effectLst>
              <a:latin typeface="Tahoma" pitchFamily="34" charset="0"/>
            </a:endParaRPr>
          </a:p>
        </p:txBody>
      </p:sp>
      <p:sp>
        <p:nvSpPr>
          <p:cNvPr id="7" name="Title 1"/>
          <p:cNvSpPr txBox="1">
            <a:spLocks/>
          </p:cNvSpPr>
          <p:nvPr/>
        </p:nvSpPr>
        <p:spPr bwMode="auto">
          <a:xfrm>
            <a:off x="152400" y="304800"/>
            <a:ext cx="8839200" cy="639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r" rtl="0" eaLnBrk="1" fontAlgn="base" hangingPunct="1">
              <a:spcBef>
                <a:spcPct val="0"/>
              </a:spcBef>
              <a:spcAft>
                <a:spcPct val="0"/>
              </a:spcAft>
              <a:defRPr kumimoji="1" sz="2700" b="1">
                <a:solidFill>
                  <a:schemeClr val="tx2"/>
                </a:solidFill>
                <a:latin typeface="+mj-lt"/>
                <a:ea typeface="+mj-ea"/>
                <a:cs typeface="+mj-cs"/>
              </a:defRPr>
            </a:lvl1pPr>
            <a:lvl2pPr algn="r" rtl="0" eaLnBrk="1" fontAlgn="base" hangingPunct="1">
              <a:spcBef>
                <a:spcPct val="0"/>
              </a:spcBef>
              <a:spcAft>
                <a:spcPct val="0"/>
              </a:spcAft>
              <a:defRPr kumimoji="1" sz="2700" b="1">
                <a:solidFill>
                  <a:schemeClr val="tx2"/>
                </a:solidFill>
                <a:latin typeface="Arial" charset="0"/>
                <a:cs typeface="Arial" charset="0"/>
              </a:defRPr>
            </a:lvl2pPr>
            <a:lvl3pPr algn="r" rtl="0" eaLnBrk="1" fontAlgn="base" hangingPunct="1">
              <a:spcBef>
                <a:spcPct val="0"/>
              </a:spcBef>
              <a:spcAft>
                <a:spcPct val="0"/>
              </a:spcAft>
              <a:defRPr kumimoji="1" sz="2700" b="1">
                <a:solidFill>
                  <a:schemeClr val="tx2"/>
                </a:solidFill>
                <a:latin typeface="Arial" charset="0"/>
                <a:cs typeface="Arial" charset="0"/>
              </a:defRPr>
            </a:lvl3pPr>
            <a:lvl4pPr algn="r" rtl="0" eaLnBrk="1" fontAlgn="base" hangingPunct="1">
              <a:spcBef>
                <a:spcPct val="0"/>
              </a:spcBef>
              <a:spcAft>
                <a:spcPct val="0"/>
              </a:spcAft>
              <a:defRPr kumimoji="1" sz="2700" b="1">
                <a:solidFill>
                  <a:schemeClr val="tx2"/>
                </a:solidFill>
                <a:latin typeface="Arial" charset="0"/>
                <a:cs typeface="Arial" charset="0"/>
              </a:defRPr>
            </a:lvl4pPr>
            <a:lvl5pPr algn="r" rtl="0" eaLnBrk="1" fontAlgn="base" hangingPunct="1">
              <a:spcBef>
                <a:spcPct val="0"/>
              </a:spcBef>
              <a:spcAft>
                <a:spcPct val="0"/>
              </a:spcAft>
              <a:defRPr kumimoji="1" sz="2700" b="1">
                <a:solidFill>
                  <a:schemeClr val="tx2"/>
                </a:solidFill>
                <a:latin typeface="Arial" charset="0"/>
                <a:cs typeface="Arial" charset="0"/>
              </a:defRPr>
            </a:lvl5pPr>
            <a:lvl6pPr marL="457200" algn="r" rtl="0" eaLnBrk="1" fontAlgn="base" hangingPunct="1">
              <a:spcBef>
                <a:spcPct val="0"/>
              </a:spcBef>
              <a:spcAft>
                <a:spcPct val="0"/>
              </a:spcAft>
              <a:defRPr kumimoji="1" sz="2700" b="1">
                <a:solidFill>
                  <a:schemeClr val="tx2"/>
                </a:solidFill>
                <a:latin typeface="Arial" charset="0"/>
                <a:cs typeface="Arial" charset="0"/>
              </a:defRPr>
            </a:lvl6pPr>
            <a:lvl7pPr marL="914400" algn="r" rtl="0" eaLnBrk="1" fontAlgn="base" hangingPunct="1">
              <a:spcBef>
                <a:spcPct val="0"/>
              </a:spcBef>
              <a:spcAft>
                <a:spcPct val="0"/>
              </a:spcAft>
              <a:defRPr kumimoji="1" sz="2700" b="1">
                <a:solidFill>
                  <a:schemeClr val="tx2"/>
                </a:solidFill>
                <a:latin typeface="Arial" charset="0"/>
                <a:cs typeface="Arial" charset="0"/>
              </a:defRPr>
            </a:lvl7pPr>
            <a:lvl8pPr marL="1371600" algn="r" rtl="0" eaLnBrk="1" fontAlgn="base" hangingPunct="1">
              <a:spcBef>
                <a:spcPct val="0"/>
              </a:spcBef>
              <a:spcAft>
                <a:spcPct val="0"/>
              </a:spcAft>
              <a:defRPr kumimoji="1" sz="2700" b="1">
                <a:solidFill>
                  <a:schemeClr val="tx2"/>
                </a:solidFill>
                <a:latin typeface="Arial" charset="0"/>
                <a:cs typeface="Arial" charset="0"/>
              </a:defRPr>
            </a:lvl8pPr>
            <a:lvl9pPr marL="1828800" algn="r" rtl="0" eaLnBrk="1" fontAlgn="base" hangingPunct="1">
              <a:spcBef>
                <a:spcPct val="0"/>
              </a:spcBef>
              <a:spcAft>
                <a:spcPct val="0"/>
              </a:spcAft>
              <a:defRPr kumimoji="1" sz="2700" b="1">
                <a:solidFill>
                  <a:schemeClr val="tx2"/>
                </a:solidFill>
                <a:latin typeface="Arial" charset="0"/>
                <a:cs typeface="Arial" charset="0"/>
              </a:defRPr>
            </a:lvl9pPr>
          </a:lstStyle>
          <a:p>
            <a:pPr>
              <a:defRPr/>
            </a:pPr>
            <a:r>
              <a:rPr lang="en-US" altLang="en-US" sz="3200" dirty="0" smtClean="0"/>
              <a:t>Example - Create Test case on TestLink tool</a:t>
            </a:r>
            <a:endParaRPr lang="vi-VN" altLang="en-US" sz="3200" kern="0" dirty="0" smtClean="0"/>
          </a:p>
        </p:txBody>
      </p:sp>
      <p:pic>
        <p:nvPicPr>
          <p:cNvPr id="38918" name="Picture 2" descr="C:\Users\BaoVQ\AppData\Local\Temp\SNAGHTML2b4b3536.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3108325"/>
            <a:ext cx="7124700" cy="3684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3"/>
          <p:cNvSpPr>
            <a:spLocks noGrp="1" noChangeArrowheads="1"/>
          </p:cNvSpPr>
          <p:nvPr>
            <p:ph idx="1"/>
          </p:nvPr>
        </p:nvSpPr>
        <p:spPr>
          <a:xfrm>
            <a:off x="457200" y="1447800"/>
            <a:ext cx="8153400" cy="1295400"/>
          </a:xfrm>
        </p:spPr>
        <p:txBody>
          <a:bodyPr/>
          <a:lstStyle/>
          <a:p>
            <a:pPr marL="514350" indent="-514350" eaLnBrk="1" hangingPunct="1">
              <a:buFontTx/>
              <a:buAutoNum type="alphaUcPeriod"/>
            </a:pPr>
            <a:r>
              <a:rPr lang="en-US" altLang="en-US" sz="2400" dirty="0" smtClean="0"/>
              <a:t>Create a Test suite</a:t>
            </a:r>
          </a:p>
          <a:p>
            <a:pPr marL="514350" indent="-514350" eaLnBrk="1" hangingPunct="1">
              <a:buFontTx/>
              <a:buAutoNum type="arabicParenR" startAt="2"/>
            </a:pPr>
            <a:r>
              <a:rPr lang="en-US" altLang="en-US" sz="2400" dirty="0" smtClean="0"/>
              <a:t>Click [Create] button -&gt; input detail information for Test suite, example as below</a:t>
            </a:r>
          </a:p>
        </p:txBody>
      </p:sp>
      <p:sp>
        <p:nvSpPr>
          <p:cNvPr id="4" name="Title 1"/>
          <p:cNvSpPr txBox="1">
            <a:spLocks/>
          </p:cNvSpPr>
          <p:nvPr/>
        </p:nvSpPr>
        <p:spPr>
          <a:xfrm>
            <a:off x="152400" y="152400"/>
            <a:ext cx="7543800" cy="685800"/>
          </a:xfrm>
          <a:prstGeom prst="rect">
            <a:avLst/>
          </a:prstGeom>
        </p:spPr>
        <p:txBody>
          <a:bodyPr/>
          <a:lstStyle>
            <a:lvl1pPr>
              <a:defRPr kumimoji="1" sz="2400">
                <a:solidFill>
                  <a:schemeClr val="tx1"/>
                </a:solidFill>
                <a:latin typeface="Times New Roman" pitchFamily="18" charset="0"/>
              </a:defRPr>
            </a:lvl1pPr>
            <a:lvl2pPr marL="742950" indent="-285750">
              <a:defRPr kumimoji="1" sz="2400">
                <a:solidFill>
                  <a:schemeClr val="tx1"/>
                </a:solidFill>
                <a:latin typeface="Times New Roman" pitchFamily="18" charset="0"/>
              </a:defRPr>
            </a:lvl2pPr>
            <a:lvl3pPr marL="1143000" indent="-228600">
              <a:defRPr kumimoji="1" sz="2400">
                <a:solidFill>
                  <a:schemeClr val="tx1"/>
                </a:solidFill>
                <a:latin typeface="Times New Roman" pitchFamily="18" charset="0"/>
              </a:defRPr>
            </a:lvl3pPr>
            <a:lvl4pPr marL="1600200" indent="-228600">
              <a:defRPr kumimoji="1" sz="2400">
                <a:solidFill>
                  <a:schemeClr val="tx1"/>
                </a:solidFill>
                <a:latin typeface="Times New Roman" pitchFamily="18" charset="0"/>
              </a:defRPr>
            </a:lvl4pPr>
            <a:lvl5pPr marL="2057400" indent="-228600">
              <a:defRPr kumimoji="1" sz="2400">
                <a:solidFill>
                  <a:schemeClr val="tx1"/>
                </a:solidFill>
                <a:latin typeface="Times New Roman" pitchFamily="18" charset="0"/>
              </a:defRPr>
            </a:lvl5pPr>
            <a:lvl6pPr marL="2514600" indent="-228600" eaLnBrk="0" fontAlgn="base" hangingPunct="0">
              <a:spcBef>
                <a:spcPct val="0"/>
              </a:spcBef>
              <a:spcAft>
                <a:spcPct val="0"/>
              </a:spcAft>
              <a:defRPr kumimoji="1" sz="2400">
                <a:solidFill>
                  <a:schemeClr val="tx1"/>
                </a:solidFill>
                <a:latin typeface="Times New Roman" pitchFamily="18" charset="0"/>
              </a:defRPr>
            </a:lvl6pPr>
            <a:lvl7pPr marL="2971800" indent="-228600" eaLnBrk="0" fontAlgn="base" hangingPunct="0">
              <a:spcBef>
                <a:spcPct val="0"/>
              </a:spcBef>
              <a:spcAft>
                <a:spcPct val="0"/>
              </a:spcAft>
              <a:defRPr kumimoji="1" sz="2400">
                <a:solidFill>
                  <a:schemeClr val="tx1"/>
                </a:solidFill>
                <a:latin typeface="Times New Roman" pitchFamily="18" charset="0"/>
              </a:defRPr>
            </a:lvl7pPr>
            <a:lvl8pPr marL="3429000" indent="-228600" eaLnBrk="0" fontAlgn="base" hangingPunct="0">
              <a:spcBef>
                <a:spcPct val="0"/>
              </a:spcBef>
              <a:spcAft>
                <a:spcPct val="0"/>
              </a:spcAft>
              <a:defRPr kumimoji="1" sz="2400">
                <a:solidFill>
                  <a:schemeClr val="tx1"/>
                </a:solidFill>
                <a:latin typeface="Times New Roman" pitchFamily="18" charset="0"/>
              </a:defRPr>
            </a:lvl8pPr>
            <a:lvl9pPr marL="3886200" indent="-228600" eaLnBrk="0" fontAlgn="base" hangingPunct="0">
              <a:spcBef>
                <a:spcPct val="0"/>
              </a:spcBef>
              <a:spcAft>
                <a:spcPct val="0"/>
              </a:spcAft>
              <a:defRPr kumimoji="1" sz="2400">
                <a:solidFill>
                  <a:schemeClr val="tx1"/>
                </a:solidFill>
                <a:latin typeface="Times New Roman" pitchFamily="18" charset="0"/>
              </a:defRPr>
            </a:lvl9pPr>
          </a:lstStyle>
          <a:p>
            <a:pPr algn="r">
              <a:defRPr/>
            </a:pPr>
            <a:endParaRPr kumimoji="0" lang="en-US" altLang="en-US" sz="2800" b="1" dirty="0" smtClean="0">
              <a:solidFill>
                <a:srgbClr val="DC0081"/>
              </a:solidFill>
              <a:effectLst>
                <a:outerShdw blurRad="38100" dist="38100" dir="2700000" algn="tl">
                  <a:srgbClr val="C0C0C0"/>
                </a:outerShdw>
              </a:effectLst>
              <a:latin typeface="Tahoma" pitchFamily="34" charset="0"/>
            </a:endParaRPr>
          </a:p>
        </p:txBody>
      </p:sp>
      <p:sp>
        <p:nvSpPr>
          <p:cNvPr id="7" name="Title 1"/>
          <p:cNvSpPr txBox="1">
            <a:spLocks/>
          </p:cNvSpPr>
          <p:nvPr/>
        </p:nvSpPr>
        <p:spPr bwMode="auto">
          <a:xfrm>
            <a:off x="152400" y="304800"/>
            <a:ext cx="8839200" cy="639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r" rtl="0" eaLnBrk="1" fontAlgn="base" hangingPunct="1">
              <a:spcBef>
                <a:spcPct val="0"/>
              </a:spcBef>
              <a:spcAft>
                <a:spcPct val="0"/>
              </a:spcAft>
              <a:defRPr kumimoji="1" sz="2700" b="1">
                <a:solidFill>
                  <a:schemeClr val="tx2"/>
                </a:solidFill>
                <a:latin typeface="+mj-lt"/>
                <a:ea typeface="+mj-ea"/>
                <a:cs typeface="+mj-cs"/>
              </a:defRPr>
            </a:lvl1pPr>
            <a:lvl2pPr algn="r" rtl="0" eaLnBrk="1" fontAlgn="base" hangingPunct="1">
              <a:spcBef>
                <a:spcPct val="0"/>
              </a:spcBef>
              <a:spcAft>
                <a:spcPct val="0"/>
              </a:spcAft>
              <a:defRPr kumimoji="1" sz="2700" b="1">
                <a:solidFill>
                  <a:schemeClr val="tx2"/>
                </a:solidFill>
                <a:latin typeface="Arial" charset="0"/>
                <a:cs typeface="Arial" charset="0"/>
              </a:defRPr>
            </a:lvl2pPr>
            <a:lvl3pPr algn="r" rtl="0" eaLnBrk="1" fontAlgn="base" hangingPunct="1">
              <a:spcBef>
                <a:spcPct val="0"/>
              </a:spcBef>
              <a:spcAft>
                <a:spcPct val="0"/>
              </a:spcAft>
              <a:defRPr kumimoji="1" sz="2700" b="1">
                <a:solidFill>
                  <a:schemeClr val="tx2"/>
                </a:solidFill>
                <a:latin typeface="Arial" charset="0"/>
                <a:cs typeface="Arial" charset="0"/>
              </a:defRPr>
            </a:lvl3pPr>
            <a:lvl4pPr algn="r" rtl="0" eaLnBrk="1" fontAlgn="base" hangingPunct="1">
              <a:spcBef>
                <a:spcPct val="0"/>
              </a:spcBef>
              <a:spcAft>
                <a:spcPct val="0"/>
              </a:spcAft>
              <a:defRPr kumimoji="1" sz="2700" b="1">
                <a:solidFill>
                  <a:schemeClr val="tx2"/>
                </a:solidFill>
                <a:latin typeface="Arial" charset="0"/>
                <a:cs typeface="Arial" charset="0"/>
              </a:defRPr>
            </a:lvl4pPr>
            <a:lvl5pPr algn="r" rtl="0" eaLnBrk="1" fontAlgn="base" hangingPunct="1">
              <a:spcBef>
                <a:spcPct val="0"/>
              </a:spcBef>
              <a:spcAft>
                <a:spcPct val="0"/>
              </a:spcAft>
              <a:defRPr kumimoji="1" sz="2700" b="1">
                <a:solidFill>
                  <a:schemeClr val="tx2"/>
                </a:solidFill>
                <a:latin typeface="Arial" charset="0"/>
                <a:cs typeface="Arial" charset="0"/>
              </a:defRPr>
            </a:lvl5pPr>
            <a:lvl6pPr marL="457200" algn="r" rtl="0" eaLnBrk="1" fontAlgn="base" hangingPunct="1">
              <a:spcBef>
                <a:spcPct val="0"/>
              </a:spcBef>
              <a:spcAft>
                <a:spcPct val="0"/>
              </a:spcAft>
              <a:defRPr kumimoji="1" sz="2700" b="1">
                <a:solidFill>
                  <a:schemeClr val="tx2"/>
                </a:solidFill>
                <a:latin typeface="Arial" charset="0"/>
                <a:cs typeface="Arial" charset="0"/>
              </a:defRPr>
            </a:lvl6pPr>
            <a:lvl7pPr marL="914400" algn="r" rtl="0" eaLnBrk="1" fontAlgn="base" hangingPunct="1">
              <a:spcBef>
                <a:spcPct val="0"/>
              </a:spcBef>
              <a:spcAft>
                <a:spcPct val="0"/>
              </a:spcAft>
              <a:defRPr kumimoji="1" sz="2700" b="1">
                <a:solidFill>
                  <a:schemeClr val="tx2"/>
                </a:solidFill>
                <a:latin typeface="Arial" charset="0"/>
                <a:cs typeface="Arial" charset="0"/>
              </a:defRPr>
            </a:lvl7pPr>
            <a:lvl8pPr marL="1371600" algn="r" rtl="0" eaLnBrk="1" fontAlgn="base" hangingPunct="1">
              <a:spcBef>
                <a:spcPct val="0"/>
              </a:spcBef>
              <a:spcAft>
                <a:spcPct val="0"/>
              </a:spcAft>
              <a:defRPr kumimoji="1" sz="2700" b="1">
                <a:solidFill>
                  <a:schemeClr val="tx2"/>
                </a:solidFill>
                <a:latin typeface="Arial" charset="0"/>
                <a:cs typeface="Arial" charset="0"/>
              </a:defRPr>
            </a:lvl8pPr>
            <a:lvl9pPr marL="1828800" algn="r" rtl="0" eaLnBrk="1" fontAlgn="base" hangingPunct="1">
              <a:spcBef>
                <a:spcPct val="0"/>
              </a:spcBef>
              <a:spcAft>
                <a:spcPct val="0"/>
              </a:spcAft>
              <a:defRPr kumimoji="1" sz="2700" b="1">
                <a:solidFill>
                  <a:schemeClr val="tx2"/>
                </a:solidFill>
                <a:latin typeface="Arial" charset="0"/>
                <a:cs typeface="Arial" charset="0"/>
              </a:defRPr>
            </a:lvl9pPr>
          </a:lstStyle>
          <a:p>
            <a:pPr>
              <a:defRPr/>
            </a:pPr>
            <a:r>
              <a:rPr lang="en-US" altLang="en-US" sz="3200" dirty="0" smtClean="0"/>
              <a:t>Example - Create Test case on TestLink tool</a:t>
            </a:r>
            <a:endParaRPr lang="vi-VN" altLang="en-US" sz="3200" kern="0" dirty="0" smtClean="0"/>
          </a:p>
        </p:txBody>
      </p:sp>
      <p:pic>
        <p:nvPicPr>
          <p:cNvPr id="39942" name="Picture 7" descr="D:\Screen shot\ScreenShot015.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0200" y="2743200"/>
            <a:ext cx="6731000" cy="3997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3"/>
          <p:cNvSpPr>
            <a:spLocks noGrp="1" noChangeArrowheads="1"/>
          </p:cNvSpPr>
          <p:nvPr>
            <p:ph idx="1"/>
          </p:nvPr>
        </p:nvSpPr>
        <p:spPr>
          <a:xfrm>
            <a:off x="457200" y="1447800"/>
            <a:ext cx="8153400" cy="1295400"/>
          </a:xfrm>
        </p:spPr>
        <p:txBody>
          <a:bodyPr/>
          <a:lstStyle/>
          <a:p>
            <a:pPr marL="514350" indent="-514350" eaLnBrk="1" hangingPunct="1">
              <a:buFontTx/>
              <a:buAutoNum type="alphaUcPeriod"/>
            </a:pPr>
            <a:r>
              <a:rPr lang="en-US" altLang="en-US" sz="2400" dirty="0" smtClean="0"/>
              <a:t>Create a Test suite</a:t>
            </a:r>
          </a:p>
          <a:p>
            <a:pPr marL="514350" indent="-514350" eaLnBrk="1" hangingPunct="1">
              <a:buFontTx/>
              <a:buAutoNum type="arabicParenR" startAt="3"/>
            </a:pPr>
            <a:r>
              <a:rPr lang="en-US" altLang="en-US" sz="2400" dirty="0" smtClean="0"/>
              <a:t>Click [Create Test Suite] button to finish work</a:t>
            </a:r>
          </a:p>
          <a:p>
            <a:pPr marL="514350" indent="-514350" eaLnBrk="1" hangingPunct="1">
              <a:buFontTx/>
              <a:buNone/>
            </a:pPr>
            <a:r>
              <a:rPr lang="en-US" altLang="en-US" sz="2400" dirty="0" smtClean="0"/>
              <a:t>-&gt; A new Test suite is created</a:t>
            </a:r>
          </a:p>
        </p:txBody>
      </p:sp>
      <p:sp>
        <p:nvSpPr>
          <p:cNvPr id="4" name="Title 1"/>
          <p:cNvSpPr txBox="1">
            <a:spLocks/>
          </p:cNvSpPr>
          <p:nvPr/>
        </p:nvSpPr>
        <p:spPr>
          <a:xfrm>
            <a:off x="152400" y="152400"/>
            <a:ext cx="7543800" cy="685800"/>
          </a:xfrm>
          <a:prstGeom prst="rect">
            <a:avLst/>
          </a:prstGeom>
        </p:spPr>
        <p:txBody>
          <a:bodyPr/>
          <a:lstStyle>
            <a:lvl1pPr>
              <a:defRPr kumimoji="1" sz="2400">
                <a:solidFill>
                  <a:schemeClr val="tx1"/>
                </a:solidFill>
                <a:latin typeface="Times New Roman" pitchFamily="18" charset="0"/>
              </a:defRPr>
            </a:lvl1pPr>
            <a:lvl2pPr marL="742950" indent="-285750">
              <a:defRPr kumimoji="1" sz="2400">
                <a:solidFill>
                  <a:schemeClr val="tx1"/>
                </a:solidFill>
                <a:latin typeface="Times New Roman" pitchFamily="18" charset="0"/>
              </a:defRPr>
            </a:lvl2pPr>
            <a:lvl3pPr marL="1143000" indent="-228600">
              <a:defRPr kumimoji="1" sz="2400">
                <a:solidFill>
                  <a:schemeClr val="tx1"/>
                </a:solidFill>
                <a:latin typeface="Times New Roman" pitchFamily="18" charset="0"/>
              </a:defRPr>
            </a:lvl3pPr>
            <a:lvl4pPr marL="1600200" indent="-228600">
              <a:defRPr kumimoji="1" sz="2400">
                <a:solidFill>
                  <a:schemeClr val="tx1"/>
                </a:solidFill>
                <a:latin typeface="Times New Roman" pitchFamily="18" charset="0"/>
              </a:defRPr>
            </a:lvl4pPr>
            <a:lvl5pPr marL="2057400" indent="-228600">
              <a:defRPr kumimoji="1" sz="2400">
                <a:solidFill>
                  <a:schemeClr val="tx1"/>
                </a:solidFill>
                <a:latin typeface="Times New Roman" pitchFamily="18" charset="0"/>
              </a:defRPr>
            </a:lvl5pPr>
            <a:lvl6pPr marL="2514600" indent="-228600" eaLnBrk="0" fontAlgn="base" hangingPunct="0">
              <a:spcBef>
                <a:spcPct val="0"/>
              </a:spcBef>
              <a:spcAft>
                <a:spcPct val="0"/>
              </a:spcAft>
              <a:defRPr kumimoji="1" sz="2400">
                <a:solidFill>
                  <a:schemeClr val="tx1"/>
                </a:solidFill>
                <a:latin typeface="Times New Roman" pitchFamily="18" charset="0"/>
              </a:defRPr>
            </a:lvl6pPr>
            <a:lvl7pPr marL="2971800" indent="-228600" eaLnBrk="0" fontAlgn="base" hangingPunct="0">
              <a:spcBef>
                <a:spcPct val="0"/>
              </a:spcBef>
              <a:spcAft>
                <a:spcPct val="0"/>
              </a:spcAft>
              <a:defRPr kumimoji="1" sz="2400">
                <a:solidFill>
                  <a:schemeClr val="tx1"/>
                </a:solidFill>
                <a:latin typeface="Times New Roman" pitchFamily="18" charset="0"/>
              </a:defRPr>
            </a:lvl7pPr>
            <a:lvl8pPr marL="3429000" indent="-228600" eaLnBrk="0" fontAlgn="base" hangingPunct="0">
              <a:spcBef>
                <a:spcPct val="0"/>
              </a:spcBef>
              <a:spcAft>
                <a:spcPct val="0"/>
              </a:spcAft>
              <a:defRPr kumimoji="1" sz="2400">
                <a:solidFill>
                  <a:schemeClr val="tx1"/>
                </a:solidFill>
                <a:latin typeface="Times New Roman" pitchFamily="18" charset="0"/>
              </a:defRPr>
            </a:lvl8pPr>
            <a:lvl9pPr marL="3886200" indent="-228600" eaLnBrk="0" fontAlgn="base" hangingPunct="0">
              <a:spcBef>
                <a:spcPct val="0"/>
              </a:spcBef>
              <a:spcAft>
                <a:spcPct val="0"/>
              </a:spcAft>
              <a:defRPr kumimoji="1" sz="2400">
                <a:solidFill>
                  <a:schemeClr val="tx1"/>
                </a:solidFill>
                <a:latin typeface="Times New Roman" pitchFamily="18" charset="0"/>
              </a:defRPr>
            </a:lvl9pPr>
          </a:lstStyle>
          <a:p>
            <a:pPr algn="r">
              <a:defRPr/>
            </a:pPr>
            <a:endParaRPr kumimoji="0" lang="en-US" altLang="en-US" sz="2800" b="1" dirty="0" smtClean="0">
              <a:solidFill>
                <a:srgbClr val="DC0081"/>
              </a:solidFill>
              <a:effectLst>
                <a:outerShdw blurRad="38100" dist="38100" dir="2700000" algn="tl">
                  <a:srgbClr val="C0C0C0"/>
                </a:outerShdw>
              </a:effectLst>
              <a:latin typeface="Tahoma" pitchFamily="34" charset="0"/>
            </a:endParaRPr>
          </a:p>
        </p:txBody>
      </p:sp>
      <p:sp>
        <p:nvSpPr>
          <p:cNvPr id="7" name="Title 1"/>
          <p:cNvSpPr txBox="1">
            <a:spLocks/>
          </p:cNvSpPr>
          <p:nvPr/>
        </p:nvSpPr>
        <p:spPr bwMode="auto">
          <a:xfrm>
            <a:off x="152400" y="304800"/>
            <a:ext cx="8839200" cy="639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r" rtl="0" eaLnBrk="1" fontAlgn="base" hangingPunct="1">
              <a:spcBef>
                <a:spcPct val="0"/>
              </a:spcBef>
              <a:spcAft>
                <a:spcPct val="0"/>
              </a:spcAft>
              <a:defRPr kumimoji="1" sz="2700" b="1">
                <a:solidFill>
                  <a:schemeClr val="tx2"/>
                </a:solidFill>
                <a:latin typeface="+mj-lt"/>
                <a:ea typeface="+mj-ea"/>
                <a:cs typeface="+mj-cs"/>
              </a:defRPr>
            </a:lvl1pPr>
            <a:lvl2pPr algn="r" rtl="0" eaLnBrk="1" fontAlgn="base" hangingPunct="1">
              <a:spcBef>
                <a:spcPct val="0"/>
              </a:spcBef>
              <a:spcAft>
                <a:spcPct val="0"/>
              </a:spcAft>
              <a:defRPr kumimoji="1" sz="2700" b="1">
                <a:solidFill>
                  <a:schemeClr val="tx2"/>
                </a:solidFill>
                <a:latin typeface="Arial" charset="0"/>
                <a:cs typeface="Arial" charset="0"/>
              </a:defRPr>
            </a:lvl2pPr>
            <a:lvl3pPr algn="r" rtl="0" eaLnBrk="1" fontAlgn="base" hangingPunct="1">
              <a:spcBef>
                <a:spcPct val="0"/>
              </a:spcBef>
              <a:spcAft>
                <a:spcPct val="0"/>
              </a:spcAft>
              <a:defRPr kumimoji="1" sz="2700" b="1">
                <a:solidFill>
                  <a:schemeClr val="tx2"/>
                </a:solidFill>
                <a:latin typeface="Arial" charset="0"/>
                <a:cs typeface="Arial" charset="0"/>
              </a:defRPr>
            </a:lvl3pPr>
            <a:lvl4pPr algn="r" rtl="0" eaLnBrk="1" fontAlgn="base" hangingPunct="1">
              <a:spcBef>
                <a:spcPct val="0"/>
              </a:spcBef>
              <a:spcAft>
                <a:spcPct val="0"/>
              </a:spcAft>
              <a:defRPr kumimoji="1" sz="2700" b="1">
                <a:solidFill>
                  <a:schemeClr val="tx2"/>
                </a:solidFill>
                <a:latin typeface="Arial" charset="0"/>
                <a:cs typeface="Arial" charset="0"/>
              </a:defRPr>
            </a:lvl4pPr>
            <a:lvl5pPr algn="r" rtl="0" eaLnBrk="1" fontAlgn="base" hangingPunct="1">
              <a:spcBef>
                <a:spcPct val="0"/>
              </a:spcBef>
              <a:spcAft>
                <a:spcPct val="0"/>
              </a:spcAft>
              <a:defRPr kumimoji="1" sz="2700" b="1">
                <a:solidFill>
                  <a:schemeClr val="tx2"/>
                </a:solidFill>
                <a:latin typeface="Arial" charset="0"/>
                <a:cs typeface="Arial" charset="0"/>
              </a:defRPr>
            </a:lvl5pPr>
            <a:lvl6pPr marL="457200" algn="r" rtl="0" eaLnBrk="1" fontAlgn="base" hangingPunct="1">
              <a:spcBef>
                <a:spcPct val="0"/>
              </a:spcBef>
              <a:spcAft>
                <a:spcPct val="0"/>
              </a:spcAft>
              <a:defRPr kumimoji="1" sz="2700" b="1">
                <a:solidFill>
                  <a:schemeClr val="tx2"/>
                </a:solidFill>
                <a:latin typeface="Arial" charset="0"/>
                <a:cs typeface="Arial" charset="0"/>
              </a:defRPr>
            </a:lvl6pPr>
            <a:lvl7pPr marL="914400" algn="r" rtl="0" eaLnBrk="1" fontAlgn="base" hangingPunct="1">
              <a:spcBef>
                <a:spcPct val="0"/>
              </a:spcBef>
              <a:spcAft>
                <a:spcPct val="0"/>
              </a:spcAft>
              <a:defRPr kumimoji="1" sz="2700" b="1">
                <a:solidFill>
                  <a:schemeClr val="tx2"/>
                </a:solidFill>
                <a:latin typeface="Arial" charset="0"/>
                <a:cs typeface="Arial" charset="0"/>
              </a:defRPr>
            </a:lvl7pPr>
            <a:lvl8pPr marL="1371600" algn="r" rtl="0" eaLnBrk="1" fontAlgn="base" hangingPunct="1">
              <a:spcBef>
                <a:spcPct val="0"/>
              </a:spcBef>
              <a:spcAft>
                <a:spcPct val="0"/>
              </a:spcAft>
              <a:defRPr kumimoji="1" sz="2700" b="1">
                <a:solidFill>
                  <a:schemeClr val="tx2"/>
                </a:solidFill>
                <a:latin typeface="Arial" charset="0"/>
                <a:cs typeface="Arial" charset="0"/>
              </a:defRPr>
            </a:lvl8pPr>
            <a:lvl9pPr marL="1828800" algn="r" rtl="0" eaLnBrk="1" fontAlgn="base" hangingPunct="1">
              <a:spcBef>
                <a:spcPct val="0"/>
              </a:spcBef>
              <a:spcAft>
                <a:spcPct val="0"/>
              </a:spcAft>
              <a:defRPr kumimoji="1" sz="2700" b="1">
                <a:solidFill>
                  <a:schemeClr val="tx2"/>
                </a:solidFill>
                <a:latin typeface="Arial" charset="0"/>
                <a:cs typeface="Arial" charset="0"/>
              </a:defRPr>
            </a:lvl9pPr>
          </a:lstStyle>
          <a:p>
            <a:pPr>
              <a:defRPr/>
            </a:pPr>
            <a:r>
              <a:rPr lang="en-US" altLang="en-US" sz="3200" dirty="0" smtClean="0"/>
              <a:t>Example - Create Test case on TestLink tool</a:t>
            </a:r>
            <a:endParaRPr lang="vi-VN" altLang="en-US" sz="3200" kern="0" dirty="0" smtClean="0"/>
          </a:p>
        </p:txBody>
      </p:sp>
      <p:pic>
        <p:nvPicPr>
          <p:cNvPr id="40966" name="Picture 2" descr="C:\Users\BaoVQ\AppData\Local\Temp\SNAGHTML2b4a3536.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2743200"/>
            <a:ext cx="6146800" cy="407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3"/>
          <p:cNvSpPr>
            <a:spLocks noGrp="1" noChangeArrowheads="1"/>
          </p:cNvSpPr>
          <p:nvPr>
            <p:ph idx="1"/>
          </p:nvPr>
        </p:nvSpPr>
        <p:spPr>
          <a:xfrm>
            <a:off x="457200" y="1447800"/>
            <a:ext cx="8153400" cy="4648200"/>
          </a:xfrm>
        </p:spPr>
        <p:txBody>
          <a:bodyPr/>
          <a:lstStyle/>
          <a:p>
            <a:pPr marL="514350" indent="-514350" eaLnBrk="1" hangingPunct="1">
              <a:buFontTx/>
              <a:buAutoNum type="alphaUcPeriod" startAt="2"/>
            </a:pPr>
            <a:r>
              <a:rPr lang="en-US" altLang="en-US" sz="2400" dirty="0" smtClean="0"/>
              <a:t>Create a Test case</a:t>
            </a:r>
          </a:p>
          <a:p>
            <a:pPr marL="514350" indent="-514350" eaLnBrk="1" hangingPunct="1">
              <a:buFontTx/>
              <a:buAutoNum type="arabicParenR"/>
            </a:pPr>
            <a:r>
              <a:rPr lang="en-US" altLang="en-US" sz="2400" dirty="0" smtClean="0"/>
              <a:t>Access [Test Specification] -&gt; select Test suite in the left menu, example [Smoke Test] test suite</a:t>
            </a:r>
          </a:p>
          <a:p>
            <a:pPr marL="514350" indent="-514350" eaLnBrk="1" hangingPunct="1">
              <a:buFontTx/>
              <a:buAutoNum type="arabicParenR"/>
            </a:pPr>
            <a:r>
              <a:rPr lang="en-US" altLang="en-US" sz="2400" dirty="0" smtClean="0"/>
              <a:t>Click [Create] button in the right menu</a:t>
            </a:r>
          </a:p>
          <a:p>
            <a:pPr marL="514350" indent="-514350" eaLnBrk="1" hangingPunct="1">
              <a:buFontTx/>
              <a:buNone/>
            </a:pPr>
            <a:r>
              <a:rPr lang="en-US" altLang="en-US" sz="2400" dirty="0" smtClean="0"/>
              <a:t>-&gt; </a:t>
            </a:r>
            <a:r>
              <a:rPr lang="en-US" altLang="ja-JP" sz="2400" dirty="0" smtClean="0">
                <a:ea typeface="ＭＳ Ｐゴシック" pitchFamily="50" charset="-128"/>
              </a:rPr>
              <a:t>a screen for adding test case is displayed as below</a:t>
            </a:r>
            <a:endParaRPr lang="en-US" altLang="en-US" sz="2400" dirty="0" smtClean="0"/>
          </a:p>
          <a:p>
            <a:pPr marL="514350" indent="-514350" eaLnBrk="1" hangingPunct="1">
              <a:buFontTx/>
              <a:buAutoNum type="arabicParenR" startAt="3"/>
            </a:pPr>
            <a:r>
              <a:rPr lang="en-US" altLang="en-US" sz="2400" dirty="0" smtClean="0"/>
              <a:t>Input detail information for Test case, example as below</a:t>
            </a:r>
          </a:p>
        </p:txBody>
      </p:sp>
      <p:sp>
        <p:nvSpPr>
          <p:cNvPr id="4" name="Title 1"/>
          <p:cNvSpPr txBox="1">
            <a:spLocks/>
          </p:cNvSpPr>
          <p:nvPr/>
        </p:nvSpPr>
        <p:spPr>
          <a:xfrm>
            <a:off x="152400" y="152400"/>
            <a:ext cx="7543800" cy="685800"/>
          </a:xfrm>
          <a:prstGeom prst="rect">
            <a:avLst/>
          </a:prstGeom>
        </p:spPr>
        <p:txBody>
          <a:bodyPr/>
          <a:lstStyle>
            <a:lvl1pPr>
              <a:defRPr kumimoji="1" sz="2400">
                <a:solidFill>
                  <a:schemeClr val="tx1"/>
                </a:solidFill>
                <a:latin typeface="Times New Roman" pitchFamily="18" charset="0"/>
              </a:defRPr>
            </a:lvl1pPr>
            <a:lvl2pPr marL="742950" indent="-285750">
              <a:defRPr kumimoji="1" sz="2400">
                <a:solidFill>
                  <a:schemeClr val="tx1"/>
                </a:solidFill>
                <a:latin typeface="Times New Roman" pitchFamily="18" charset="0"/>
              </a:defRPr>
            </a:lvl2pPr>
            <a:lvl3pPr marL="1143000" indent="-228600">
              <a:defRPr kumimoji="1" sz="2400">
                <a:solidFill>
                  <a:schemeClr val="tx1"/>
                </a:solidFill>
                <a:latin typeface="Times New Roman" pitchFamily="18" charset="0"/>
              </a:defRPr>
            </a:lvl3pPr>
            <a:lvl4pPr marL="1600200" indent="-228600">
              <a:defRPr kumimoji="1" sz="2400">
                <a:solidFill>
                  <a:schemeClr val="tx1"/>
                </a:solidFill>
                <a:latin typeface="Times New Roman" pitchFamily="18" charset="0"/>
              </a:defRPr>
            </a:lvl4pPr>
            <a:lvl5pPr marL="2057400" indent="-228600">
              <a:defRPr kumimoji="1" sz="2400">
                <a:solidFill>
                  <a:schemeClr val="tx1"/>
                </a:solidFill>
                <a:latin typeface="Times New Roman" pitchFamily="18" charset="0"/>
              </a:defRPr>
            </a:lvl5pPr>
            <a:lvl6pPr marL="2514600" indent="-228600" eaLnBrk="0" fontAlgn="base" hangingPunct="0">
              <a:spcBef>
                <a:spcPct val="0"/>
              </a:spcBef>
              <a:spcAft>
                <a:spcPct val="0"/>
              </a:spcAft>
              <a:defRPr kumimoji="1" sz="2400">
                <a:solidFill>
                  <a:schemeClr val="tx1"/>
                </a:solidFill>
                <a:latin typeface="Times New Roman" pitchFamily="18" charset="0"/>
              </a:defRPr>
            </a:lvl6pPr>
            <a:lvl7pPr marL="2971800" indent="-228600" eaLnBrk="0" fontAlgn="base" hangingPunct="0">
              <a:spcBef>
                <a:spcPct val="0"/>
              </a:spcBef>
              <a:spcAft>
                <a:spcPct val="0"/>
              </a:spcAft>
              <a:defRPr kumimoji="1" sz="2400">
                <a:solidFill>
                  <a:schemeClr val="tx1"/>
                </a:solidFill>
                <a:latin typeface="Times New Roman" pitchFamily="18" charset="0"/>
              </a:defRPr>
            </a:lvl7pPr>
            <a:lvl8pPr marL="3429000" indent="-228600" eaLnBrk="0" fontAlgn="base" hangingPunct="0">
              <a:spcBef>
                <a:spcPct val="0"/>
              </a:spcBef>
              <a:spcAft>
                <a:spcPct val="0"/>
              </a:spcAft>
              <a:defRPr kumimoji="1" sz="2400">
                <a:solidFill>
                  <a:schemeClr val="tx1"/>
                </a:solidFill>
                <a:latin typeface="Times New Roman" pitchFamily="18" charset="0"/>
              </a:defRPr>
            </a:lvl8pPr>
            <a:lvl9pPr marL="3886200" indent="-228600" eaLnBrk="0" fontAlgn="base" hangingPunct="0">
              <a:spcBef>
                <a:spcPct val="0"/>
              </a:spcBef>
              <a:spcAft>
                <a:spcPct val="0"/>
              </a:spcAft>
              <a:defRPr kumimoji="1" sz="2400">
                <a:solidFill>
                  <a:schemeClr val="tx1"/>
                </a:solidFill>
                <a:latin typeface="Times New Roman" pitchFamily="18" charset="0"/>
              </a:defRPr>
            </a:lvl9pPr>
          </a:lstStyle>
          <a:p>
            <a:pPr algn="r">
              <a:defRPr/>
            </a:pPr>
            <a:endParaRPr kumimoji="0" lang="en-US" altLang="en-US" sz="2800" b="1" dirty="0" smtClean="0">
              <a:solidFill>
                <a:srgbClr val="DC0081"/>
              </a:solidFill>
              <a:effectLst>
                <a:outerShdw blurRad="38100" dist="38100" dir="2700000" algn="tl">
                  <a:srgbClr val="C0C0C0"/>
                </a:outerShdw>
              </a:effectLst>
              <a:latin typeface="Tahoma" pitchFamily="34" charset="0"/>
            </a:endParaRPr>
          </a:p>
        </p:txBody>
      </p:sp>
      <p:sp>
        <p:nvSpPr>
          <p:cNvPr id="7" name="Title 1"/>
          <p:cNvSpPr txBox="1">
            <a:spLocks/>
          </p:cNvSpPr>
          <p:nvPr/>
        </p:nvSpPr>
        <p:spPr bwMode="auto">
          <a:xfrm>
            <a:off x="152400" y="304800"/>
            <a:ext cx="8839200" cy="639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r" rtl="0" eaLnBrk="1" fontAlgn="base" hangingPunct="1">
              <a:spcBef>
                <a:spcPct val="0"/>
              </a:spcBef>
              <a:spcAft>
                <a:spcPct val="0"/>
              </a:spcAft>
              <a:defRPr kumimoji="1" sz="2700" b="1">
                <a:solidFill>
                  <a:schemeClr val="tx2"/>
                </a:solidFill>
                <a:latin typeface="+mj-lt"/>
                <a:ea typeface="+mj-ea"/>
                <a:cs typeface="+mj-cs"/>
              </a:defRPr>
            </a:lvl1pPr>
            <a:lvl2pPr algn="r" rtl="0" eaLnBrk="1" fontAlgn="base" hangingPunct="1">
              <a:spcBef>
                <a:spcPct val="0"/>
              </a:spcBef>
              <a:spcAft>
                <a:spcPct val="0"/>
              </a:spcAft>
              <a:defRPr kumimoji="1" sz="2700" b="1">
                <a:solidFill>
                  <a:schemeClr val="tx2"/>
                </a:solidFill>
                <a:latin typeface="Arial" charset="0"/>
                <a:cs typeface="Arial" charset="0"/>
              </a:defRPr>
            </a:lvl2pPr>
            <a:lvl3pPr algn="r" rtl="0" eaLnBrk="1" fontAlgn="base" hangingPunct="1">
              <a:spcBef>
                <a:spcPct val="0"/>
              </a:spcBef>
              <a:spcAft>
                <a:spcPct val="0"/>
              </a:spcAft>
              <a:defRPr kumimoji="1" sz="2700" b="1">
                <a:solidFill>
                  <a:schemeClr val="tx2"/>
                </a:solidFill>
                <a:latin typeface="Arial" charset="0"/>
                <a:cs typeface="Arial" charset="0"/>
              </a:defRPr>
            </a:lvl3pPr>
            <a:lvl4pPr algn="r" rtl="0" eaLnBrk="1" fontAlgn="base" hangingPunct="1">
              <a:spcBef>
                <a:spcPct val="0"/>
              </a:spcBef>
              <a:spcAft>
                <a:spcPct val="0"/>
              </a:spcAft>
              <a:defRPr kumimoji="1" sz="2700" b="1">
                <a:solidFill>
                  <a:schemeClr val="tx2"/>
                </a:solidFill>
                <a:latin typeface="Arial" charset="0"/>
                <a:cs typeface="Arial" charset="0"/>
              </a:defRPr>
            </a:lvl4pPr>
            <a:lvl5pPr algn="r" rtl="0" eaLnBrk="1" fontAlgn="base" hangingPunct="1">
              <a:spcBef>
                <a:spcPct val="0"/>
              </a:spcBef>
              <a:spcAft>
                <a:spcPct val="0"/>
              </a:spcAft>
              <a:defRPr kumimoji="1" sz="2700" b="1">
                <a:solidFill>
                  <a:schemeClr val="tx2"/>
                </a:solidFill>
                <a:latin typeface="Arial" charset="0"/>
                <a:cs typeface="Arial" charset="0"/>
              </a:defRPr>
            </a:lvl5pPr>
            <a:lvl6pPr marL="457200" algn="r" rtl="0" eaLnBrk="1" fontAlgn="base" hangingPunct="1">
              <a:spcBef>
                <a:spcPct val="0"/>
              </a:spcBef>
              <a:spcAft>
                <a:spcPct val="0"/>
              </a:spcAft>
              <a:defRPr kumimoji="1" sz="2700" b="1">
                <a:solidFill>
                  <a:schemeClr val="tx2"/>
                </a:solidFill>
                <a:latin typeface="Arial" charset="0"/>
                <a:cs typeface="Arial" charset="0"/>
              </a:defRPr>
            </a:lvl6pPr>
            <a:lvl7pPr marL="914400" algn="r" rtl="0" eaLnBrk="1" fontAlgn="base" hangingPunct="1">
              <a:spcBef>
                <a:spcPct val="0"/>
              </a:spcBef>
              <a:spcAft>
                <a:spcPct val="0"/>
              </a:spcAft>
              <a:defRPr kumimoji="1" sz="2700" b="1">
                <a:solidFill>
                  <a:schemeClr val="tx2"/>
                </a:solidFill>
                <a:latin typeface="Arial" charset="0"/>
                <a:cs typeface="Arial" charset="0"/>
              </a:defRPr>
            </a:lvl7pPr>
            <a:lvl8pPr marL="1371600" algn="r" rtl="0" eaLnBrk="1" fontAlgn="base" hangingPunct="1">
              <a:spcBef>
                <a:spcPct val="0"/>
              </a:spcBef>
              <a:spcAft>
                <a:spcPct val="0"/>
              </a:spcAft>
              <a:defRPr kumimoji="1" sz="2700" b="1">
                <a:solidFill>
                  <a:schemeClr val="tx2"/>
                </a:solidFill>
                <a:latin typeface="Arial" charset="0"/>
                <a:cs typeface="Arial" charset="0"/>
              </a:defRPr>
            </a:lvl8pPr>
            <a:lvl9pPr marL="1828800" algn="r" rtl="0" eaLnBrk="1" fontAlgn="base" hangingPunct="1">
              <a:spcBef>
                <a:spcPct val="0"/>
              </a:spcBef>
              <a:spcAft>
                <a:spcPct val="0"/>
              </a:spcAft>
              <a:defRPr kumimoji="1" sz="2700" b="1">
                <a:solidFill>
                  <a:schemeClr val="tx2"/>
                </a:solidFill>
                <a:latin typeface="Arial" charset="0"/>
                <a:cs typeface="Arial" charset="0"/>
              </a:defRPr>
            </a:lvl9pPr>
          </a:lstStyle>
          <a:p>
            <a:pPr>
              <a:defRPr/>
            </a:pPr>
            <a:r>
              <a:rPr lang="en-US" altLang="en-US" sz="3200" dirty="0" smtClean="0"/>
              <a:t>Example - Create Test case on TestLink tool</a:t>
            </a:r>
            <a:endParaRPr lang="vi-VN" altLang="en-US" sz="3200" kern="0" dirty="0" smtClean="0"/>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52400" y="152400"/>
            <a:ext cx="7543800" cy="685800"/>
          </a:xfrm>
          <a:prstGeom prst="rect">
            <a:avLst/>
          </a:prstGeom>
        </p:spPr>
        <p:txBody>
          <a:bodyPr/>
          <a:lstStyle>
            <a:lvl1pPr>
              <a:defRPr kumimoji="1" sz="2400">
                <a:solidFill>
                  <a:schemeClr val="tx1"/>
                </a:solidFill>
                <a:latin typeface="Times New Roman" pitchFamily="18" charset="0"/>
              </a:defRPr>
            </a:lvl1pPr>
            <a:lvl2pPr marL="742950" indent="-285750">
              <a:defRPr kumimoji="1" sz="2400">
                <a:solidFill>
                  <a:schemeClr val="tx1"/>
                </a:solidFill>
                <a:latin typeface="Times New Roman" pitchFamily="18" charset="0"/>
              </a:defRPr>
            </a:lvl2pPr>
            <a:lvl3pPr marL="1143000" indent="-228600">
              <a:defRPr kumimoji="1" sz="2400">
                <a:solidFill>
                  <a:schemeClr val="tx1"/>
                </a:solidFill>
                <a:latin typeface="Times New Roman" pitchFamily="18" charset="0"/>
              </a:defRPr>
            </a:lvl3pPr>
            <a:lvl4pPr marL="1600200" indent="-228600">
              <a:defRPr kumimoji="1" sz="2400">
                <a:solidFill>
                  <a:schemeClr val="tx1"/>
                </a:solidFill>
                <a:latin typeface="Times New Roman" pitchFamily="18" charset="0"/>
              </a:defRPr>
            </a:lvl4pPr>
            <a:lvl5pPr marL="2057400" indent="-228600">
              <a:defRPr kumimoji="1" sz="2400">
                <a:solidFill>
                  <a:schemeClr val="tx1"/>
                </a:solidFill>
                <a:latin typeface="Times New Roman" pitchFamily="18" charset="0"/>
              </a:defRPr>
            </a:lvl5pPr>
            <a:lvl6pPr marL="2514600" indent="-228600" eaLnBrk="0" fontAlgn="base" hangingPunct="0">
              <a:spcBef>
                <a:spcPct val="0"/>
              </a:spcBef>
              <a:spcAft>
                <a:spcPct val="0"/>
              </a:spcAft>
              <a:defRPr kumimoji="1" sz="2400">
                <a:solidFill>
                  <a:schemeClr val="tx1"/>
                </a:solidFill>
                <a:latin typeface="Times New Roman" pitchFamily="18" charset="0"/>
              </a:defRPr>
            </a:lvl6pPr>
            <a:lvl7pPr marL="2971800" indent="-228600" eaLnBrk="0" fontAlgn="base" hangingPunct="0">
              <a:spcBef>
                <a:spcPct val="0"/>
              </a:spcBef>
              <a:spcAft>
                <a:spcPct val="0"/>
              </a:spcAft>
              <a:defRPr kumimoji="1" sz="2400">
                <a:solidFill>
                  <a:schemeClr val="tx1"/>
                </a:solidFill>
                <a:latin typeface="Times New Roman" pitchFamily="18" charset="0"/>
              </a:defRPr>
            </a:lvl7pPr>
            <a:lvl8pPr marL="3429000" indent="-228600" eaLnBrk="0" fontAlgn="base" hangingPunct="0">
              <a:spcBef>
                <a:spcPct val="0"/>
              </a:spcBef>
              <a:spcAft>
                <a:spcPct val="0"/>
              </a:spcAft>
              <a:defRPr kumimoji="1" sz="2400">
                <a:solidFill>
                  <a:schemeClr val="tx1"/>
                </a:solidFill>
                <a:latin typeface="Times New Roman" pitchFamily="18" charset="0"/>
              </a:defRPr>
            </a:lvl8pPr>
            <a:lvl9pPr marL="3886200" indent="-228600" eaLnBrk="0" fontAlgn="base" hangingPunct="0">
              <a:spcBef>
                <a:spcPct val="0"/>
              </a:spcBef>
              <a:spcAft>
                <a:spcPct val="0"/>
              </a:spcAft>
              <a:defRPr kumimoji="1" sz="2400">
                <a:solidFill>
                  <a:schemeClr val="tx1"/>
                </a:solidFill>
                <a:latin typeface="Times New Roman" pitchFamily="18" charset="0"/>
              </a:defRPr>
            </a:lvl9pPr>
          </a:lstStyle>
          <a:p>
            <a:pPr algn="r">
              <a:defRPr/>
            </a:pPr>
            <a:endParaRPr kumimoji="0" lang="en-US" altLang="en-US" sz="2800" b="1" dirty="0" smtClean="0">
              <a:solidFill>
                <a:srgbClr val="DC0081"/>
              </a:solidFill>
              <a:effectLst>
                <a:outerShdw blurRad="38100" dist="38100" dir="2700000" algn="tl">
                  <a:srgbClr val="C0C0C0"/>
                </a:outerShdw>
              </a:effectLst>
              <a:latin typeface="Tahoma" pitchFamily="34" charset="0"/>
            </a:endParaRPr>
          </a:p>
        </p:txBody>
      </p:sp>
      <p:sp>
        <p:nvSpPr>
          <p:cNvPr id="7" name="Title 1"/>
          <p:cNvSpPr txBox="1">
            <a:spLocks/>
          </p:cNvSpPr>
          <p:nvPr/>
        </p:nvSpPr>
        <p:spPr bwMode="auto">
          <a:xfrm>
            <a:off x="152400" y="304800"/>
            <a:ext cx="8839200" cy="639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r" rtl="0" eaLnBrk="1" fontAlgn="base" hangingPunct="1">
              <a:spcBef>
                <a:spcPct val="0"/>
              </a:spcBef>
              <a:spcAft>
                <a:spcPct val="0"/>
              </a:spcAft>
              <a:defRPr kumimoji="1" sz="2700" b="1">
                <a:solidFill>
                  <a:schemeClr val="tx2"/>
                </a:solidFill>
                <a:latin typeface="+mj-lt"/>
                <a:ea typeface="+mj-ea"/>
                <a:cs typeface="+mj-cs"/>
              </a:defRPr>
            </a:lvl1pPr>
            <a:lvl2pPr algn="r" rtl="0" eaLnBrk="1" fontAlgn="base" hangingPunct="1">
              <a:spcBef>
                <a:spcPct val="0"/>
              </a:spcBef>
              <a:spcAft>
                <a:spcPct val="0"/>
              </a:spcAft>
              <a:defRPr kumimoji="1" sz="2700" b="1">
                <a:solidFill>
                  <a:schemeClr val="tx2"/>
                </a:solidFill>
                <a:latin typeface="Arial" charset="0"/>
                <a:cs typeface="Arial" charset="0"/>
              </a:defRPr>
            </a:lvl2pPr>
            <a:lvl3pPr algn="r" rtl="0" eaLnBrk="1" fontAlgn="base" hangingPunct="1">
              <a:spcBef>
                <a:spcPct val="0"/>
              </a:spcBef>
              <a:spcAft>
                <a:spcPct val="0"/>
              </a:spcAft>
              <a:defRPr kumimoji="1" sz="2700" b="1">
                <a:solidFill>
                  <a:schemeClr val="tx2"/>
                </a:solidFill>
                <a:latin typeface="Arial" charset="0"/>
                <a:cs typeface="Arial" charset="0"/>
              </a:defRPr>
            </a:lvl3pPr>
            <a:lvl4pPr algn="r" rtl="0" eaLnBrk="1" fontAlgn="base" hangingPunct="1">
              <a:spcBef>
                <a:spcPct val="0"/>
              </a:spcBef>
              <a:spcAft>
                <a:spcPct val="0"/>
              </a:spcAft>
              <a:defRPr kumimoji="1" sz="2700" b="1">
                <a:solidFill>
                  <a:schemeClr val="tx2"/>
                </a:solidFill>
                <a:latin typeface="Arial" charset="0"/>
                <a:cs typeface="Arial" charset="0"/>
              </a:defRPr>
            </a:lvl4pPr>
            <a:lvl5pPr algn="r" rtl="0" eaLnBrk="1" fontAlgn="base" hangingPunct="1">
              <a:spcBef>
                <a:spcPct val="0"/>
              </a:spcBef>
              <a:spcAft>
                <a:spcPct val="0"/>
              </a:spcAft>
              <a:defRPr kumimoji="1" sz="2700" b="1">
                <a:solidFill>
                  <a:schemeClr val="tx2"/>
                </a:solidFill>
                <a:latin typeface="Arial" charset="0"/>
                <a:cs typeface="Arial" charset="0"/>
              </a:defRPr>
            </a:lvl5pPr>
            <a:lvl6pPr marL="457200" algn="r" rtl="0" eaLnBrk="1" fontAlgn="base" hangingPunct="1">
              <a:spcBef>
                <a:spcPct val="0"/>
              </a:spcBef>
              <a:spcAft>
                <a:spcPct val="0"/>
              </a:spcAft>
              <a:defRPr kumimoji="1" sz="2700" b="1">
                <a:solidFill>
                  <a:schemeClr val="tx2"/>
                </a:solidFill>
                <a:latin typeface="Arial" charset="0"/>
                <a:cs typeface="Arial" charset="0"/>
              </a:defRPr>
            </a:lvl6pPr>
            <a:lvl7pPr marL="914400" algn="r" rtl="0" eaLnBrk="1" fontAlgn="base" hangingPunct="1">
              <a:spcBef>
                <a:spcPct val="0"/>
              </a:spcBef>
              <a:spcAft>
                <a:spcPct val="0"/>
              </a:spcAft>
              <a:defRPr kumimoji="1" sz="2700" b="1">
                <a:solidFill>
                  <a:schemeClr val="tx2"/>
                </a:solidFill>
                <a:latin typeface="Arial" charset="0"/>
                <a:cs typeface="Arial" charset="0"/>
              </a:defRPr>
            </a:lvl7pPr>
            <a:lvl8pPr marL="1371600" algn="r" rtl="0" eaLnBrk="1" fontAlgn="base" hangingPunct="1">
              <a:spcBef>
                <a:spcPct val="0"/>
              </a:spcBef>
              <a:spcAft>
                <a:spcPct val="0"/>
              </a:spcAft>
              <a:defRPr kumimoji="1" sz="2700" b="1">
                <a:solidFill>
                  <a:schemeClr val="tx2"/>
                </a:solidFill>
                <a:latin typeface="Arial" charset="0"/>
                <a:cs typeface="Arial" charset="0"/>
              </a:defRPr>
            </a:lvl8pPr>
            <a:lvl9pPr marL="1828800" algn="r" rtl="0" eaLnBrk="1" fontAlgn="base" hangingPunct="1">
              <a:spcBef>
                <a:spcPct val="0"/>
              </a:spcBef>
              <a:spcAft>
                <a:spcPct val="0"/>
              </a:spcAft>
              <a:defRPr kumimoji="1" sz="2700" b="1">
                <a:solidFill>
                  <a:schemeClr val="tx2"/>
                </a:solidFill>
                <a:latin typeface="Arial" charset="0"/>
                <a:cs typeface="Arial" charset="0"/>
              </a:defRPr>
            </a:lvl9pPr>
          </a:lstStyle>
          <a:p>
            <a:pPr>
              <a:defRPr/>
            </a:pPr>
            <a:r>
              <a:rPr lang="en-US" altLang="en-US" sz="3200" dirty="0" smtClean="0"/>
              <a:t>Example - Create Test case on TestLink tool</a:t>
            </a:r>
            <a:endParaRPr lang="vi-VN" altLang="en-US" sz="3200" kern="0" dirty="0" smtClean="0"/>
          </a:p>
        </p:txBody>
      </p:sp>
      <p:pic>
        <p:nvPicPr>
          <p:cNvPr id="43013" name="Picture 7" descr="D:\Screen shot\ScreenShot014.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1176338"/>
            <a:ext cx="5449888" cy="5605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3"/>
          <p:cNvSpPr>
            <a:spLocks noGrp="1" noChangeArrowheads="1"/>
          </p:cNvSpPr>
          <p:nvPr>
            <p:ph idx="1"/>
          </p:nvPr>
        </p:nvSpPr>
        <p:spPr>
          <a:xfrm>
            <a:off x="457200" y="1447800"/>
            <a:ext cx="8153400" cy="1295400"/>
          </a:xfrm>
        </p:spPr>
        <p:txBody>
          <a:bodyPr/>
          <a:lstStyle/>
          <a:p>
            <a:pPr marL="514350" indent="-514350" eaLnBrk="1" hangingPunct="1">
              <a:buFontTx/>
              <a:buAutoNum type="alphaUcPeriod" startAt="2"/>
            </a:pPr>
            <a:r>
              <a:rPr lang="en-US" altLang="en-US" sz="2400" dirty="0" smtClean="0"/>
              <a:t>Create a Test case</a:t>
            </a:r>
          </a:p>
          <a:p>
            <a:pPr marL="514350" indent="-514350" eaLnBrk="1" hangingPunct="1">
              <a:buFontTx/>
              <a:buAutoNum type="arabicParenR" startAt="4"/>
            </a:pPr>
            <a:r>
              <a:rPr lang="en-US" altLang="en-US" sz="2400" dirty="0" smtClean="0"/>
              <a:t>Click [Create] button again to finish work</a:t>
            </a:r>
          </a:p>
          <a:p>
            <a:pPr marL="514350" indent="-514350" eaLnBrk="1" hangingPunct="1">
              <a:buFontTx/>
              <a:buNone/>
            </a:pPr>
            <a:r>
              <a:rPr lang="en-US" altLang="en-US" sz="2400" dirty="0" smtClean="0"/>
              <a:t>-&gt; A new Test case is created</a:t>
            </a:r>
          </a:p>
        </p:txBody>
      </p:sp>
      <p:sp>
        <p:nvSpPr>
          <p:cNvPr id="4" name="Title 1"/>
          <p:cNvSpPr txBox="1">
            <a:spLocks/>
          </p:cNvSpPr>
          <p:nvPr/>
        </p:nvSpPr>
        <p:spPr>
          <a:xfrm>
            <a:off x="152400" y="152400"/>
            <a:ext cx="7543800" cy="685800"/>
          </a:xfrm>
          <a:prstGeom prst="rect">
            <a:avLst/>
          </a:prstGeom>
        </p:spPr>
        <p:txBody>
          <a:bodyPr/>
          <a:lstStyle>
            <a:lvl1pPr>
              <a:defRPr kumimoji="1" sz="2400">
                <a:solidFill>
                  <a:schemeClr val="tx1"/>
                </a:solidFill>
                <a:latin typeface="Times New Roman" pitchFamily="18" charset="0"/>
              </a:defRPr>
            </a:lvl1pPr>
            <a:lvl2pPr marL="742950" indent="-285750">
              <a:defRPr kumimoji="1" sz="2400">
                <a:solidFill>
                  <a:schemeClr val="tx1"/>
                </a:solidFill>
                <a:latin typeface="Times New Roman" pitchFamily="18" charset="0"/>
              </a:defRPr>
            </a:lvl2pPr>
            <a:lvl3pPr marL="1143000" indent="-228600">
              <a:defRPr kumimoji="1" sz="2400">
                <a:solidFill>
                  <a:schemeClr val="tx1"/>
                </a:solidFill>
                <a:latin typeface="Times New Roman" pitchFamily="18" charset="0"/>
              </a:defRPr>
            </a:lvl3pPr>
            <a:lvl4pPr marL="1600200" indent="-228600">
              <a:defRPr kumimoji="1" sz="2400">
                <a:solidFill>
                  <a:schemeClr val="tx1"/>
                </a:solidFill>
                <a:latin typeface="Times New Roman" pitchFamily="18" charset="0"/>
              </a:defRPr>
            </a:lvl4pPr>
            <a:lvl5pPr marL="2057400" indent="-228600">
              <a:defRPr kumimoji="1" sz="2400">
                <a:solidFill>
                  <a:schemeClr val="tx1"/>
                </a:solidFill>
                <a:latin typeface="Times New Roman" pitchFamily="18" charset="0"/>
              </a:defRPr>
            </a:lvl5pPr>
            <a:lvl6pPr marL="2514600" indent="-228600" eaLnBrk="0" fontAlgn="base" hangingPunct="0">
              <a:spcBef>
                <a:spcPct val="0"/>
              </a:spcBef>
              <a:spcAft>
                <a:spcPct val="0"/>
              </a:spcAft>
              <a:defRPr kumimoji="1" sz="2400">
                <a:solidFill>
                  <a:schemeClr val="tx1"/>
                </a:solidFill>
                <a:latin typeface="Times New Roman" pitchFamily="18" charset="0"/>
              </a:defRPr>
            </a:lvl6pPr>
            <a:lvl7pPr marL="2971800" indent="-228600" eaLnBrk="0" fontAlgn="base" hangingPunct="0">
              <a:spcBef>
                <a:spcPct val="0"/>
              </a:spcBef>
              <a:spcAft>
                <a:spcPct val="0"/>
              </a:spcAft>
              <a:defRPr kumimoji="1" sz="2400">
                <a:solidFill>
                  <a:schemeClr val="tx1"/>
                </a:solidFill>
                <a:latin typeface="Times New Roman" pitchFamily="18" charset="0"/>
              </a:defRPr>
            </a:lvl7pPr>
            <a:lvl8pPr marL="3429000" indent="-228600" eaLnBrk="0" fontAlgn="base" hangingPunct="0">
              <a:spcBef>
                <a:spcPct val="0"/>
              </a:spcBef>
              <a:spcAft>
                <a:spcPct val="0"/>
              </a:spcAft>
              <a:defRPr kumimoji="1" sz="2400">
                <a:solidFill>
                  <a:schemeClr val="tx1"/>
                </a:solidFill>
                <a:latin typeface="Times New Roman" pitchFamily="18" charset="0"/>
              </a:defRPr>
            </a:lvl8pPr>
            <a:lvl9pPr marL="3886200" indent="-228600" eaLnBrk="0" fontAlgn="base" hangingPunct="0">
              <a:spcBef>
                <a:spcPct val="0"/>
              </a:spcBef>
              <a:spcAft>
                <a:spcPct val="0"/>
              </a:spcAft>
              <a:defRPr kumimoji="1" sz="2400">
                <a:solidFill>
                  <a:schemeClr val="tx1"/>
                </a:solidFill>
                <a:latin typeface="Times New Roman" pitchFamily="18" charset="0"/>
              </a:defRPr>
            </a:lvl9pPr>
          </a:lstStyle>
          <a:p>
            <a:pPr algn="r">
              <a:defRPr/>
            </a:pPr>
            <a:endParaRPr kumimoji="0" lang="en-US" altLang="en-US" sz="2800" b="1" dirty="0" smtClean="0">
              <a:solidFill>
                <a:srgbClr val="DC0081"/>
              </a:solidFill>
              <a:effectLst>
                <a:outerShdw blurRad="38100" dist="38100" dir="2700000" algn="tl">
                  <a:srgbClr val="C0C0C0"/>
                </a:outerShdw>
              </a:effectLst>
              <a:latin typeface="Tahoma" pitchFamily="34" charset="0"/>
            </a:endParaRPr>
          </a:p>
        </p:txBody>
      </p:sp>
      <p:sp>
        <p:nvSpPr>
          <p:cNvPr id="7" name="Title 1"/>
          <p:cNvSpPr txBox="1">
            <a:spLocks/>
          </p:cNvSpPr>
          <p:nvPr/>
        </p:nvSpPr>
        <p:spPr bwMode="auto">
          <a:xfrm>
            <a:off x="152400" y="304800"/>
            <a:ext cx="8839200" cy="639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r" rtl="0" eaLnBrk="1" fontAlgn="base" hangingPunct="1">
              <a:spcBef>
                <a:spcPct val="0"/>
              </a:spcBef>
              <a:spcAft>
                <a:spcPct val="0"/>
              </a:spcAft>
              <a:defRPr kumimoji="1" sz="2700" b="1">
                <a:solidFill>
                  <a:schemeClr val="tx2"/>
                </a:solidFill>
                <a:latin typeface="+mj-lt"/>
                <a:ea typeface="+mj-ea"/>
                <a:cs typeface="+mj-cs"/>
              </a:defRPr>
            </a:lvl1pPr>
            <a:lvl2pPr algn="r" rtl="0" eaLnBrk="1" fontAlgn="base" hangingPunct="1">
              <a:spcBef>
                <a:spcPct val="0"/>
              </a:spcBef>
              <a:spcAft>
                <a:spcPct val="0"/>
              </a:spcAft>
              <a:defRPr kumimoji="1" sz="2700" b="1">
                <a:solidFill>
                  <a:schemeClr val="tx2"/>
                </a:solidFill>
                <a:latin typeface="Arial" charset="0"/>
                <a:cs typeface="Arial" charset="0"/>
              </a:defRPr>
            </a:lvl2pPr>
            <a:lvl3pPr algn="r" rtl="0" eaLnBrk="1" fontAlgn="base" hangingPunct="1">
              <a:spcBef>
                <a:spcPct val="0"/>
              </a:spcBef>
              <a:spcAft>
                <a:spcPct val="0"/>
              </a:spcAft>
              <a:defRPr kumimoji="1" sz="2700" b="1">
                <a:solidFill>
                  <a:schemeClr val="tx2"/>
                </a:solidFill>
                <a:latin typeface="Arial" charset="0"/>
                <a:cs typeface="Arial" charset="0"/>
              </a:defRPr>
            </a:lvl3pPr>
            <a:lvl4pPr algn="r" rtl="0" eaLnBrk="1" fontAlgn="base" hangingPunct="1">
              <a:spcBef>
                <a:spcPct val="0"/>
              </a:spcBef>
              <a:spcAft>
                <a:spcPct val="0"/>
              </a:spcAft>
              <a:defRPr kumimoji="1" sz="2700" b="1">
                <a:solidFill>
                  <a:schemeClr val="tx2"/>
                </a:solidFill>
                <a:latin typeface="Arial" charset="0"/>
                <a:cs typeface="Arial" charset="0"/>
              </a:defRPr>
            </a:lvl4pPr>
            <a:lvl5pPr algn="r" rtl="0" eaLnBrk="1" fontAlgn="base" hangingPunct="1">
              <a:spcBef>
                <a:spcPct val="0"/>
              </a:spcBef>
              <a:spcAft>
                <a:spcPct val="0"/>
              </a:spcAft>
              <a:defRPr kumimoji="1" sz="2700" b="1">
                <a:solidFill>
                  <a:schemeClr val="tx2"/>
                </a:solidFill>
                <a:latin typeface="Arial" charset="0"/>
                <a:cs typeface="Arial" charset="0"/>
              </a:defRPr>
            </a:lvl5pPr>
            <a:lvl6pPr marL="457200" algn="r" rtl="0" eaLnBrk="1" fontAlgn="base" hangingPunct="1">
              <a:spcBef>
                <a:spcPct val="0"/>
              </a:spcBef>
              <a:spcAft>
                <a:spcPct val="0"/>
              </a:spcAft>
              <a:defRPr kumimoji="1" sz="2700" b="1">
                <a:solidFill>
                  <a:schemeClr val="tx2"/>
                </a:solidFill>
                <a:latin typeface="Arial" charset="0"/>
                <a:cs typeface="Arial" charset="0"/>
              </a:defRPr>
            </a:lvl6pPr>
            <a:lvl7pPr marL="914400" algn="r" rtl="0" eaLnBrk="1" fontAlgn="base" hangingPunct="1">
              <a:spcBef>
                <a:spcPct val="0"/>
              </a:spcBef>
              <a:spcAft>
                <a:spcPct val="0"/>
              </a:spcAft>
              <a:defRPr kumimoji="1" sz="2700" b="1">
                <a:solidFill>
                  <a:schemeClr val="tx2"/>
                </a:solidFill>
                <a:latin typeface="Arial" charset="0"/>
                <a:cs typeface="Arial" charset="0"/>
              </a:defRPr>
            </a:lvl7pPr>
            <a:lvl8pPr marL="1371600" algn="r" rtl="0" eaLnBrk="1" fontAlgn="base" hangingPunct="1">
              <a:spcBef>
                <a:spcPct val="0"/>
              </a:spcBef>
              <a:spcAft>
                <a:spcPct val="0"/>
              </a:spcAft>
              <a:defRPr kumimoji="1" sz="2700" b="1">
                <a:solidFill>
                  <a:schemeClr val="tx2"/>
                </a:solidFill>
                <a:latin typeface="Arial" charset="0"/>
                <a:cs typeface="Arial" charset="0"/>
              </a:defRPr>
            </a:lvl8pPr>
            <a:lvl9pPr marL="1828800" algn="r" rtl="0" eaLnBrk="1" fontAlgn="base" hangingPunct="1">
              <a:spcBef>
                <a:spcPct val="0"/>
              </a:spcBef>
              <a:spcAft>
                <a:spcPct val="0"/>
              </a:spcAft>
              <a:defRPr kumimoji="1" sz="2700" b="1">
                <a:solidFill>
                  <a:schemeClr val="tx2"/>
                </a:solidFill>
                <a:latin typeface="Arial" charset="0"/>
                <a:cs typeface="Arial" charset="0"/>
              </a:defRPr>
            </a:lvl9pPr>
          </a:lstStyle>
          <a:p>
            <a:pPr>
              <a:defRPr/>
            </a:pPr>
            <a:r>
              <a:rPr lang="en-US" altLang="en-US" sz="3200" dirty="0" smtClean="0"/>
              <a:t>Example - Create Test case on TestLink tool</a:t>
            </a:r>
            <a:endParaRPr lang="vi-VN" altLang="en-US" sz="3200" kern="0" dirty="0" smtClean="0"/>
          </a:p>
        </p:txBody>
      </p:sp>
      <p:pic>
        <p:nvPicPr>
          <p:cNvPr id="44038" name="Picture 7" descr="D:\Screen shot\ScreenShot016.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9400" y="2895600"/>
            <a:ext cx="41148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ChangeArrowheads="1"/>
          </p:cNvSpPr>
          <p:nvPr/>
        </p:nvSpPr>
        <p:spPr bwMode="auto">
          <a:xfrm>
            <a:off x="457200" y="1371600"/>
            <a:ext cx="8458200" cy="441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469900" indent="-469900">
              <a:spcBef>
                <a:spcPct val="20000"/>
              </a:spcBef>
              <a:buChar char="•"/>
              <a:defRPr kumimoji="1" sz="2500">
                <a:solidFill>
                  <a:schemeClr val="tx1"/>
                </a:solidFill>
                <a:latin typeface="Arial" pitchFamily="34" charset="0"/>
                <a:cs typeface="Arial" pitchFamily="34" charset="0"/>
              </a:defRPr>
            </a:lvl1pPr>
            <a:lvl2pPr marL="742950" indent="-285750">
              <a:spcBef>
                <a:spcPct val="20000"/>
              </a:spcBef>
              <a:buChar char="–"/>
              <a:defRPr kumimoji="1" sz="2000">
                <a:solidFill>
                  <a:schemeClr val="tx1"/>
                </a:solidFill>
                <a:latin typeface="Arial" pitchFamily="34" charset="0"/>
                <a:cs typeface="Arial" pitchFamily="34" charset="0"/>
              </a:defRPr>
            </a:lvl2pPr>
            <a:lvl3pPr marL="1377950" indent="-355600">
              <a:spcBef>
                <a:spcPct val="20000"/>
              </a:spcBef>
              <a:buChar char="•"/>
              <a:defRPr kumimoji="1" sz="2000">
                <a:solidFill>
                  <a:schemeClr val="tx1"/>
                </a:solidFill>
                <a:latin typeface="Arial" pitchFamily="34" charset="0"/>
                <a:cs typeface="Arial" pitchFamily="34" charset="0"/>
              </a:defRPr>
            </a:lvl3pPr>
            <a:lvl4pPr marL="1600200" indent="-228600">
              <a:spcBef>
                <a:spcPct val="20000"/>
              </a:spcBef>
              <a:buChar char="–"/>
              <a:defRPr kumimoji="1" sz="2000">
                <a:solidFill>
                  <a:schemeClr val="tx1"/>
                </a:solidFill>
                <a:latin typeface="Arial" pitchFamily="34" charset="0"/>
                <a:cs typeface="Arial" pitchFamily="34" charset="0"/>
              </a:defRPr>
            </a:lvl4pPr>
            <a:lvl5pPr marL="2057400" indent="-228600">
              <a:spcBef>
                <a:spcPct val="20000"/>
              </a:spcBef>
              <a:buChar char="»"/>
              <a:defRPr kumimoji="1" sz="1500">
                <a:solidFill>
                  <a:schemeClr val="tx1"/>
                </a:solidFill>
                <a:latin typeface="Arial" pitchFamily="34" charset="0"/>
                <a:cs typeface="Arial" pitchFamily="34" charset="0"/>
              </a:defRPr>
            </a:lvl5pPr>
            <a:lvl6pPr marL="2514600" indent="-228600" fontAlgn="base">
              <a:spcBef>
                <a:spcPct val="20000"/>
              </a:spcBef>
              <a:spcAft>
                <a:spcPct val="0"/>
              </a:spcAft>
              <a:buChar char="»"/>
              <a:defRPr kumimoji="1" sz="1500">
                <a:solidFill>
                  <a:schemeClr val="tx1"/>
                </a:solidFill>
                <a:latin typeface="Arial" pitchFamily="34" charset="0"/>
                <a:cs typeface="Arial" pitchFamily="34" charset="0"/>
              </a:defRPr>
            </a:lvl6pPr>
            <a:lvl7pPr marL="2971800" indent="-228600" fontAlgn="base">
              <a:spcBef>
                <a:spcPct val="20000"/>
              </a:spcBef>
              <a:spcAft>
                <a:spcPct val="0"/>
              </a:spcAft>
              <a:buChar char="»"/>
              <a:defRPr kumimoji="1" sz="1500">
                <a:solidFill>
                  <a:schemeClr val="tx1"/>
                </a:solidFill>
                <a:latin typeface="Arial" pitchFamily="34" charset="0"/>
                <a:cs typeface="Arial" pitchFamily="34" charset="0"/>
              </a:defRPr>
            </a:lvl7pPr>
            <a:lvl8pPr marL="3429000" indent="-228600" fontAlgn="base">
              <a:spcBef>
                <a:spcPct val="20000"/>
              </a:spcBef>
              <a:spcAft>
                <a:spcPct val="0"/>
              </a:spcAft>
              <a:buChar char="»"/>
              <a:defRPr kumimoji="1" sz="1500">
                <a:solidFill>
                  <a:schemeClr val="tx1"/>
                </a:solidFill>
                <a:latin typeface="Arial" pitchFamily="34" charset="0"/>
                <a:cs typeface="Arial" pitchFamily="34" charset="0"/>
              </a:defRPr>
            </a:lvl8pPr>
            <a:lvl9pPr marL="3886200" indent="-228600" fontAlgn="base">
              <a:spcBef>
                <a:spcPct val="20000"/>
              </a:spcBef>
              <a:spcAft>
                <a:spcPct val="0"/>
              </a:spcAft>
              <a:buChar char="»"/>
              <a:defRPr kumimoji="1" sz="1500">
                <a:solidFill>
                  <a:schemeClr val="tx1"/>
                </a:solidFill>
                <a:latin typeface="Arial" pitchFamily="34" charset="0"/>
                <a:cs typeface="Arial" pitchFamily="34" charset="0"/>
              </a:defRPr>
            </a:lvl9pPr>
          </a:lstStyle>
          <a:p>
            <a:pPr>
              <a:spcBef>
                <a:spcPct val="0"/>
              </a:spcBef>
              <a:buClr>
                <a:schemeClr val="tx1"/>
              </a:buClr>
              <a:buSzPct val="62000"/>
              <a:buFont typeface="Wingdings" pitchFamily="2" charset="2"/>
              <a:buChar char="Ø"/>
              <a:defRPr/>
            </a:pPr>
            <a:r>
              <a:rPr lang="en-US" altLang="ja-JP" sz="2400" b="1" dirty="0" smtClean="0">
                <a:latin typeface="+mn-lt"/>
                <a:ea typeface="ＭＳ Ｐゴシック" pitchFamily="50" charset="-128"/>
              </a:rPr>
              <a:t>Duration: </a:t>
            </a:r>
            <a:r>
              <a:rPr lang="en-US" altLang="ja-JP" sz="2400" i="1" dirty="0" smtClean="0">
                <a:latin typeface="+mn-lt"/>
                <a:ea typeface="ＭＳ Ｐゴシック" pitchFamily="50" charset="-128"/>
              </a:rPr>
              <a:t>2 Hours</a:t>
            </a:r>
          </a:p>
          <a:p>
            <a:pPr>
              <a:spcBef>
                <a:spcPct val="0"/>
              </a:spcBef>
              <a:buClr>
                <a:schemeClr val="tx1"/>
              </a:buClr>
              <a:buSzPct val="62000"/>
              <a:buFont typeface="Wingdings" pitchFamily="2" charset="2"/>
              <a:buChar char="Ø"/>
              <a:defRPr/>
            </a:pPr>
            <a:r>
              <a:rPr lang="en-US" altLang="ja-JP" sz="2400" b="1" dirty="0" smtClean="0">
                <a:latin typeface="+mn-lt"/>
                <a:ea typeface="ＭＳ Ｐゴシック" pitchFamily="50" charset="-128"/>
              </a:rPr>
              <a:t>Audience: </a:t>
            </a:r>
            <a:r>
              <a:rPr lang="en-US" altLang="ja-JP" sz="2400" i="1" dirty="0" smtClean="0">
                <a:latin typeface="+mn-lt"/>
                <a:ea typeface="ＭＳ Ｐゴシック" pitchFamily="50" charset="-128"/>
              </a:rPr>
              <a:t>Testers</a:t>
            </a:r>
          </a:p>
          <a:p>
            <a:pPr>
              <a:spcBef>
                <a:spcPct val="0"/>
              </a:spcBef>
              <a:buClr>
                <a:schemeClr val="tx1"/>
              </a:buClr>
              <a:buSzPct val="62000"/>
              <a:buFont typeface="Wingdings" pitchFamily="2" charset="2"/>
              <a:buChar char="Ø"/>
              <a:defRPr/>
            </a:pPr>
            <a:r>
              <a:rPr lang="en-US" altLang="ja-JP" sz="2400" b="1" dirty="0" smtClean="0">
                <a:latin typeface="+mn-lt"/>
                <a:ea typeface="ＭＳ Ｐゴシック" pitchFamily="50" charset="-128"/>
              </a:rPr>
              <a:t>Content:</a:t>
            </a:r>
          </a:p>
          <a:p>
            <a:pPr lvl="2">
              <a:spcBef>
                <a:spcPct val="0"/>
              </a:spcBef>
              <a:buClr>
                <a:srgbClr val="0000FF"/>
              </a:buClr>
              <a:buSzPct val="80000"/>
              <a:buFont typeface="Wingdings" pitchFamily="2" charset="2"/>
              <a:buAutoNum type="arabicPeriod"/>
              <a:defRPr/>
            </a:pPr>
            <a:r>
              <a:rPr lang="en-US" altLang="ja-JP" sz="2400" dirty="0" smtClean="0">
                <a:solidFill>
                  <a:srgbClr val="0000FF"/>
                </a:solidFill>
                <a:latin typeface="+mn-lt"/>
                <a:ea typeface="ＭＳ Ｐゴシック" pitchFamily="50" charset="-128"/>
              </a:rPr>
              <a:t>Test case concepts</a:t>
            </a:r>
          </a:p>
          <a:p>
            <a:pPr lvl="2">
              <a:spcBef>
                <a:spcPct val="0"/>
              </a:spcBef>
              <a:buClr>
                <a:srgbClr val="0000FF"/>
              </a:buClr>
              <a:buSzPct val="80000"/>
              <a:buFont typeface="Wingdings" pitchFamily="2" charset="2"/>
              <a:buAutoNum type="arabicPeriod"/>
              <a:defRPr/>
            </a:pPr>
            <a:r>
              <a:rPr lang="en-US" altLang="ja-JP" sz="2400" dirty="0" smtClean="0">
                <a:solidFill>
                  <a:srgbClr val="0000FF"/>
                </a:solidFill>
                <a:latin typeface="+mn-lt"/>
                <a:ea typeface="ＭＳ Ｐゴシック" pitchFamily="50" charset="-128"/>
              </a:rPr>
              <a:t>Test case guideline</a:t>
            </a:r>
          </a:p>
          <a:p>
            <a:pPr lvl="2">
              <a:spcBef>
                <a:spcPct val="0"/>
              </a:spcBef>
              <a:buClr>
                <a:srgbClr val="0000FF"/>
              </a:buClr>
              <a:buSzPct val="80000"/>
              <a:buFont typeface="Wingdings" pitchFamily="2" charset="2"/>
              <a:buAutoNum type="arabicPeriod"/>
              <a:defRPr/>
            </a:pPr>
            <a:r>
              <a:rPr lang="en-US" altLang="ja-JP" sz="2400" dirty="0" smtClean="0">
                <a:solidFill>
                  <a:srgbClr val="0000FF"/>
                </a:solidFill>
                <a:latin typeface="+mn-lt"/>
                <a:ea typeface="ＭＳ Ｐゴシック" pitchFamily="50" charset="-128"/>
              </a:rPr>
              <a:t>Test case review checklist</a:t>
            </a:r>
          </a:p>
          <a:p>
            <a:pPr lvl="2">
              <a:spcBef>
                <a:spcPct val="0"/>
              </a:spcBef>
              <a:buClr>
                <a:srgbClr val="0000FF"/>
              </a:buClr>
              <a:buSzPct val="80000"/>
              <a:buFont typeface="Wingdings" pitchFamily="2" charset="2"/>
              <a:buAutoNum type="arabicPeriod"/>
              <a:defRPr/>
            </a:pPr>
            <a:r>
              <a:rPr lang="en-US" altLang="ja-JP" sz="2400" dirty="0" smtClean="0">
                <a:solidFill>
                  <a:srgbClr val="0000FF"/>
                </a:solidFill>
                <a:latin typeface="+mn-lt"/>
                <a:ea typeface="ＭＳ Ｐゴシック" pitchFamily="50" charset="-128"/>
              </a:rPr>
              <a:t>Test case management</a:t>
            </a:r>
          </a:p>
          <a:p>
            <a:pPr>
              <a:buClr>
                <a:schemeClr val="tx1"/>
              </a:buClr>
              <a:buSzPct val="62000"/>
              <a:buFont typeface="Monotype Sorts" pitchFamily="2" charset="2"/>
              <a:buChar char="Ä"/>
              <a:defRPr/>
            </a:pPr>
            <a:endParaRPr kumimoji="0" lang="en-US" altLang="en-US" sz="2400" i="1" dirty="0" smtClean="0">
              <a:latin typeface="+mn-lt"/>
            </a:endParaRPr>
          </a:p>
        </p:txBody>
      </p:sp>
      <p:sp>
        <p:nvSpPr>
          <p:cNvPr id="29699" name="Rectangle 9"/>
          <p:cNvSpPr>
            <a:spLocks noChangeArrowheads="1"/>
          </p:cNvSpPr>
          <p:nvPr/>
        </p:nvSpPr>
        <p:spPr bwMode="auto">
          <a:xfrm>
            <a:off x="762000" y="271463"/>
            <a:ext cx="8229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20000"/>
              </a:spcBef>
              <a:buChar char="•"/>
              <a:defRPr kumimoji="1" sz="2500">
                <a:solidFill>
                  <a:schemeClr val="tx1"/>
                </a:solidFill>
                <a:latin typeface="Arial" pitchFamily="34" charset="0"/>
                <a:cs typeface="Arial" pitchFamily="34" charset="0"/>
              </a:defRPr>
            </a:lvl1pPr>
            <a:lvl2pPr marL="742950" indent="-285750">
              <a:spcBef>
                <a:spcPct val="20000"/>
              </a:spcBef>
              <a:buChar char="–"/>
              <a:defRPr kumimoji="1" sz="2000">
                <a:solidFill>
                  <a:schemeClr val="tx1"/>
                </a:solidFill>
                <a:latin typeface="Arial" pitchFamily="34" charset="0"/>
                <a:cs typeface="Arial" pitchFamily="34" charset="0"/>
              </a:defRPr>
            </a:lvl2pPr>
            <a:lvl3pPr marL="1143000" indent="-228600">
              <a:spcBef>
                <a:spcPct val="20000"/>
              </a:spcBef>
              <a:buChar char="•"/>
              <a:defRPr kumimoji="1" sz="2000">
                <a:solidFill>
                  <a:schemeClr val="tx1"/>
                </a:solidFill>
                <a:latin typeface="Arial" pitchFamily="34" charset="0"/>
                <a:cs typeface="Arial" pitchFamily="34" charset="0"/>
              </a:defRPr>
            </a:lvl3pPr>
            <a:lvl4pPr marL="1600200" indent="-228600">
              <a:spcBef>
                <a:spcPct val="20000"/>
              </a:spcBef>
              <a:buChar char="–"/>
              <a:defRPr kumimoji="1" sz="2000">
                <a:solidFill>
                  <a:schemeClr val="tx1"/>
                </a:solidFill>
                <a:latin typeface="Arial" pitchFamily="34" charset="0"/>
                <a:cs typeface="Arial" pitchFamily="34" charset="0"/>
              </a:defRPr>
            </a:lvl4pPr>
            <a:lvl5pPr marL="2057400" indent="-228600">
              <a:spcBef>
                <a:spcPct val="20000"/>
              </a:spcBef>
              <a:buChar char="»"/>
              <a:defRPr kumimoji="1" sz="1500">
                <a:solidFill>
                  <a:schemeClr val="tx1"/>
                </a:solidFill>
                <a:latin typeface="Arial" pitchFamily="34" charset="0"/>
                <a:cs typeface="Arial" pitchFamily="34" charset="0"/>
              </a:defRPr>
            </a:lvl5pPr>
            <a:lvl6pPr marL="2514600" indent="-228600" fontAlgn="base">
              <a:spcBef>
                <a:spcPct val="20000"/>
              </a:spcBef>
              <a:spcAft>
                <a:spcPct val="0"/>
              </a:spcAft>
              <a:buChar char="»"/>
              <a:defRPr kumimoji="1" sz="1500">
                <a:solidFill>
                  <a:schemeClr val="tx1"/>
                </a:solidFill>
                <a:latin typeface="Arial" pitchFamily="34" charset="0"/>
                <a:cs typeface="Arial" pitchFamily="34" charset="0"/>
              </a:defRPr>
            </a:lvl6pPr>
            <a:lvl7pPr marL="2971800" indent="-228600" fontAlgn="base">
              <a:spcBef>
                <a:spcPct val="20000"/>
              </a:spcBef>
              <a:spcAft>
                <a:spcPct val="0"/>
              </a:spcAft>
              <a:buChar char="»"/>
              <a:defRPr kumimoji="1" sz="1500">
                <a:solidFill>
                  <a:schemeClr val="tx1"/>
                </a:solidFill>
                <a:latin typeface="Arial" pitchFamily="34" charset="0"/>
                <a:cs typeface="Arial" pitchFamily="34" charset="0"/>
              </a:defRPr>
            </a:lvl7pPr>
            <a:lvl8pPr marL="3429000" indent="-228600" fontAlgn="base">
              <a:spcBef>
                <a:spcPct val="20000"/>
              </a:spcBef>
              <a:spcAft>
                <a:spcPct val="0"/>
              </a:spcAft>
              <a:buChar char="»"/>
              <a:defRPr kumimoji="1" sz="1500">
                <a:solidFill>
                  <a:schemeClr val="tx1"/>
                </a:solidFill>
                <a:latin typeface="Arial" pitchFamily="34" charset="0"/>
                <a:cs typeface="Arial" pitchFamily="34" charset="0"/>
              </a:defRPr>
            </a:lvl8pPr>
            <a:lvl9pPr marL="3886200" indent="-228600" fontAlgn="base">
              <a:spcBef>
                <a:spcPct val="20000"/>
              </a:spcBef>
              <a:spcAft>
                <a:spcPct val="0"/>
              </a:spcAft>
              <a:buChar char="»"/>
              <a:defRPr kumimoji="1" sz="1500">
                <a:solidFill>
                  <a:schemeClr val="tx1"/>
                </a:solidFill>
                <a:latin typeface="Arial" pitchFamily="34" charset="0"/>
                <a:cs typeface="Arial" pitchFamily="34" charset="0"/>
              </a:defRPr>
            </a:lvl9pPr>
          </a:lstStyle>
          <a:p>
            <a:pPr algn="r" eaLnBrk="1" hangingPunct="1">
              <a:spcBef>
                <a:spcPct val="0"/>
              </a:spcBef>
              <a:buFontTx/>
              <a:buNone/>
              <a:defRPr/>
            </a:pPr>
            <a:r>
              <a:rPr lang="en-US" altLang="ja-JP" sz="3200" b="1" dirty="0" smtClean="0">
                <a:latin typeface="+mj-lt"/>
                <a:ea typeface="ＭＳ Ｐゴシック" pitchFamily="50" charset="-128"/>
              </a:rPr>
              <a:t>Agenda</a:t>
            </a:r>
            <a:endParaRPr kumimoji="0" lang="en-US" altLang="en-US" sz="3200" b="1" dirty="0" smtClean="0">
              <a:latin typeface="+mj-lt"/>
            </a:endParaRPr>
          </a:p>
        </p:txBody>
      </p:sp>
    </p:spTree>
  </p:cSld>
  <p:clrMapOvr>
    <a:masterClrMapping/>
  </p:clrMapOvr>
  <p:transition>
    <p:checker dir="ver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3"/>
          <p:cNvSpPr>
            <a:spLocks noGrp="1" noChangeArrowheads="1"/>
          </p:cNvSpPr>
          <p:nvPr>
            <p:ph idx="1"/>
          </p:nvPr>
        </p:nvSpPr>
        <p:spPr>
          <a:xfrm>
            <a:off x="457200" y="1447800"/>
            <a:ext cx="8153400" cy="4724400"/>
          </a:xfrm>
        </p:spPr>
        <p:txBody>
          <a:bodyPr/>
          <a:lstStyle/>
          <a:p>
            <a:pPr marL="0" indent="0" eaLnBrk="1" hangingPunct="1">
              <a:buFontTx/>
              <a:buNone/>
              <a:defRPr/>
            </a:pPr>
            <a:r>
              <a:rPr lang="en-US" altLang="en-US" sz="2400" b="1" dirty="0" smtClean="0"/>
              <a:t>Some information about Test case need to be managed:</a:t>
            </a:r>
          </a:p>
          <a:p>
            <a:pPr marL="342900" lvl="1" indent="-342900" eaLnBrk="1" hangingPunct="1">
              <a:lnSpc>
                <a:spcPct val="90000"/>
              </a:lnSpc>
              <a:buFont typeface="Arial" pitchFamily="34" charset="0"/>
              <a:buChar char="•"/>
              <a:defRPr/>
            </a:pPr>
            <a:r>
              <a:rPr lang="en-US" altLang="en-US" sz="2400" dirty="0" smtClean="0"/>
              <a:t>Result after executing Test case</a:t>
            </a:r>
          </a:p>
          <a:p>
            <a:pPr marL="342900" lvl="1" indent="-342900" eaLnBrk="1" hangingPunct="1">
              <a:lnSpc>
                <a:spcPct val="90000"/>
              </a:lnSpc>
              <a:buFont typeface="Arial" pitchFamily="34" charset="0"/>
              <a:buChar char="•"/>
              <a:defRPr/>
            </a:pPr>
            <a:r>
              <a:rPr lang="en-US" altLang="en-US" sz="2400" dirty="0" smtClean="0"/>
              <a:t>Number </a:t>
            </a:r>
            <a:r>
              <a:rPr lang="en-US" altLang="en-US" sz="2400" dirty="0"/>
              <a:t>of Test case for a </a:t>
            </a:r>
            <a:r>
              <a:rPr lang="en-US" altLang="en-US" sz="2400" dirty="0" smtClean="0"/>
              <a:t>component </a:t>
            </a:r>
            <a:r>
              <a:rPr lang="en-US" altLang="en-US" sz="2400" dirty="0"/>
              <a:t>or </a:t>
            </a:r>
            <a:r>
              <a:rPr lang="en-US" altLang="en-US" sz="2400" dirty="0" smtClean="0"/>
              <a:t>system</a:t>
            </a:r>
          </a:p>
          <a:p>
            <a:pPr marL="342900" lvl="1" indent="-342900" eaLnBrk="1" hangingPunct="1">
              <a:lnSpc>
                <a:spcPct val="90000"/>
              </a:lnSpc>
              <a:buFont typeface="Arial" pitchFamily="34" charset="0"/>
              <a:buChar char="•"/>
              <a:defRPr/>
            </a:pPr>
            <a:r>
              <a:rPr lang="en-US" altLang="en-US" sz="2400" dirty="0" smtClean="0"/>
              <a:t>Status of Test case (how many Test case is passed, how many Test case is fail,…)</a:t>
            </a:r>
          </a:p>
          <a:p>
            <a:pPr marL="0" lvl="1" indent="0" eaLnBrk="1" hangingPunct="1">
              <a:lnSpc>
                <a:spcPct val="90000"/>
              </a:lnSpc>
              <a:buFontTx/>
              <a:buNone/>
              <a:defRPr/>
            </a:pPr>
            <a:r>
              <a:rPr lang="en-US" altLang="en-US" sz="2400" dirty="0" smtClean="0"/>
              <a:t>….</a:t>
            </a:r>
          </a:p>
          <a:p>
            <a:pPr marL="0" lvl="1" indent="0" eaLnBrk="1" hangingPunct="1">
              <a:lnSpc>
                <a:spcPct val="90000"/>
              </a:lnSpc>
              <a:buFontTx/>
              <a:buNone/>
              <a:defRPr/>
            </a:pPr>
            <a:endParaRPr lang="en-US" altLang="en-US" sz="2400" dirty="0" smtClean="0"/>
          </a:p>
          <a:p>
            <a:pPr marL="0" lvl="1" indent="0" eaLnBrk="1" hangingPunct="1">
              <a:lnSpc>
                <a:spcPct val="90000"/>
              </a:lnSpc>
              <a:buFontTx/>
              <a:buNone/>
              <a:defRPr/>
            </a:pPr>
            <a:r>
              <a:rPr lang="en-US" altLang="en-US" sz="2400" dirty="0" smtClean="0">
                <a:sym typeface="Symbol"/>
              </a:rPr>
              <a:t> Test case can be managed manually (example use an excel file) or a tool to support management (example TestLink tool).</a:t>
            </a:r>
            <a:endParaRPr lang="en-US" altLang="en-US" sz="2400" dirty="0" smtClean="0"/>
          </a:p>
          <a:p>
            <a:pPr marL="342900" lvl="1" indent="-342900" eaLnBrk="1" hangingPunct="1">
              <a:lnSpc>
                <a:spcPct val="90000"/>
              </a:lnSpc>
              <a:buFont typeface="Arial" pitchFamily="34" charset="0"/>
              <a:buChar char="•"/>
              <a:defRPr/>
            </a:pPr>
            <a:endParaRPr lang="en-US" altLang="en-US" sz="2400" dirty="0" smtClean="0"/>
          </a:p>
          <a:p>
            <a:pPr marL="342900" lvl="1" indent="-342900" eaLnBrk="1" hangingPunct="1">
              <a:lnSpc>
                <a:spcPct val="90000"/>
              </a:lnSpc>
              <a:buFont typeface="Arial" pitchFamily="34" charset="0"/>
              <a:buChar char="•"/>
              <a:defRPr/>
            </a:pPr>
            <a:endParaRPr lang="en-US" altLang="en-US" sz="2400" dirty="0"/>
          </a:p>
        </p:txBody>
      </p:sp>
      <p:sp>
        <p:nvSpPr>
          <p:cNvPr id="4" name="Title 1"/>
          <p:cNvSpPr txBox="1">
            <a:spLocks/>
          </p:cNvSpPr>
          <p:nvPr/>
        </p:nvSpPr>
        <p:spPr>
          <a:xfrm>
            <a:off x="152400" y="152400"/>
            <a:ext cx="7543800" cy="685800"/>
          </a:xfrm>
          <a:prstGeom prst="rect">
            <a:avLst/>
          </a:prstGeom>
        </p:spPr>
        <p:txBody>
          <a:bodyPr/>
          <a:lstStyle>
            <a:lvl1pPr>
              <a:defRPr kumimoji="1" sz="2400">
                <a:solidFill>
                  <a:schemeClr val="tx1"/>
                </a:solidFill>
                <a:latin typeface="Times New Roman" pitchFamily="18" charset="0"/>
              </a:defRPr>
            </a:lvl1pPr>
            <a:lvl2pPr marL="742950" indent="-285750">
              <a:defRPr kumimoji="1" sz="2400">
                <a:solidFill>
                  <a:schemeClr val="tx1"/>
                </a:solidFill>
                <a:latin typeface="Times New Roman" pitchFamily="18" charset="0"/>
              </a:defRPr>
            </a:lvl2pPr>
            <a:lvl3pPr marL="1143000" indent="-228600">
              <a:defRPr kumimoji="1" sz="2400">
                <a:solidFill>
                  <a:schemeClr val="tx1"/>
                </a:solidFill>
                <a:latin typeface="Times New Roman" pitchFamily="18" charset="0"/>
              </a:defRPr>
            </a:lvl3pPr>
            <a:lvl4pPr marL="1600200" indent="-228600">
              <a:defRPr kumimoji="1" sz="2400">
                <a:solidFill>
                  <a:schemeClr val="tx1"/>
                </a:solidFill>
                <a:latin typeface="Times New Roman" pitchFamily="18" charset="0"/>
              </a:defRPr>
            </a:lvl4pPr>
            <a:lvl5pPr marL="2057400" indent="-228600">
              <a:defRPr kumimoji="1" sz="2400">
                <a:solidFill>
                  <a:schemeClr val="tx1"/>
                </a:solidFill>
                <a:latin typeface="Times New Roman" pitchFamily="18" charset="0"/>
              </a:defRPr>
            </a:lvl5pPr>
            <a:lvl6pPr marL="2514600" indent="-228600" eaLnBrk="0" fontAlgn="base" hangingPunct="0">
              <a:spcBef>
                <a:spcPct val="0"/>
              </a:spcBef>
              <a:spcAft>
                <a:spcPct val="0"/>
              </a:spcAft>
              <a:defRPr kumimoji="1" sz="2400">
                <a:solidFill>
                  <a:schemeClr val="tx1"/>
                </a:solidFill>
                <a:latin typeface="Times New Roman" pitchFamily="18" charset="0"/>
              </a:defRPr>
            </a:lvl6pPr>
            <a:lvl7pPr marL="2971800" indent="-228600" eaLnBrk="0" fontAlgn="base" hangingPunct="0">
              <a:spcBef>
                <a:spcPct val="0"/>
              </a:spcBef>
              <a:spcAft>
                <a:spcPct val="0"/>
              </a:spcAft>
              <a:defRPr kumimoji="1" sz="2400">
                <a:solidFill>
                  <a:schemeClr val="tx1"/>
                </a:solidFill>
                <a:latin typeface="Times New Roman" pitchFamily="18" charset="0"/>
              </a:defRPr>
            </a:lvl7pPr>
            <a:lvl8pPr marL="3429000" indent="-228600" eaLnBrk="0" fontAlgn="base" hangingPunct="0">
              <a:spcBef>
                <a:spcPct val="0"/>
              </a:spcBef>
              <a:spcAft>
                <a:spcPct val="0"/>
              </a:spcAft>
              <a:defRPr kumimoji="1" sz="2400">
                <a:solidFill>
                  <a:schemeClr val="tx1"/>
                </a:solidFill>
                <a:latin typeface="Times New Roman" pitchFamily="18" charset="0"/>
              </a:defRPr>
            </a:lvl8pPr>
            <a:lvl9pPr marL="3886200" indent="-228600" eaLnBrk="0" fontAlgn="base" hangingPunct="0">
              <a:spcBef>
                <a:spcPct val="0"/>
              </a:spcBef>
              <a:spcAft>
                <a:spcPct val="0"/>
              </a:spcAft>
              <a:defRPr kumimoji="1" sz="2400">
                <a:solidFill>
                  <a:schemeClr val="tx1"/>
                </a:solidFill>
                <a:latin typeface="Times New Roman" pitchFamily="18" charset="0"/>
              </a:defRPr>
            </a:lvl9pPr>
          </a:lstStyle>
          <a:p>
            <a:pPr algn="r">
              <a:defRPr/>
            </a:pPr>
            <a:endParaRPr kumimoji="0" lang="en-US" altLang="en-US" sz="2800" b="1" dirty="0" smtClean="0">
              <a:solidFill>
                <a:srgbClr val="DC0081"/>
              </a:solidFill>
              <a:effectLst>
                <a:outerShdw blurRad="38100" dist="38100" dir="2700000" algn="tl">
                  <a:srgbClr val="C0C0C0"/>
                </a:outerShdw>
              </a:effectLst>
              <a:latin typeface="Tahoma" pitchFamily="34" charset="0"/>
            </a:endParaRPr>
          </a:p>
        </p:txBody>
      </p:sp>
      <p:sp>
        <p:nvSpPr>
          <p:cNvPr id="7" name="Title 1"/>
          <p:cNvSpPr txBox="1">
            <a:spLocks/>
          </p:cNvSpPr>
          <p:nvPr/>
        </p:nvSpPr>
        <p:spPr bwMode="auto">
          <a:xfrm>
            <a:off x="152400" y="304800"/>
            <a:ext cx="8839200" cy="639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r" rtl="0" eaLnBrk="1" fontAlgn="base" hangingPunct="1">
              <a:spcBef>
                <a:spcPct val="0"/>
              </a:spcBef>
              <a:spcAft>
                <a:spcPct val="0"/>
              </a:spcAft>
              <a:defRPr kumimoji="1" sz="2700" b="1">
                <a:solidFill>
                  <a:schemeClr val="tx2"/>
                </a:solidFill>
                <a:latin typeface="+mj-lt"/>
                <a:ea typeface="+mj-ea"/>
                <a:cs typeface="+mj-cs"/>
              </a:defRPr>
            </a:lvl1pPr>
            <a:lvl2pPr algn="r" rtl="0" eaLnBrk="1" fontAlgn="base" hangingPunct="1">
              <a:spcBef>
                <a:spcPct val="0"/>
              </a:spcBef>
              <a:spcAft>
                <a:spcPct val="0"/>
              </a:spcAft>
              <a:defRPr kumimoji="1" sz="2700" b="1">
                <a:solidFill>
                  <a:schemeClr val="tx2"/>
                </a:solidFill>
                <a:latin typeface="Arial" charset="0"/>
                <a:cs typeface="Arial" charset="0"/>
              </a:defRPr>
            </a:lvl2pPr>
            <a:lvl3pPr algn="r" rtl="0" eaLnBrk="1" fontAlgn="base" hangingPunct="1">
              <a:spcBef>
                <a:spcPct val="0"/>
              </a:spcBef>
              <a:spcAft>
                <a:spcPct val="0"/>
              </a:spcAft>
              <a:defRPr kumimoji="1" sz="2700" b="1">
                <a:solidFill>
                  <a:schemeClr val="tx2"/>
                </a:solidFill>
                <a:latin typeface="Arial" charset="0"/>
                <a:cs typeface="Arial" charset="0"/>
              </a:defRPr>
            </a:lvl3pPr>
            <a:lvl4pPr algn="r" rtl="0" eaLnBrk="1" fontAlgn="base" hangingPunct="1">
              <a:spcBef>
                <a:spcPct val="0"/>
              </a:spcBef>
              <a:spcAft>
                <a:spcPct val="0"/>
              </a:spcAft>
              <a:defRPr kumimoji="1" sz="2700" b="1">
                <a:solidFill>
                  <a:schemeClr val="tx2"/>
                </a:solidFill>
                <a:latin typeface="Arial" charset="0"/>
                <a:cs typeface="Arial" charset="0"/>
              </a:defRPr>
            </a:lvl4pPr>
            <a:lvl5pPr algn="r" rtl="0" eaLnBrk="1" fontAlgn="base" hangingPunct="1">
              <a:spcBef>
                <a:spcPct val="0"/>
              </a:spcBef>
              <a:spcAft>
                <a:spcPct val="0"/>
              </a:spcAft>
              <a:defRPr kumimoji="1" sz="2700" b="1">
                <a:solidFill>
                  <a:schemeClr val="tx2"/>
                </a:solidFill>
                <a:latin typeface="Arial" charset="0"/>
                <a:cs typeface="Arial" charset="0"/>
              </a:defRPr>
            </a:lvl5pPr>
            <a:lvl6pPr marL="457200" algn="r" rtl="0" eaLnBrk="1" fontAlgn="base" hangingPunct="1">
              <a:spcBef>
                <a:spcPct val="0"/>
              </a:spcBef>
              <a:spcAft>
                <a:spcPct val="0"/>
              </a:spcAft>
              <a:defRPr kumimoji="1" sz="2700" b="1">
                <a:solidFill>
                  <a:schemeClr val="tx2"/>
                </a:solidFill>
                <a:latin typeface="Arial" charset="0"/>
                <a:cs typeface="Arial" charset="0"/>
              </a:defRPr>
            </a:lvl6pPr>
            <a:lvl7pPr marL="914400" algn="r" rtl="0" eaLnBrk="1" fontAlgn="base" hangingPunct="1">
              <a:spcBef>
                <a:spcPct val="0"/>
              </a:spcBef>
              <a:spcAft>
                <a:spcPct val="0"/>
              </a:spcAft>
              <a:defRPr kumimoji="1" sz="2700" b="1">
                <a:solidFill>
                  <a:schemeClr val="tx2"/>
                </a:solidFill>
                <a:latin typeface="Arial" charset="0"/>
                <a:cs typeface="Arial" charset="0"/>
              </a:defRPr>
            </a:lvl7pPr>
            <a:lvl8pPr marL="1371600" algn="r" rtl="0" eaLnBrk="1" fontAlgn="base" hangingPunct="1">
              <a:spcBef>
                <a:spcPct val="0"/>
              </a:spcBef>
              <a:spcAft>
                <a:spcPct val="0"/>
              </a:spcAft>
              <a:defRPr kumimoji="1" sz="2700" b="1">
                <a:solidFill>
                  <a:schemeClr val="tx2"/>
                </a:solidFill>
                <a:latin typeface="Arial" charset="0"/>
                <a:cs typeface="Arial" charset="0"/>
              </a:defRPr>
            </a:lvl8pPr>
            <a:lvl9pPr marL="1828800" algn="r" rtl="0" eaLnBrk="1" fontAlgn="base" hangingPunct="1">
              <a:spcBef>
                <a:spcPct val="0"/>
              </a:spcBef>
              <a:spcAft>
                <a:spcPct val="0"/>
              </a:spcAft>
              <a:defRPr kumimoji="1" sz="2700" b="1">
                <a:solidFill>
                  <a:schemeClr val="tx2"/>
                </a:solidFill>
                <a:latin typeface="Arial" charset="0"/>
                <a:cs typeface="Arial" charset="0"/>
              </a:defRPr>
            </a:lvl9pPr>
          </a:lstStyle>
          <a:p>
            <a:pPr>
              <a:defRPr/>
            </a:pPr>
            <a:r>
              <a:rPr lang="en-US" altLang="en-US" sz="3200" dirty="0" smtClean="0"/>
              <a:t>Manage Test case</a:t>
            </a:r>
            <a:endParaRPr lang="vi-VN" altLang="en-US" sz="3200" kern="0" dirty="0" smtClean="0"/>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1859" name="Rectangle 3"/>
          <p:cNvSpPr>
            <a:spLocks noGrp="1" noChangeArrowheads="1"/>
          </p:cNvSpPr>
          <p:nvPr>
            <p:ph type="body" sz="half" idx="1"/>
          </p:nvPr>
        </p:nvSpPr>
        <p:spPr>
          <a:xfrm>
            <a:off x="457200" y="1295400"/>
            <a:ext cx="8229600" cy="4876800"/>
          </a:xfrm>
        </p:spPr>
        <p:txBody>
          <a:bodyPr/>
          <a:lstStyle/>
          <a:p>
            <a:pPr marL="342900" lvl="1" indent="-342900" eaLnBrk="1" hangingPunct="1">
              <a:lnSpc>
                <a:spcPct val="90000"/>
              </a:lnSpc>
              <a:buFont typeface="Arial" pitchFamily="34" charset="0"/>
              <a:buChar char="•"/>
              <a:defRPr/>
            </a:pPr>
            <a:r>
              <a:rPr lang="en-US" altLang="en-US" dirty="0" smtClean="0"/>
              <a:t>Structure of TC is clear and </a:t>
            </a:r>
            <a:r>
              <a:rPr lang="en-US" altLang="zh-CN" dirty="0" smtClean="0">
                <a:ea typeface="SimSun" pitchFamily="2" charset="-122"/>
              </a:rPr>
              <a:t>reasonable</a:t>
            </a:r>
            <a:r>
              <a:rPr lang="en-US" altLang="en-US" dirty="0" smtClean="0"/>
              <a:t>.</a:t>
            </a:r>
          </a:p>
          <a:p>
            <a:pPr marL="342900" lvl="1" indent="-342900" eaLnBrk="1" hangingPunct="1">
              <a:lnSpc>
                <a:spcPct val="90000"/>
              </a:lnSpc>
              <a:buFont typeface="Arial" pitchFamily="34" charset="0"/>
              <a:buChar char="•"/>
              <a:defRPr/>
            </a:pPr>
            <a:r>
              <a:rPr lang="en-US" altLang="en-US" dirty="0" smtClean="0"/>
              <a:t>Follow requirement closely.</a:t>
            </a:r>
          </a:p>
          <a:p>
            <a:pPr marL="342900" lvl="1" indent="-342900" eaLnBrk="1" hangingPunct="1">
              <a:lnSpc>
                <a:spcPct val="90000"/>
              </a:lnSpc>
              <a:buFont typeface="Arial" pitchFamily="34" charset="0"/>
              <a:buChar char="•"/>
              <a:defRPr/>
            </a:pPr>
            <a:r>
              <a:rPr lang="en-US" altLang="en-US" dirty="0" smtClean="0"/>
              <a:t>Cover all of cases that can occur.</a:t>
            </a:r>
          </a:p>
          <a:p>
            <a:pPr marL="342900" lvl="1" indent="-342900" eaLnBrk="1" hangingPunct="1">
              <a:lnSpc>
                <a:spcPct val="90000"/>
              </a:lnSpc>
              <a:buFont typeface="Arial" pitchFamily="34" charset="0"/>
              <a:buChar char="•"/>
              <a:defRPr/>
            </a:pPr>
            <a:r>
              <a:rPr lang="en-US" altLang="en-US" dirty="0" smtClean="0"/>
              <a:t>Title easy to understand and cover requirement (as user, I can do or can’t do…)</a:t>
            </a:r>
          </a:p>
          <a:p>
            <a:pPr marL="342900" lvl="1" indent="-342900" eaLnBrk="1" hangingPunct="1">
              <a:lnSpc>
                <a:spcPct val="90000"/>
              </a:lnSpc>
              <a:buFont typeface="Arial" pitchFamily="34" charset="0"/>
              <a:buChar char="•"/>
              <a:defRPr/>
            </a:pPr>
            <a:r>
              <a:rPr lang="en-US" altLang="en-US" dirty="0" smtClean="0"/>
              <a:t>Test step and expected result is a step by step process</a:t>
            </a:r>
          </a:p>
          <a:p>
            <a:pPr marL="342900" lvl="1" indent="-342900" eaLnBrk="1" hangingPunct="1">
              <a:lnSpc>
                <a:spcPct val="90000"/>
              </a:lnSpc>
              <a:buFont typeface="Arial" pitchFamily="34" charset="0"/>
              <a:buChar char="•"/>
              <a:defRPr/>
            </a:pPr>
            <a:endParaRPr lang="en-US" altLang="en-US" dirty="0"/>
          </a:p>
          <a:p>
            <a:pPr marL="0" lvl="1" indent="0" eaLnBrk="1" hangingPunct="1">
              <a:lnSpc>
                <a:spcPct val="90000"/>
              </a:lnSpc>
              <a:buFont typeface="Wingdings" pitchFamily="2" charset="2"/>
              <a:buNone/>
              <a:defRPr/>
            </a:pPr>
            <a:r>
              <a:rPr lang="en-US" altLang="en-US" sz="2400" b="1" dirty="0" smtClean="0">
                <a:solidFill>
                  <a:srgbClr val="0000FF"/>
                </a:solidFill>
              </a:rPr>
              <a:t>* 4 C principal</a:t>
            </a:r>
          </a:p>
          <a:p>
            <a:pPr marL="342900" lvl="1" indent="-342900" eaLnBrk="1" hangingPunct="1">
              <a:lnSpc>
                <a:spcPct val="90000"/>
              </a:lnSpc>
              <a:buFont typeface="Arial" pitchFamily="34" charset="0"/>
              <a:buChar char="•"/>
              <a:defRPr/>
            </a:pPr>
            <a:r>
              <a:rPr lang="en-US" altLang="en-US" b="1" dirty="0" smtClean="0"/>
              <a:t>Correctness</a:t>
            </a:r>
            <a:r>
              <a:rPr lang="en-US" altLang="en-US" dirty="0" smtClean="0"/>
              <a:t>: </a:t>
            </a:r>
            <a:r>
              <a:rPr lang="en-US" dirty="0"/>
              <a:t>A good test case should be correct </a:t>
            </a:r>
            <a:endParaRPr lang="en-US" altLang="en-US" dirty="0"/>
          </a:p>
          <a:p>
            <a:pPr marL="342900" lvl="1" indent="-342900" eaLnBrk="1" hangingPunct="1">
              <a:lnSpc>
                <a:spcPct val="90000"/>
              </a:lnSpc>
              <a:buFont typeface="Arial" pitchFamily="34" charset="0"/>
              <a:buChar char="•"/>
              <a:defRPr/>
            </a:pPr>
            <a:r>
              <a:rPr lang="en-US" altLang="en-US" b="1" dirty="0" smtClean="0"/>
              <a:t>Clear</a:t>
            </a:r>
            <a:r>
              <a:rPr lang="en-US" altLang="en-US" dirty="0" smtClean="0"/>
              <a:t>: </a:t>
            </a:r>
            <a:r>
              <a:rPr lang="en-US" dirty="0"/>
              <a:t>The test cases should be simple and easy to understand </a:t>
            </a:r>
            <a:endParaRPr lang="en-US" altLang="en-US" dirty="0"/>
          </a:p>
          <a:p>
            <a:pPr marL="342900" lvl="1" indent="-342900" eaLnBrk="1" hangingPunct="1">
              <a:lnSpc>
                <a:spcPct val="90000"/>
              </a:lnSpc>
              <a:buFont typeface="Arial" pitchFamily="34" charset="0"/>
              <a:buChar char="•"/>
              <a:defRPr/>
            </a:pPr>
            <a:r>
              <a:rPr lang="en-US" altLang="en-US" b="1" dirty="0" smtClean="0"/>
              <a:t>Completeness</a:t>
            </a:r>
            <a:r>
              <a:rPr lang="en-US" altLang="en-US" dirty="0" smtClean="0"/>
              <a:t>: </a:t>
            </a:r>
            <a:r>
              <a:rPr lang="en-US" dirty="0" smtClean="0"/>
              <a:t>100</a:t>
            </a:r>
            <a:r>
              <a:rPr lang="en-US" dirty="0"/>
              <a:t>% coverage of the requirements </a:t>
            </a:r>
            <a:endParaRPr lang="en-US" altLang="en-US" dirty="0"/>
          </a:p>
          <a:p>
            <a:pPr marL="342900" lvl="1" indent="-342900" eaLnBrk="1" hangingPunct="1">
              <a:lnSpc>
                <a:spcPct val="90000"/>
              </a:lnSpc>
              <a:buFont typeface="Arial" pitchFamily="34" charset="0"/>
              <a:buChar char="•"/>
              <a:defRPr/>
            </a:pPr>
            <a:r>
              <a:rPr lang="en-US" altLang="en-US" b="1" dirty="0" smtClean="0"/>
              <a:t>Consistency</a:t>
            </a:r>
            <a:r>
              <a:rPr lang="en-US" altLang="en-US" dirty="0" smtClean="0"/>
              <a:t>: </a:t>
            </a:r>
            <a:r>
              <a:rPr lang="en-US" dirty="0"/>
              <a:t>consistency in writing the test cases </a:t>
            </a:r>
            <a:endParaRPr lang="en-US" altLang="en-US" dirty="0"/>
          </a:p>
        </p:txBody>
      </p:sp>
      <p:pic>
        <p:nvPicPr>
          <p:cNvPr id="46083" name="Content Placeholder 5" descr="untitled.bmp"/>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127492" y="2811761"/>
            <a:ext cx="1118116" cy="777277"/>
          </a:xfrm>
        </p:spPr>
      </p:pic>
      <p:sp>
        <p:nvSpPr>
          <p:cNvPr id="6" name="Title 1"/>
          <p:cNvSpPr txBox="1">
            <a:spLocks/>
          </p:cNvSpPr>
          <p:nvPr/>
        </p:nvSpPr>
        <p:spPr bwMode="auto">
          <a:xfrm>
            <a:off x="3124200" y="304800"/>
            <a:ext cx="5867400" cy="639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r" rtl="0" eaLnBrk="1" fontAlgn="base" hangingPunct="1">
              <a:spcBef>
                <a:spcPct val="0"/>
              </a:spcBef>
              <a:spcAft>
                <a:spcPct val="0"/>
              </a:spcAft>
              <a:defRPr kumimoji="1" sz="2700" b="1">
                <a:solidFill>
                  <a:schemeClr val="tx2"/>
                </a:solidFill>
                <a:latin typeface="+mj-lt"/>
                <a:ea typeface="+mj-ea"/>
                <a:cs typeface="+mj-cs"/>
              </a:defRPr>
            </a:lvl1pPr>
            <a:lvl2pPr algn="r" rtl="0" eaLnBrk="1" fontAlgn="base" hangingPunct="1">
              <a:spcBef>
                <a:spcPct val="0"/>
              </a:spcBef>
              <a:spcAft>
                <a:spcPct val="0"/>
              </a:spcAft>
              <a:defRPr kumimoji="1" sz="2700" b="1">
                <a:solidFill>
                  <a:schemeClr val="tx2"/>
                </a:solidFill>
                <a:latin typeface="Arial" charset="0"/>
                <a:cs typeface="Arial" charset="0"/>
              </a:defRPr>
            </a:lvl2pPr>
            <a:lvl3pPr algn="r" rtl="0" eaLnBrk="1" fontAlgn="base" hangingPunct="1">
              <a:spcBef>
                <a:spcPct val="0"/>
              </a:spcBef>
              <a:spcAft>
                <a:spcPct val="0"/>
              </a:spcAft>
              <a:defRPr kumimoji="1" sz="2700" b="1">
                <a:solidFill>
                  <a:schemeClr val="tx2"/>
                </a:solidFill>
                <a:latin typeface="Arial" charset="0"/>
                <a:cs typeface="Arial" charset="0"/>
              </a:defRPr>
            </a:lvl3pPr>
            <a:lvl4pPr algn="r" rtl="0" eaLnBrk="1" fontAlgn="base" hangingPunct="1">
              <a:spcBef>
                <a:spcPct val="0"/>
              </a:spcBef>
              <a:spcAft>
                <a:spcPct val="0"/>
              </a:spcAft>
              <a:defRPr kumimoji="1" sz="2700" b="1">
                <a:solidFill>
                  <a:schemeClr val="tx2"/>
                </a:solidFill>
                <a:latin typeface="Arial" charset="0"/>
                <a:cs typeface="Arial" charset="0"/>
              </a:defRPr>
            </a:lvl4pPr>
            <a:lvl5pPr algn="r" rtl="0" eaLnBrk="1" fontAlgn="base" hangingPunct="1">
              <a:spcBef>
                <a:spcPct val="0"/>
              </a:spcBef>
              <a:spcAft>
                <a:spcPct val="0"/>
              </a:spcAft>
              <a:defRPr kumimoji="1" sz="2700" b="1">
                <a:solidFill>
                  <a:schemeClr val="tx2"/>
                </a:solidFill>
                <a:latin typeface="Arial" charset="0"/>
                <a:cs typeface="Arial" charset="0"/>
              </a:defRPr>
            </a:lvl5pPr>
            <a:lvl6pPr marL="457200" algn="r" rtl="0" eaLnBrk="1" fontAlgn="base" hangingPunct="1">
              <a:spcBef>
                <a:spcPct val="0"/>
              </a:spcBef>
              <a:spcAft>
                <a:spcPct val="0"/>
              </a:spcAft>
              <a:defRPr kumimoji="1" sz="2700" b="1">
                <a:solidFill>
                  <a:schemeClr val="tx2"/>
                </a:solidFill>
                <a:latin typeface="Arial" charset="0"/>
                <a:cs typeface="Arial" charset="0"/>
              </a:defRPr>
            </a:lvl6pPr>
            <a:lvl7pPr marL="914400" algn="r" rtl="0" eaLnBrk="1" fontAlgn="base" hangingPunct="1">
              <a:spcBef>
                <a:spcPct val="0"/>
              </a:spcBef>
              <a:spcAft>
                <a:spcPct val="0"/>
              </a:spcAft>
              <a:defRPr kumimoji="1" sz="2700" b="1">
                <a:solidFill>
                  <a:schemeClr val="tx2"/>
                </a:solidFill>
                <a:latin typeface="Arial" charset="0"/>
                <a:cs typeface="Arial" charset="0"/>
              </a:defRPr>
            </a:lvl7pPr>
            <a:lvl8pPr marL="1371600" algn="r" rtl="0" eaLnBrk="1" fontAlgn="base" hangingPunct="1">
              <a:spcBef>
                <a:spcPct val="0"/>
              </a:spcBef>
              <a:spcAft>
                <a:spcPct val="0"/>
              </a:spcAft>
              <a:defRPr kumimoji="1" sz="2700" b="1">
                <a:solidFill>
                  <a:schemeClr val="tx2"/>
                </a:solidFill>
                <a:latin typeface="Arial" charset="0"/>
                <a:cs typeface="Arial" charset="0"/>
              </a:defRPr>
            </a:lvl8pPr>
            <a:lvl9pPr marL="1828800" algn="r" rtl="0" eaLnBrk="1" fontAlgn="base" hangingPunct="1">
              <a:spcBef>
                <a:spcPct val="0"/>
              </a:spcBef>
              <a:spcAft>
                <a:spcPct val="0"/>
              </a:spcAft>
              <a:defRPr kumimoji="1" sz="2700" b="1">
                <a:solidFill>
                  <a:schemeClr val="tx2"/>
                </a:solidFill>
                <a:latin typeface="Arial" charset="0"/>
                <a:cs typeface="Arial" charset="0"/>
              </a:defRPr>
            </a:lvl9pPr>
          </a:lstStyle>
          <a:p>
            <a:pPr>
              <a:defRPr/>
            </a:pPr>
            <a:r>
              <a:rPr lang="en-US" altLang="en-US" sz="3200" dirty="0"/>
              <a:t>Tips for good Test case</a:t>
            </a:r>
            <a:endParaRPr lang="vi-VN" altLang="en-US" sz="3200" kern="0" dirty="0" smtClean="0"/>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21859"/>
                                        </p:tgtEl>
                                        <p:attrNameLst>
                                          <p:attrName>style.visibility</p:attrName>
                                        </p:attrNameLst>
                                      </p:cBhvr>
                                      <p:to>
                                        <p:strVal val="visible"/>
                                      </p:to>
                                    </p:set>
                                    <p:animEffect transition="in" filter="fade">
                                      <p:cBhvr>
                                        <p:cTn id="7" dur="2000"/>
                                        <p:tgtEl>
                                          <p:spTgt spid="1218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859"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3"/>
          <p:cNvSpPr>
            <a:spLocks noGrp="1" noChangeArrowheads="1"/>
          </p:cNvSpPr>
          <p:nvPr>
            <p:ph idx="1"/>
          </p:nvPr>
        </p:nvSpPr>
        <p:spPr>
          <a:xfrm>
            <a:off x="304800" y="1371600"/>
            <a:ext cx="8458200" cy="4572000"/>
          </a:xfrm>
        </p:spPr>
        <p:txBody>
          <a:bodyPr/>
          <a:lstStyle/>
          <a:p>
            <a:pPr eaLnBrk="1" hangingPunct="1"/>
            <a:r>
              <a:rPr lang="en-US" altLang="en-US" sz="2400" b="1" dirty="0" smtClean="0">
                <a:solidFill>
                  <a:srgbClr val="404040"/>
                </a:solidFill>
              </a:rPr>
              <a:t>TC checklist?</a:t>
            </a:r>
            <a:r>
              <a:rPr lang="en-US" altLang="en-US" sz="2400" b="1" dirty="0" smtClean="0"/>
              <a:t> </a:t>
            </a:r>
            <a:r>
              <a:rPr lang="en-US" altLang="en-US" sz="2400" dirty="0" smtClean="0"/>
              <a:t>Common questions to ensure that TC created enough and right format</a:t>
            </a:r>
          </a:p>
          <a:p>
            <a:pPr eaLnBrk="1" hangingPunct="1"/>
            <a:r>
              <a:rPr lang="en-US" altLang="en-US" sz="2400" b="1" dirty="0" smtClean="0">
                <a:solidFill>
                  <a:srgbClr val="404040"/>
                </a:solidFill>
              </a:rPr>
              <a:t>Who do?</a:t>
            </a:r>
            <a:r>
              <a:rPr lang="en-US" altLang="en-US" sz="2400" b="1" dirty="0" smtClean="0"/>
              <a:t> </a:t>
            </a:r>
            <a:r>
              <a:rPr lang="en-US" altLang="en-US" sz="2400" dirty="0" smtClean="0"/>
              <a:t>Reviewer (Test leader, PM, Developers, QA, customer)</a:t>
            </a:r>
          </a:p>
          <a:p>
            <a:pPr eaLnBrk="1" hangingPunct="1"/>
            <a:endParaRPr lang="ja-JP" altLang="en-US" sz="2400" dirty="0" smtClean="0">
              <a:ea typeface="ＭＳ Ｐゴシック" pitchFamily="50" charset="-128"/>
            </a:endParaRPr>
          </a:p>
        </p:txBody>
      </p:sp>
      <p:graphicFrame>
        <p:nvGraphicFramePr>
          <p:cNvPr id="47108" name="Object 2"/>
          <p:cNvGraphicFramePr>
            <a:graphicFrameLocks noChangeAspect="1"/>
          </p:cNvGraphicFramePr>
          <p:nvPr/>
        </p:nvGraphicFramePr>
        <p:xfrm>
          <a:off x="1257300" y="3598863"/>
          <a:ext cx="3733800" cy="2019300"/>
        </p:xfrm>
        <a:graphic>
          <a:graphicData uri="http://schemas.openxmlformats.org/presentationml/2006/ole">
            <mc:AlternateContent xmlns:mc="http://schemas.openxmlformats.org/markup-compatibility/2006">
              <mc:Choice xmlns:v="urn:schemas-microsoft-com:vml" Requires="v">
                <p:oleObj spid="_x0000_s47118" name="Worksheet" showAsIcon="1" r:id="rId4" imgW="914400" imgH="771525" progId="Excel.Sheet.8">
                  <p:embed/>
                </p:oleObj>
              </mc:Choice>
              <mc:Fallback>
                <p:oleObj name="Worksheet" showAsIcon="1" r:id="rId4" imgW="914400" imgH="771525" progId="Excel.Sheet.8">
                  <p:embed/>
                  <p:pic>
                    <p:nvPicPr>
                      <p:cNvPr id="0" name="Picture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57300" y="3598863"/>
                        <a:ext cx="3733800" cy="2019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47109" name="Picture 4" descr="stock_task.png"/>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5875338" y="3429000"/>
            <a:ext cx="2238375" cy="223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itle 1"/>
          <p:cNvSpPr txBox="1">
            <a:spLocks/>
          </p:cNvSpPr>
          <p:nvPr/>
        </p:nvSpPr>
        <p:spPr bwMode="auto">
          <a:xfrm>
            <a:off x="3124200" y="304800"/>
            <a:ext cx="5867400" cy="639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r" rtl="0" eaLnBrk="1" fontAlgn="base" hangingPunct="1">
              <a:spcBef>
                <a:spcPct val="0"/>
              </a:spcBef>
              <a:spcAft>
                <a:spcPct val="0"/>
              </a:spcAft>
              <a:defRPr kumimoji="1" sz="2700" b="1">
                <a:solidFill>
                  <a:schemeClr val="tx2"/>
                </a:solidFill>
                <a:latin typeface="+mj-lt"/>
                <a:ea typeface="+mj-ea"/>
                <a:cs typeface="+mj-cs"/>
              </a:defRPr>
            </a:lvl1pPr>
            <a:lvl2pPr algn="r" rtl="0" eaLnBrk="1" fontAlgn="base" hangingPunct="1">
              <a:spcBef>
                <a:spcPct val="0"/>
              </a:spcBef>
              <a:spcAft>
                <a:spcPct val="0"/>
              </a:spcAft>
              <a:defRPr kumimoji="1" sz="2700" b="1">
                <a:solidFill>
                  <a:schemeClr val="tx2"/>
                </a:solidFill>
                <a:latin typeface="Arial" charset="0"/>
                <a:cs typeface="Arial" charset="0"/>
              </a:defRPr>
            </a:lvl2pPr>
            <a:lvl3pPr algn="r" rtl="0" eaLnBrk="1" fontAlgn="base" hangingPunct="1">
              <a:spcBef>
                <a:spcPct val="0"/>
              </a:spcBef>
              <a:spcAft>
                <a:spcPct val="0"/>
              </a:spcAft>
              <a:defRPr kumimoji="1" sz="2700" b="1">
                <a:solidFill>
                  <a:schemeClr val="tx2"/>
                </a:solidFill>
                <a:latin typeface="Arial" charset="0"/>
                <a:cs typeface="Arial" charset="0"/>
              </a:defRPr>
            </a:lvl3pPr>
            <a:lvl4pPr algn="r" rtl="0" eaLnBrk="1" fontAlgn="base" hangingPunct="1">
              <a:spcBef>
                <a:spcPct val="0"/>
              </a:spcBef>
              <a:spcAft>
                <a:spcPct val="0"/>
              </a:spcAft>
              <a:defRPr kumimoji="1" sz="2700" b="1">
                <a:solidFill>
                  <a:schemeClr val="tx2"/>
                </a:solidFill>
                <a:latin typeface="Arial" charset="0"/>
                <a:cs typeface="Arial" charset="0"/>
              </a:defRPr>
            </a:lvl4pPr>
            <a:lvl5pPr algn="r" rtl="0" eaLnBrk="1" fontAlgn="base" hangingPunct="1">
              <a:spcBef>
                <a:spcPct val="0"/>
              </a:spcBef>
              <a:spcAft>
                <a:spcPct val="0"/>
              </a:spcAft>
              <a:defRPr kumimoji="1" sz="2700" b="1">
                <a:solidFill>
                  <a:schemeClr val="tx2"/>
                </a:solidFill>
                <a:latin typeface="Arial" charset="0"/>
                <a:cs typeface="Arial" charset="0"/>
              </a:defRPr>
            </a:lvl5pPr>
            <a:lvl6pPr marL="457200" algn="r" rtl="0" eaLnBrk="1" fontAlgn="base" hangingPunct="1">
              <a:spcBef>
                <a:spcPct val="0"/>
              </a:spcBef>
              <a:spcAft>
                <a:spcPct val="0"/>
              </a:spcAft>
              <a:defRPr kumimoji="1" sz="2700" b="1">
                <a:solidFill>
                  <a:schemeClr val="tx2"/>
                </a:solidFill>
                <a:latin typeface="Arial" charset="0"/>
                <a:cs typeface="Arial" charset="0"/>
              </a:defRPr>
            </a:lvl6pPr>
            <a:lvl7pPr marL="914400" algn="r" rtl="0" eaLnBrk="1" fontAlgn="base" hangingPunct="1">
              <a:spcBef>
                <a:spcPct val="0"/>
              </a:spcBef>
              <a:spcAft>
                <a:spcPct val="0"/>
              </a:spcAft>
              <a:defRPr kumimoji="1" sz="2700" b="1">
                <a:solidFill>
                  <a:schemeClr val="tx2"/>
                </a:solidFill>
                <a:latin typeface="Arial" charset="0"/>
                <a:cs typeface="Arial" charset="0"/>
              </a:defRPr>
            </a:lvl7pPr>
            <a:lvl8pPr marL="1371600" algn="r" rtl="0" eaLnBrk="1" fontAlgn="base" hangingPunct="1">
              <a:spcBef>
                <a:spcPct val="0"/>
              </a:spcBef>
              <a:spcAft>
                <a:spcPct val="0"/>
              </a:spcAft>
              <a:defRPr kumimoji="1" sz="2700" b="1">
                <a:solidFill>
                  <a:schemeClr val="tx2"/>
                </a:solidFill>
                <a:latin typeface="Arial" charset="0"/>
                <a:cs typeface="Arial" charset="0"/>
              </a:defRPr>
            </a:lvl8pPr>
            <a:lvl9pPr marL="1828800" algn="r" rtl="0" eaLnBrk="1" fontAlgn="base" hangingPunct="1">
              <a:spcBef>
                <a:spcPct val="0"/>
              </a:spcBef>
              <a:spcAft>
                <a:spcPct val="0"/>
              </a:spcAft>
              <a:defRPr kumimoji="1" sz="2700" b="1">
                <a:solidFill>
                  <a:schemeClr val="tx2"/>
                </a:solidFill>
                <a:latin typeface="Arial" charset="0"/>
                <a:cs typeface="Arial" charset="0"/>
              </a:defRPr>
            </a:lvl9pPr>
          </a:lstStyle>
          <a:p>
            <a:pPr>
              <a:defRPr/>
            </a:pPr>
            <a:r>
              <a:rPr lang="en-GB" altLang="en-US" sz="3200" dirty="0"/>
              <a:t>Test Case Review Checklist</a:t>
            </a:r>
            <a:endParaRPr lang="vi-VN" altLang="en-US" sz="3200" kern="0" dirty="0" smtClean="0"/>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7" name="Rectangle 5"/>
          <p:cNvSpPr>
            <a:spLocks noChangeArrowheads="1"/>
          </p:cNvSpPr>
          <p:nvPr/>
        </p:nvSpPr>
        <p:spPr bwMode="auto">
          <a:xfrm>
            <a:off x="457200" y="1371600"/>
            <a:ext cx="8229600" cy="4525963"/>
          </a:xfrm>
          <a:prstGeom prst="rect">
            <a:avLst/>
          </a:prstGeom>
          <a:noFill/>
          <a:ln w="9525">
            <a:noFill/>
            <a:miter lim="800000"/>
            <a:headEnd/>
            <a:tailEnd/>
          </a:ln>
          <a:effectLst/>
        </p:spPr>
        <p:txBody>
          <a:bodyPr/>
          <a:lstStyle>
            <a:lvl1pPr>
              <a:defRPr kumimoji="1" sz="2400">
                <a:solidFill>
                  <a:schemeClr val="tx1"/>
                </a:solidFill>
                <a:latin typeface="Times New Roman" pitchFamily="18" charset="0"/>
              </a:defRPr>
            </a:lvl1pPr>
            <a:lvl2pPr marL="742950" indent="-285750">
              <a:defRPr kumimoji="1" sz="2400">
                <a:solidFill>
                  <a:schemeClr val="tx1"/>
                </a:solidFill>
                <a:latin typeface="Times New Roman" pitchFamily="18" charset="0"/>
              </a:defRPr>
            </a:lvl2pPr>
            <a:lvl3pPr marL="1143000" indent="-228600">
              <a:defRPr kumimoji="1" sz="2400">
                <a:solidFill>
                  <a:schemeClr val="tx1"/>
                </a:solidFill>
                <a:latin typeface="Times New Roman" pitchFamily="18" charset="0"/>
              </a:defRPr>
            </a:lvl3pPr>
            <a:lvl4pPr marL="1600200" indent="-228600">
              <a:defRPr kumimoji="1" sz="2400">
                <a:solidFill>
                  <a:schemeClr val="tx1"/>
                </a:solidFill>
                <a:latin typeface="Times New Roman" pitchFamily="18" charset="0"/>
              </a:defRPr>
            </a:lvl4pPr>
            <a:lvl5pPr marL="2057400" indent="-228600">
              <a:defRPr kumimoji="1" sz="2400">
                <a:solidFill>
                  <a:schemeClr val="tx1"/>
                </a:solidFill>
                <a:latin typeface="Times New Roman" pitchFamily="18" charset="0"/>
              </a:defRPr>
            </a:lvl5pPr>
            <a:lvl6pPr marL="2514600" indent="-228600" eaLnBrk="0" fontAlgn="base" hangingPunct="0">
              <a:spcBef>
                <a:spcPct val="0"/>
              </a:spcBef>
              <a:spcAft>
                <a:spcPct val="0"/>
              </a:spcAft>
              <a:defRPr kumimoji="1" sz="2400">
                <a:solidFill>
                  <a:schemeClr val="tx1"/>
                </a:solidFill>
                <a:latin typeface="Times New Roman" pitchFamily="18" charset="0"/>
              </a:defRPr>
            </a:lvl6pPr>
            <a:lvl7pPr marL="2971800" indent="-228600" eaLnBrk="0" fontAlgn="base" hangingPunct="0">
              <a:spcBef>
                <a:spcPct val="0"/>
              </a:spcBef>
              <a:spcAft>
                <a:spcPct val="0"/>
              </a:spcAft>
              <a:defRPr kumimoji="1" sz="2400">
                <a:solidFill>
                  <a:schemeClr val="tx1"/>
                </a:solidFill>
                <a:latin typeface="Times New Roman" pitchFamily="18" charset="0"/>
              </a:defRPr>
            </a:lvl7pPr>
            <a:lvl8pPr marL="3429000" indent="-228600" eaLnBrk="0" fontAlgn="base" hangingPunct="0">
              <a:spcBef>
                <a:spcPct val="0"/>
              </a:spcBef>
              <a:spcAft>
                <a:spcPct val="0"/>
              </a:spcAft>
              <a:defRPr kumimoji="1" sz="2400">
                <a:solidFill>
                  <a:schemeClr val="tx1"/>
                </a:solidFill>
                <a:latin typeface="Times New Roman" pitchFamily="18" charset="0"/>
              </a:defRPr>
            </a:lvl8pPr>
            <a:lvl9pPr marL="3886200" indent="-228600" eaLnBrk="0" fontAlgn="base" hangingPunct="0">
              <a:spcBef>
                <a:spcPct val="0"/>
              </a:spcBef>
              <a:spcAft>
                <a:spcPct val="0"/>
              </a:spcAft>
              <a:defRPr kumimoji="1" sz="2400">
                <a:solidFill>
                  <a:schemeClr val="tx1"/>
                </a:solidFill>
                <a:latin typeface="Times New Roman" pitchFamily="18" charset="0"/>
              </a:defRPr>
            </a:lvl9pPr>
          </a:lstStyle>
          <a:p>
            <a:pPr algn="ctr">
              <a:buClr>
                <a:schemeClr val="tx1"/>
              </a:buClr>
              <a:buSzPct val="62000"/>
              <a:buFont typeface="Monotype Sorts" pitchFamily="2" charset="2"/>
              <a:buNone/>
              <a:defRPr/>
            </a:pPr>
            <a:endParaRPr kumimoji="0" lang="en-US" altLang="en-US" sz="6000" b="1" i="1" dirty="0" smtClean="0">
              <a:solidFill>
                <a:srgbClr val="000080"/>
              </a:solidFill>
              <a:effectLst>
                <a:outerShdw blurRad="38100" dist="38100" dir="2700000" algn="tl">
                  <a:srgbClr val="C0C0C0"/>
                </a:outerShdw>
              </a:effectLst>
              <a:latin typeface="+mn-lt"/>
            </a:endParaRPr>
          </a:p>
          <a:p>
            <a:pPr algn="ctr">
              <a:buClr>
                <a:schemeClr val="tx1"/>
              </a:buClr>
              <a:buSzPct val="62000"/>
              <a:buFont typeface="Monotype Sorts" pitchFamily="2" charset="2"/>
              <a:buNone/>
              <a:defRPr/>
            </a:pPr>
            <a:endParaRPr kumimoji="0" lang="en-US" altLang="en-US" sz="6000" b="1" i="1" dirty="0" smtClean="0">
              <a:solidFill>
                <a:srgbClr val="000080"/>
              </a:solidFill>
              <a:effectLst>
                <a:outerShdw blurRad="38100" dist="38100" dir="2700000" algn="tl">
                  <a:srgbClr val="C0C0C0"/>
                </a:outerShdw>
              </a:effectLst>
              <a:latin typeface="+mn-lt"/>
            </a:endParaRPr>
          </a:p>
          <a:p>
            <a:pPr algn="ctr">
              <a:buClr>
                <a:schemeClr val="tx1"/>
              </a:buClr>
              <a:buSzPct val="62000"/>
              <a:buFont typeface="Monotype Sorts" pitchFamily="2" charset="2"/>
              <a:buNone/>
              <a:defRPr/>
            </a:pPr>
            <a:r>
              <a:rPr kumimoji="0" lang="en-US" altLang="en-US" sz="6000" b="1" i="1" dirty="0" smtClean="0">
                <a:solidFill>
                  <a:srgbClr val="000080"/>
                </a:solidFill>
                <a:effectLst>
                  <a:outerShdw blurRad="38100" dist="38100" dir="2700000" algn="tl">
                    <a:srgbClr val="C0C0C0"/>
                  </a:outerShdw>
                </a:effectLst>
                <a:latin typeface="+mn-lt"/>
              </a:rPr>
              <a:t>QUIZ</a:t>
            </a:r>
          </a:p>
          <a:p>
            <a:pPr algn="ctr">
              <a:spcBef>
                <a:spcPct val="20000"/>
              </a:spcBef>
              <a:buClr>
                <a:schemeClr val="tx1"/>
              </a:buClr>
              <a:buSzPct val="62000"/>
              <a:buFont typeface="Monotype Sorts" pitchFamily="2" charset="2"/>
              <a:buNone/>
              <a:defRPr/>
            </a:pPr>
            <a:endParaRPr kumimoji="0" lang="en-US" altLang="en-US" sz="6000" dirty="0" smtClean="0">
              <a:solidFill>
                <a:srgbClr val="000080"/>
              </a:solidFill>
              <a:latin typeface="+mn-lt"/>
            </a:endParaRPr>
          </a:p>
        </p:txBody>
      </p:sp>
    </p:spTree>
  </p:cSld>
  <p:clrMapOvr>
    <a:masterClrMapping/>
  </p:clrMapOvr>
  <p:transition>
    <p:blinds dir="ver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6"/>
          <p:cNvSpPr>
            <a:spLocks noGrp="1" noChangeArrowheads="1"/>
          </p:cNvSpPr>
          <p:nvPr>
            <p:ph type="title"/>
          </p:nvPr>
        </p:nvSpPr>
        <p:spPr>
          <a:xfrm>
            <a:off x="1219200" y="290513"/>
            <a:ext cx="7772400" cy="700087"/>
          </a:xfrm>
          <a:extLst>
            <a:ext uri="{91240B29-F687-4F45-9708-019B960494DF}">
              <a14:hiddenLine xmlns:a14="http://schemas.microsoft.com/office/drawing/2010/main" w="9525" algn="ctr">
                <a:solidFill>
                  <a:srgbClr val="000000"/>
                </a:solidFill>
                <a:miter lim="800000"/>
                <a:headEnd/>
                <a:tailEnd/>
              </a14:hiddenLine>
            </a:ext>
          </a:extLst>
        </p:spPr>
        <p:txBody>
          <a:bodyPr anchor="t"/>
          <a:lstStyle/>
          <a:p>
            <a:pPr eaLnBrk="1" hangingPunct="1"/>
            <a:r>
              <a:rPr lang="en-US" altLang="en-US" sz="3200" dirty="0" smtClean="0">
                <a:solidFill>
                  <a:schemeClr val="tx1"/>
                </a:solidFill>
              </a:rPr>
              <a:t>Objectives</a:t>
            </a:r>
          </a:p>
        </p:txBody>
      </p:sp>
      <p:sp>
        <p:nvSpPr>
          <p:cNvPr id="28675" name="Rectangle 7"/>
          <p:cNvSpPr>
            <a:spLocks noGrp="1" noChangeArrowheads="1"/>
          </p:cNvSpPr>
          <p:nvPr>
            <p:ph idx="1"/>
          </p:nvPr>
        </p:nvSpPr>
        <p:spPr>
          <a:xfrm>
            <a:off x="457200" y="1447800"/>
            <a:ext cx="6400800" cy="4495800"/>
          </a:xfrm>
        </p:spPr>
        <p:txBody>
          <a:bodyPr lIns="92075" tIns="46038" rIns="92075" bIns="46038"/>
          <a:lstStyle/>
          <a:p>
            <a:pPr eaLnBrk="1" hangingPunct="1">
              <a:buFont typeface="Monotype Sorts" pitchFamily="2" charset="2"/>
              <a:buNone/>
            </a:pPr>
            <a:r>
              <a:rPr lang="en-US" altLang="en-US" sz="2400" b="1" dirty="0" smtClean="0"/>
              <a:t>After the course, student will:</a:t>
            </a:r>
          </a:p>
          <a:p>
            <a:pPr eaLnBrk="1" hangingPunct="1">
              <a:lnSpc>
                <a:spcPct val="120000"/>
              </a:lnSpc>
            </a:pPr>
            <a:r>
              <a:rPr lang="en-US" altLang="ja-JP" sz="2400" dirty="0" smtClean="0">
                <a:ea typeface="ＭＳ Ｐゴシック" pitchFamily="50" charset="-128"/>
              </a:rPr>
              <a:t>Understanding what is Test Case</a:t>
            </a:r>
          </a:p>
          <a:p>
            <a:pPr eaLnBrk="1" hangingPunct="1">
              <a:lnSpc>
                <a:spcPct val="120000"/>
              </a:lnSpc>
            </a:pPr>
            <a:r>
              <a:rPr lang="en-US" altLang="ja-JP" sz="2400" dirty="0" smtClean="0">
                <a:ea typeface="ＭＳ Ｐゴシック" pitchFamily="50" charset="-128"/>
              </a:rPr>
              <a:t>Aware about Test case template</a:t>
            </a:r>
          </a:p>
          <a:p>
            <a:pPr eaLnBrk="1" hangingPunct="1">
              <a:lnSpc>
                <a:spcPct val="120000"/>
              </a:lnSpc>
            </a:pPr>
            <a:r>
              <a:rPr lang="en-US" altLang="ja-JP" sz="2400" dirty="0" smtClean="0">
                <a:ea typeface="ＭＳ Ｐゴシック" pitchFamily="50" charset="-128"/>
              </a:rPr>
              <a:t>Able to understand how to read &amp; create test case</a:t>
            </a:r>
          </a:p>
          <a:p>
            <a:pPr eaLnBrk="1" hangingPunct="1">
              <a:lnSpc>
                <a:spcPct val="120000"/>
              </a:lnSpc>
            </a:pPr>
            <a:r>
              <a:rPr lang="en-US" altLang="ja-JP" sz="2400" dirty="0" smtClean="0">
                <a:ea typeface="ＭＳ Ｐゴシック" pitchFamily="50" charset="-128"/>
              </a:rPr>
              <a:t>Using checklist to review Test Case</a:t>
            </a:r>
          </a:p>
        </p:txBody>
      </p:sp>
      <p:pic>
        <p:nvPicPr>
          <p:cNvPr id="28677" name="Picture 8" descr="bd04924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65888" y="1752600"/>
            <a:ext cx="2525712" cy="340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checker dir="ver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746" name="Content Placeholder 2"/>
          <p:cNvSpPr>
            <a:spLocks noGrp="1"/>
          </p:cNvSpPr>
          <p:nvPr>
            <p:ph idx="1"/>
          </p:nvPr>
        </p:nvSpPr>
        <p:spPr>
          <a:xfrm>
            <a:off x="457200" y="1371600"/>
            <a:ext cx="8229600" cy="4953000"/>
          </a:xfrm>
        </p:spPr>
        <p:txBody>
          <a:bodyPr/>
          <a:lstStyle/>
          <a:p>
            <a:pPr eaLnBrk="1" hangingPunct="1">
              <a:defRPr/>
            </a:pPr>
            <a:r>
              <a:rPr lang="en-US" altLang="en-US" sz="2400" dirty="0" smtClean="0"/>
              <a:t>A set of </a:t>
            </a:r>
            <a:r>
              <a:rPr lang="en-US" altLang="en-US" sz="2400" dirty="0" smtClean="0">
                <a:solidFill>
                  <a:srgbClr val="404040"/>
                </a:solidFill>
              </a:rPr>
              <a:t>pre-requisites/pre-conditions, input value, execution steps, expected results</a:t>
            </a:r>
          </a:p>
          <a:p>
            <a:pPr eaLnBrk="1" hangingPunct="1">
              <a:defRPr/>
            </a:pPr>
            <a:r>
              <a:rPr lang="en-US" altLang="en-US" sz="2400" dirty="0" smtClean="0"/>
              <a:t>Developed for a </a:t>
            </a:r>
            <a:r>
              <a:rPr lang="en-US" altLang="en-US" sz="2400" dirty="0" smtClean="0">
                <a:solidFill>
                  <a:srgbClr val="404040"/>
                </a:solidFill>
              </a:rPr>
              <a:t>particular</a:t>
            </a:r>
            <a:r>
              <a:rPr lang="en-US" altLang="en-US" sz="2400" dirty="0" smtClean="0"/>
              <a:t> objective or test condition</a:t>
            </a:r>
          </a:p>
          <a:p>
            <a:pPr eaLnBrk="1" hangingPunct="1">
              <a:buFontTx/>
              <a:buNone/>
              <a:defRPr/>
            </a:pPr>
            <a:endParaRPr lang="en-US" altLang="en-US" sz="2400" i="1" dirty="0" smtClean="0"/>
          </a:p>
          <a:p>
            <a:pPr eaLnBrk="1" hangingPunct="1">
              <a:buFontTx/>
              <a:buNone/>
              <a:defRPr/>
            </a:pPr>
            <a:r>
              <a:rPr lang="en-US" altLang="en-US" sz="2400" b="1" dirty="0" smtClean="0"/>
              <a:t>For example:</a:t>
            </a:r>
          </a:p>
          <a:p>
            <a:pPr marL="460375" indent="4763" eaLnBrk="1" hangingPunct="1">
              <a:buFontTx/>
              <a:buNone/>
              <a:defRPr/>
            </a:pPr>
            <a:r>
              <a:rPr lang="en-US" altLang="en-US" sz="2000" dirty="0" smtClean="0"/>
              <a:t>Exercise a particular program path or to verify compliance with a specific requirement</a:t>
            </a:r>
          </a:p>
          <a:p>
            <a:pPr marL="460375" indent="4763" eaLnBrk="1" hangingPunct="1">
              <a:buFontTx/>
              <a:buNone/>
              <a:defRPr/>
            </a:pPr>
            <a:endParaRPr lang="en-US" altLang="en-US" sz="2000" dirty="0" smtClean="0"/>
          </a:p>
          <a:p>
            <a:pPr marL="460375" indent="4763" eaLnBrk="1" hangingPunct="1">
              <a:buFontTx/>
              <a:buNone/>
              <a:defRPr/>
            </a:pPr>
            <a:endParaRPr lang="en-US" altLang="en-US" sz="2000" dirty="0" smtClean="0"/>
          </a:p>
          <a:p>
            <a:pPr marL="460375" indent="4763" eaLnBrk="1" hangingPunct="1">
              <a:buFontTx/>
              <a:buNone/>
              <a:defRPr/>
            </a:pPr>
            <a:endParaRPr lang="en-US" altLang="en-US" sz="2000" dirty="0" smtClean="0"/>
          </a:p>
          <a:p>
            <a:pPr marL="460375" indent="4763" eaLnBrk="1" hangingPunct="1">
              <a:buFontTx/>
              <a:buNone/>
              <a:defRPr/>
            </a:pPr>
            <a:endParaRPr lang="en-US" altLang="en-US" sz="2000" dirty="0" smtClean="0"/>
          </a:p>
          <a:p>
            <a:pPr marL="460375" indent="4763" eaLnBrk="1" hangingPunct="1">
              <a:buFontTx/>
              <a:buNone/>
              <a:defRPr/>
            </a:pPr>
            <a:r>
              <a:rPr lang="en-US" altLang="en-US" sz="2000" i="1" dirty="0" smtClean="0"/>
              <a:t>This template is used for writing TCs of Integration test, System Test, User Acceptance Test.</a:t>
            </a:r>
          </a:p>
        </p:txBody>
      </p:sp>
      <p:graphicFrame>
        <p:nvGraphicFramePr>
          <p:cNvPr id="29700" name="Object 5" descr="Test case template"/>
          <p:cNvGraphicFramePr>
            <a:graphicFrameLocks noChangeAspect="1"/>
          </p:cNvGraphicFramePr>
          <p:nvPr/>
        </p:nvGraphicFramePr>
        <p:xfrm>
          <a:off x="5638800" y="4343400"/>
          <a:ext cx="1719263" cy="1449388"/>
        </p:xfrm>
        <a:graphic>
          <a:graphicData uri="http://schemas.openxmlformats.org/presentationml/2006/ole">
            <mc:AlternateContent xmlns:mc="http://schemas.openxmlformats.org/markup-compatibility/2006">
              <mc:Choice xmlns:v="urn:schemas-microsoft-com:vml" Requires="v">
                <p:oleObj spid="_x0000_s29709" name="Worksheet" showAsIcon="1" r:id="rId4" imgW="914400" imgH="771525" progId="Excel.Sheet.8">
                  <p:embed/>
                </p:oleObj>
              </mc:Choice>
              <mc:Fallback>
                <p:oleObj name="Worksheet" showAsIcon="1" r:id="rId4" imgW="914400" imgH="771525" progId="Excel.Sheet.8">
                  <p:embed/>
                  <p:pic>
                    <p:nvPicPr>
                      <p:cNvPr id="0" name="Picture 10" descr="Test case templat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38800" y="4343400"/>
                        <a:ext cx="1719263" cy="14493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Rectangle 6"/>
          <p:cNvSpPr txBox="1">
            <a:spLocks noChangeArrowheads="1"/>
          </p:cNvSpPr>
          <p:nvPr/>
        </p:nvSpPr>
        <p:spPr bwMode="auto">
          <a:xfrm>
            <a:off x="1219200" y="304800"/>
            <a:ext cx="7772400" cy="70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lgn="r" rtl="0" eaLnBrk="1" fontAlgn="base" hangingPunct="1">
              <a:spcBef>
                <a:spcPct val="0"/>
              </a:spcBef>
              <a:spcAft>
                <a:spcPct val="0"/>
              </a:spcAft>
              <a:defRPr kumimoji="1" sz="2700" b="1">
                <a:solidFill>
                  <a:schemeClr val="tx2"/>
                </a:solidFill>
                <a:latin typeface="+mj-lt"/>
                <a:ea typeface="+mj-ea"/>
                <a:cs typeface="+mj-cs"/>
              </a:defRPr>
            </a:lvl1pPr>
            <a:lvl2pPr algn="r" rtl="0" eaLnBrk="1" fontAlgn="base" hangingPunct="1">
              <a:spcBef>
                <a:spcPct val="0"/>
              </a:spcBef>
              <a:spcAft>
                <a:spcPct val="0"/>
              </a:spcAft>
              <a:defRPr kumimoji="1" sz="2700" b="1">
                <a:solidFill>
                  <a:schemeClr val="tx2"/>
                </a:solidFill>
                <a:latin typeface="Arial" charset="0"/>
                <a:cs typeface="Arial" charset="0"/>
              </a:defRPr>
            </a:lvl2pPr>
            <a:lvl3pPr algn="r" rtl="0" eaLnBrk="1" fontAlgn="base" hangingPunct="1">
              <a:spcBef>
                <a:spcPct val="0"/>
              </a:spcBef>
              <a:spcAft>
                <a:spcPct val="0"/>
              </a:spcAft>
              <a:defRPr kumimoji="1" sz="2700" b="1">
                <a:solidFill>
                  <a:schemeClr val="tx2"/>
                </a:solidFill>
                <a:latin typeface="Arial" charset="0"/>
                <a:cs typeface="Arial" charset="0"/>
              </a:defRPr>
            </a:lvl3pPr>
            <a:lvl4pPr algn="r" rtl="0" eaLnBrk="1" fontAlgn="base" hangingPunct="1">
              <a:spcBef>
                <a:spcPct val="0"/>
              </a:spcBef>
              <a:spcAft>
                <a:spcPct val="0"/>
              </a:spcAft>
              <a:defRPr kumimoji="1" sz="2700" b="1">
                <a:solidFill>
                  <a:schemeClr val="tx2"/>
                </a:solidFill>
                <a:latin typeface="Arial" charset="0"/>
                <a:cs typeface="Arial" charset="0"/>
              </a:defRPr>
            </a:lvl4pPr>
            <a:lvl5pPr algn="r" rtl="0" eaLnBrk="1" fontAlgn="base" hangingPunct="1">
              <a:spcBef>
                <a:spcPct val="0"/>
              </a:spcBef>
              <a:spcAft>
                <a:spcPct val="0"/>
              </a:spcAft>
              <a:defRPr kumimoji="1" sz="2700" b="1">
                <a:solidFill>
                  <a:schemeClr val="tx2"/>
                </a:solidFill>
                <a:latin typeface="Arial" charset="0"/>
                <a:cs typeface="Arial" charset="0"/>
              </a:defRPr>
            </a:lvl5pPr>
            <a:lvl6pPr marL="457200" algn="r" rtl="0" eaLnBrk="1" fontAlgn="base" hangingPunct="1">
              <a:spcBef>
                <a:spcPct val="0"/>
              </a:spcBef>
              <a:spcAft>
                <a:spcPct val="0"/>
              </a:spcAft>
              <a:defRPr kumimoji="1" sz="2700" b="1">
                <a:solidFill>
                  <a:schemeClr val="tx2"/>
                </a:solidFill>
                <a:latin typeface="Arial" charset="0"/>
                <a:cs typeface="Arial" charset="0"/>
              </a:defRPr>
            </a:lvl6pPr>
            <a:lvl7pPr marL="914400" algn="r" rtl="0" eaLnBrk="1" fontAlgn="base" hangingPunct="1">
              <a:spcBef>
                <a:spcPct val="0"/>
              </a:spcBef>
              <a:spcAft>
                <a:spcPct val="0"/>
              </a:spcAft>
              <a:defRPr kumimoji="1" sz="2700" b="1">
                <a:solidFill>
                  <a:schemeClr val="tx2"/>
                </a:solidFill>
                <a:latin typeface="Arial" charset="0"/>
                <a:cs typeface="Arial" charset="0"/>
              </a:defRPr>
            </a:lvl7pPr>
            <a:lvl8pPr marL="1371600" algn="r" rtl="0" eaLnBrk="1" fontAlgn="base" hangingPunct="1">
              <a:spcBef>
                <a:spcPct val="0"/>
              </a:spcBef>
              <a:spcAft>
                <a:spcPct val="0"/>
              </a:spcAft>
              <a:defRPr kumimoji="1" sz="2700" b="1">
                <a:solidFill>
                  <a:schemeClr val="tx2"/>
                </a:solidFill>
                <a:latin typeface="Arial" charset="0"/>
                <a:cs typeface="Arial" charset="0"/>
              </a:defRPr>
            </a:lvl8pPr>
            <a:lvl9pPr marL="1828800" algn="r" rtl="0" eaLnBrk="1" fontAlgn="base" hangingPunct="1">
              <a:spcBef>
                <a:spcPct val="0"/>
              </a:spcBef>
              <a:spcAft>
                <a:spcPct val="0"/>
              </a:spcAft>
              <a:defRPr kumimoji="1" sz="2700" b="1">
                <a:solidFill>
                  <a:schemeClr val="tx2"/>
                </a:solidFill>
                <a:latin typeface="Arial" charset="0"/>
                <a:cs typeface="Arial" charset="0"/>
              </a:defRPr>
            </a:lvl9pPr>
          </a:lstStyle>
          <a:p>
            <a:pPr>
              <a:defRPr/>
            </a:pPr>
            <a:r>
              <a:rPr lang="en-US" altLang="en-US" sz="3200" dirty="0"/>
              <a:t>What is Test Case?</a:t>
            </a:r>
            <a:endParaRPr lang="en-US" altLang="en-US" sz="3200" kern="0" dirty="0" smtClean="0">
              <a:solidFill>
                <a:schemeClr val="tx1"/>
              </a:solidFill>
            </a:endParaRPr>
          </a:p>
        </p:txBody>
      </p:sp>
    </p:spTree>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746" name="Content Placeholder 2"/>
          <p:cNvSpPr>
            <a:spLocks noGrp="1"/>
          </p:cNvSpPr>
          <p:nvPr>
            <p:ph idx="1"/>
          </p:nvPr>
        </p:nvSpPr>
        <p:spPr>
          <a:xfrm>
            <a:off x="457200" y="1371600"/>
            <a:ext cx="8229600" cy="4754563"/>
          </a:xfrm>
        </p:spPr>
        <p:txBody>
          <a:bodyPr/>
          <a:lstStyle/>
          <a:p>
            <a:pPr eaLnBrk="1" hangingPunct="1">
              <a:defRPr/>
            </a:pPr>
            <a:r>
              <a:rPr lang="en-US" altLang="en-US" sz="2400" dirty="0">
                <a:solidFill>
                  <a:srgbClr val="404040"/>
                </a:solidFill>
              </a:rPr>
              <a:t>Test plan</a:t>
            </a:r>
          </a:p>
          <a:p>
            <a:pPr eaLnBrk="1" hangingPunct="1">
              <a:defRPr/>
            </a:pPr>
            <a:r>
              <a:rPr lang="en-US" altLang="en-US" sz="2400" dirty="0">
                <a:solidFill>
                  <a:srgbClr val="404040"/>
                </a:solidFill>
              </a:rPr>
              <a:t>Test design</a:t>
            </a:r>
          </a:p>
          <a:p>
            <a:pPr eaLnBrk="1" hangingPunct="1">
              <a:defRPr/>
            </a:pPr>
            <a:r>
              <a:rPr lang="en-US" altLang="en-US" sz="2400" dirty="0" smtClean="0"/>
              <a:t>Requirement (User requirement, </a:t>
            </a:r>
            <a:r>
              <a:rPr lang="en-US" altLang="en-US" sz="2400" dirty="0" smtClean="0">
                <a:solidFill>
                  <a:srgbClr val="404040"/>
                </a:solidFill>
              </a:rPr>
              <a:t>SRS - Software Requirement Specification, User stories,…)</a:t>
            </a:r>
          </a:p>
          <a:p>
            <a:pPr eaLnBrk="1" hangingPunct="1">
              <a:defRPr/>
            </a:pPr>
            <a:r>
              <a:rPr lang="en-US" altLang="en-US" sz="2400" dirty="0" smtClean="0">
                <a:solidFill>
                  <a:srgbClr val="404040"/>
                </a:solidFill>
              </a:rPr>
              <a:t>GUI design</a:t>
            </a:r>
          </a:p>
          <a:p>
            <a:pPr eaLnBrk="1" hangingPunct="1">
              <a:defRPr/>
            </a:pPr>
            <a:r>
              <a:rPr lang="en-US" altLang="en-US" sz="2400" dirty="0" smtClean="0">
                <a:solidFill>
                  <a:srgbClr val="404040"/>
                </a:solidFill>
              </a:rPr>
              <a:t>Database design</a:t>
            </a:r>
          </a:p>
          <a:p>
            <a:pPr eaLnBrk="1" hangingPunct="1">
              <a:defRPr/>
            </a:pPr>
            <a:r>
              <a:rPr lang="en-US" altLang="en-US" sz="2400" dirty="0" smtClean="0">
                <a:solidFill>
                  <a:srgbClr val="404040"/>
                </a:solidFill>
              </a:rPr>
              <a:t>Prototype</a:t>
            </a:r>
          </a:p>
          <a:p>
            <a:pPr eaLnBrk="1" hangingPunct="1">
              <a:defRPr/>
            </a:pPr>
            <a:r>
              <a:rPr lang="en-US" altLang="en-US" sz="2400" dirty="0" smtClean="0">
                <a:solidFill>
                  <a:srgbClr val="404040"/>
                </a:solidFill>
              </a:rPr>
              <a:t>User manual, technical manual</a:t>
            </a:r>
          </a:p>
          <a:p>
            <a:pPr eaLnBrk="1" hangingPunct="1">
              <a:defRPr/>
            </a:pPr>
            <a:r>
              <a:rPr lang="en-US" altLang="en-US" sz="2400" dirty="0" smtClean="0">
                <a:solidFill>
                  <a:srgbClr val="404040"/>
                </a:solidFill>
              </a:rPr>
              <a:t>Domain knowledge, business experience</a:t>
            </a:r>
          </a:p>
          <a:p>
            <a:pPr eaLnBrk="1" hangingPunct="1">
              <a:defRPr/>
            </a:pPr>
            <a:r>
              <a:rPr lang="en-US" altLang="en-US" sz="2400" dirty="0" smtClean="0">
                <a:solidFill>
                  <a:srgbClr val="404040"/>
                </a:solidFill>
              </a:rPr>
              <a:t>…</a:t>
            </a:r>
            <a:endParaRPr lang="en-US" altLang="en-US" sz="2400" dirty="0" smtClean="0"/>
          </a:p>
        </p:txBody>
      </p:sp>
      <p:sp>
        <p:nvSpPr>
          <p:cNvPr id="7" name="Rectangle 6"/>
          <p:cNvSpPr txBox="1">
            <a:spLocks noChangeArrowheads="1"/>
          </p:cNvSpPr>
          <p:nvPr/>
        </p:nvSpPr>
        <p:spPr bwMode="auto">
          <a:xfrm>
            <a:off x="1219200" y="304800"/>
            <a:ext cx="7772400" cy="70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lgn="r" rtl="0" eaLnBrk="1" fontAlgn="base" hangingPunct="1">
              <a:spcBef>
                <a:spcPct val="0"/>
              </a:spcBef>
              <a:spcAft>
                <a:spcPct val="0"/>
              </a:spcAft>
              <a:defRPr kumimoji="1" sz="2700" b="1">
                <a:solidFill>
                  <a:schemeClr val="tx2"/>
                </a:solidFill>
                <a:latin typeface="+mj-lt"/>
                <a:ea typeface="+mj-ea"/>
                <a:cs typeface="+mj-cs"/>
              </a:defRPr>
            </a:lvl1pPr>
            <a:lvl2pPr algn="r" rtl="0" eaLnBrk="1" fontAlgn="base" hangingPunct="1">
              <a:spcBef>
                <a:spcPct val="0"/>
              </a:spcBef>
              <a:spcAft>
                <a:spcPct val="0"/>
              </a:spcAft>
              <a:defRPr kumimoji="1" sz="2700" b="1">
                <a:solidFill>
                  <a:schemeClr val="tx2"/>
                </a:solidFill>
                <a:latin typeface="Arial" charset="0"/>
                <a:cs typeface="Arial" charset="0"/>
              </a:defRPr>
            </a:lvl2pPr>
            <a:lvl3pPr algn="r" rtl="0" eaLnBrk="1" fontAlgn="base" hangingPunct="1">
              <a:spcBef>
                <a:spcPct val="0"/>
              </a:spcBef>
              <a:spcAft>
                <a:spcPct val="0"/>
              </a:spcAft>
              <a:defRPr kumimoji="1" sz="2700" b="1">
                <a:solidFill>
                  <a:schemeClr val="tx2"/>
                </a:solidFill>
                <a:latin typeface="Arial" charset="0"/>
                <a:cs typeface="Arial" charset="0"/>
              </a:defRPr>
            </a:lvl3pPr>
            <a:lvl4pPr algn="r" rtl="0" eaLnBrk="1" fontAlgn="base" hangingPunct="1">
              <a:spcBef>
                <a:spcPct val="0"/>
              </a:spcBef>
              <a:spcAft>
                <a:spcPct val="0"/>
              </a:spcAft>
              <a:defRPr kumimoji="1" sz="2700" b="1">
                <a:solidFill>
                  <a:schemeClr val="tx2"/>
                </a:solidFill>
                <a:latin typeface="Arial" charset="0"/>
                <a:cs typeface="Arial" charset="0"/>
              </a:defRPr>
            </a:lvl4pPr>
            <a:lvl5pPr algn="r" rtl="0" eaLnBrk="1" fontAlgn="base" hangingPunct="1">
              <a:spcBef>
                <a:spcPct val="0"/>
              </a:spcBef>
              <a:spcAft>
                <a:spcPct val="0"/>
              </a:spcAft>
              <a:defRPr kumimoji="1" sz="2700" b="1">
                <a:solidFill>
                  <a:schemeClr val="tx2"/>
                </a:solidFill>
                <a:latin typeface="Arial" charset="0"/>
                <a:cs typeface="Arial" charset="0"/>
              </a:defRPr>
            </a:lvl5pPr>
            <a:lvl6pPr marL="457200" algn="r" rtl="0" eaLnBrk="1" fontAlgn="base" hangingPunct="1">
              <a:spcBef>
                <a:spcPct val="0"/>
              </a:spcBef>
              <a:spcAft>
                <a:spcPct val="0"/>
              </a:spcAft>
              <a:defRPr kumimoji="1" sz="2700" b="1">
                <a:solidFill>
                  <a:schemeClr val="tx2"/>
                </a:solidFill>
                <a:latin typeface="Arial" charset="0"/>
                <a:cs typeface="Arial" charset="0"/>
              </a:defRPr>
            </a:lvl6pPr>
            <a:lvl7pPr marL="914400" algn="r" rtl="0" eaLnBrk="1" fontAlgn="base" hangingPunct="1">
              <a:spcBef>
                <a:spcPct val="0"/>
              </a:spcBef>
              <a:spcAft>
                <a:spcPct val="0"/>
              </a:spcAft>
              <a:defRPr kumimoji="1" sz="2700" b="1">
                <a:solidFill>
                  <a:schemeClr val="tx2"/>
                </a:solidFill>
                <a:latin typeface="Arial" charset="0"/>
                <a:cs typeface="Arial" charset="0"/>
              </a:defRPr>
            </a:lvl7pPr>
            <a:lvl8pPr marL="1371600" algn="r" rtl="0" eaLnBrk="1" fontAlgn="base" hangingPunct="1">
              <a:spcBef>
                <a:spcPct val="0"/>
              </a:spcBef>
              <a:spcAft>
                <a:spcPct val="0"/>
              </a:spcAft>
              <a:defRPr kumimoji="1" sz="2700" b="1">
                <a:solidFill>
                  <a:schemeClr val="tx2"/>
                </a:solidFill>
                <a:latin typeface="Arial" charset="0"/>
                <a:cs typeface="Arial" charset="0"/>
              </a:defRPr>
            </a:lvl8pPr>
            <a:lvl9pPr marL="1828800" algn="r" rtl="0" eaLnBrk="1" fontAlgn="base" hangingPunct="1">
              <a:spcBef>
                <a:spcPct val="0"/>
              </a:spcBef>
              <a:spcAft>
                <a:spcPct val="0"/>
              </a:spcAft>
              <a:defRPr kumimoji="1" sz="2700" b="1">
                <a:solidFill>
                  <a:schemeClr val="tx2"/>
                </a:solidFill>
                <a:latin typeface="Arial" charset="0"/>
                <a:cs typeface="Arial" charset="0"/>
              </a:defRPr>
            </a:lvl9pPr>
          </a:lstStyle>
          <a:p>
            <a:pPr>
              <a:defRPr/>
            </a:pPr>
            <a:r>
              <a:rPr lang="en-US" altLang="en-US" sz="3200" dirty="0" smtClean="0"/>
              <a:t>Inputs for creating Test case</a:t>
            </a:r>
            <a:endParaRPr lang="en-US" altLang="en-US" sz="3200" kern="0" dirty="0" smtClean="0">
              <a:solidFill>
                <a:schemeClr val="tx1"/>
              </a:solidFill>
            </a:endParaRPr>
          </a:p>
        </p:txBody>
      </p:sp>
    </p:spTree>
    <p:extLst>
      <p:ext uri="{BB962C8B-B14F-4D97-AF65-F5344CB8AC3E}">
        <p14:creationId xmlns:p14="http://schemas.microsoft.com/office/powerpoint/2010/main" val="4115441710"/>
      </p:ext>
    </p:extLst>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a:xfrm>
            <a:off x="3200400" y="304800"/>
            <a:ext cx="5791200" cy="685800"/>
          </a:xfrm>
        </p:spPr>
        <p:txBody>
          <a:bodyPr anchor="t"/>
          <a:lstStyle/>
          <a:p>
            <a:pPr eaLnBrk="1" hangingPunct="1"/>
            <a:r>
              <a:rPr lang="en-US" altLang="en-US" sz="3200" dirty="0" smtClean="0"/>
              <a:t>Test Case ID</a:t>
            </a:r>
            <a:endParaRPr lang="vi-VN" altLang="en-US" sz="3200" smtClean="0"/>
          </a:p>
        </p:txBody>
      </p:sp>
      <p:sp>
        <p:nvSpPr>
          <p:cNvPr id="32771" name="Content Placeholder 2"/>
          <p:cNvSpPr>
            <a:spLocks noGrp="1"/>
          </p:cNvSpPr>
          <p:nvPr>
            <p:ph idx="1"/>
          </p:nvPr>
        </p:nvSpPr>
        <p:spPr>
          <a:xfrm>
            <a:off x="457200" y="1295400"/>
            <a:ext cx="8534400" cy="5029200"/>
          </a:xfrm>
        </p:spPr>
        <p:txBody>
          <a:bodyPr/>
          <a:lstStyle/>
          <a:p>
            <a:pPr eaLnBrk="1" hangingPunct="1">
              <a:defRPr/>
            </a:pPr>
            <a:r>
              <a:rPr lang="en-US" altLang="en-US" sz="2400" dirty="0"/>
              <a:t>Unique number to identify test case. It should be ID to:</a:t>
            </a:r>
          </a:p>
          <a:p>
            <a:pPr marL="677863" indent="-212725" eaLnBrk="1" hangingPunct="1">
              <a:buFontTx/>
              <a:buChar char="-"/>
              <a:defRPr/>
            </a:pPr>
            <a:r>
              <a:rPr lang="en-US" altLang="en-US" sz="2000" dirty="0" smtClean="0"/>
              <a:t>Easy to say it belong to which module</a:t>
            </a:r>
          </a:p>
          <a:p>
            <a:pPr marL="677863" indent="-212725" eaLnBrk="1" hangingPunct="1">
              <a:buFontTx/>
              <a:buChar char="-"/>
              <a:defRPr/>
            </a:pPr>
            <a:r>
              <a:rPr lang="en-US" altLang="en-US" sz="2000" dirty="0" smtClean="0"/>
              <a:t>Easy to add new one into a module and don’t change ID of other</a:t>
            </a:r>
          </a:p>
          <a:p>
            <a:pPr marL="677863" indent="-212725" eaLnBrk="1" hangingPunct="1">
              <a:buFontTx/>
              <a:buChar char="-"/>
              <a:defRPr/>
            </a:pPr>
            <a:r>
              <a:rPr lang="en-US" altLang="en-US" sz="2000" dirty="0" smtClean="0"/>
              <a:t>Should not replaced by deleted one</a:t>
            </a:r>
          </a:p>
          <a:p>
            <a:pPr eaLnBrk="1" hangingPunct="1">
              <a:buFont typeface="Monotype Sorts" pitchFamily="2" charset="2"/>
              <a:buNone/>
              <a:defRPr/>
            </a:pPr>
            <a:r>
              <a:rPr lang="en-US" altLang="en-US" sz="2400" b="1" dirty="0" smtClean="0"/>
              <a:t>For example:</a:t>
            </a:r>
          </a:p>
          <a:p>
            <a:pPr marL="682625" indent="-217488" eaLnBrk="1" hangingPunct="1">
              <a:buFontTx/>
              <a:buChar char="-"/>
              <a:defRPr/>
            </a:pPr>
            <a:r>
              <a:rPr lang="en-US" altLang="en-US" sz="2000" dirty="0" smtClean="0">
                <a:solidFill>
                  <a:srgbClr val="0000FF"/>
                </a:solidFill>
              </a:rPr>
              <a:t>USER_MGT_Create_01</a:t>
            </a:r>
          </a:p>
          <a:p>
            <a:pPr marL="682625" indent="-217488" eaLnBrk="1" hangingPunct="1">
              <a:buFontTx/>
              <a:buChar char="-"/>
              <a:defRPr/>
            </a:pPr>
            <a:r>
              <a:rPr lang="en-US" altLang="en-US" sz="2000" dirty="0" smtClean="0">
                <a:solidFill>
                  <a:srgbClr val="0000FF"/>
                </a:solidFill>
              </a:rPr>
              <a:t>USER_MGT_Create_02</a:t>
            </a:r>
          </a:p>
          <a:p>
            <a:pPr marL="682625" indent="-217488" eaLnBrk="1" hangingPunct="1">
              <a:buFontTx/>
              <a:buChar char="-"/>
              <a:defRPr/>
            </a:pPr>
            <a:r>
              <a:rPr lang="en-US" altLang="en-US" sz="2000" dirty="0" smtClean="0">
                <a:solidFill>
                  <a:srgbClr val="0000FF"/>
                </a:solidFill>
              </a:rPr>
              <a:t>…</a:t>
            </a:r>
          </a:p>
          <a:p>
            <a:pPr marL="682625" indent="-217488" eaLnBrk="1" hangingPunct="1">
              <a:buFontTx/>
              <a:buChar char="-"/>
              <a:defRPr/>
            </a:pPr>
            <a:r>
              <a:rPr lang="en-US" altLang="en-US" sz="2000" dirty="0" smtClean="0">
                <a:solidFill>
                  <a:srgbClr val="0000FF"/>
                </a:solidFill>
              </a:rPr>
              <a:t>USER_MGT_Delete_01</a:t>
            </a:r>
          </a:p>
          <a:p>
            <a:pPr marL="682625" indent="-217488" eaLnBrk="1" hangingPunct="1">
              <a:buFontTx/>
              <a:buChar char="-"/>
              <a:defRPr/>
            </a:pPr>
            <a:r>
              <a:rPr lang="en-US" altLang="en-US" sz="2000" dirty="0" smtClean="0">
                <a:solidFill>
                  <a:srgbClr val="0000FF"/>
                </a:solidFill>
              </a:rPr>
              <a:t>USER_MGT_Delete_02</a:t>
            </a:r>
          </a:p>
          <a:p>
            <a:pPr marL="682625" indent="-217488" eaLnBrk="1" hangingPunct="1">
              <a:buFontTx/>
              <a:buChar char="-"/>
              <a:defRPr/>
            </a:pPr>
            <a:r>
              <a:rPr lang="en-US" altLang="en-US" sz="2000" dirty="0" smtClean="0">
                <a:solidFill>
                  <a:srgbClr val="0000FF"/>
                </a:solidFill>
              </a:rPr>
              <a:t>USER_MGT_Delete_03</a:t>
            </a:r>
          </a:p>
          <a:p>
            <a:pPr marL="682625" indent="-217488" eaLnBrk="1" hangingPunct="1">
              <a:buFontTx/>
              <a:buChar char="-"/>
              <a:defRPr/>
            </a:pPr>
            <a:r>
              <a:rPr lang="en-US" altLang="en-US" sz="2000" dirty="0" smtClean="0">
                <a:solidFill>
                  <a:srgbClr val="0000FF"/>
                </a:solidFill>
              </a:rPr>
              <a:t>…</a:t>
            </a:r>
          </a:p>
          <a:p>
            <a:pPr marL="682625" indent="-217488" eaLnBrk="1" hangingPunct="1">
              <a:buFontTx/>
              <a:buChar char="-"/>
              <a:defRPr/>
            </a:pPr>
            <a:r>
              <a:rPr lang="en-US" altLang="en-US" sz="2000" dirty="0" smtClean="0">
                <a:solidFill>
                  <a:srgbClr val="0000FF"/>
                </a:solidFill>
              </a:rPr>
              <a:t>USER_MGT_Login_01</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7763" name="Rectangle 3"/>
          <p:cNvSpPr>
            <a:spLocks noGrp="1" noChangeArrowheads="1"/>
          </p:cNvSpPr>
          <p:nvPr>
            <p:ph idx="1"/>
          </p:nvPr>
        </p:nvSpPr>
        <p:spPr>
          <a:xfrm>
            <a:off x="457200" y="1219200"/>
            <a:ext cx="8382000" cy="5105400"/>
          </a:xfrm>
        </p:spPr>
        <p:txBody>
          <a:bodyPr/>
          <a:lstStyle/>
          <a:p>
            <a:pPr eaLnBrk="1" hangingPunct="1"/>
            <a:r>
              <a:rPr lang="en-US" altLang="en-US" sz="2400" dirty="0" smtClean="0"/>
              <a:t>The description of objective or condition</a:t>
            </a:r>
          </a:p>
          <a:p>
            <a:pPr lvl="1" eaLnBrk="1" hangingPunct="1"/>
            <a:r>
              <a:rPr lang="en-US" altLang="en-US" dirty="0" smtClean="0"/>
              <a:t>Should be clear, brief</a:t>
            </a:r>
          </a:p>
          <a:p>
            <a:pPr lvl="1" eaLnBrk="1" hangingPunct="1"/>
            <a:r>
              <a:rPr lang="en-US" altLang="en-US" dirty="0" smtClean="0"/>
              <a:t>Describe generally about test case as same as a title of test case</a:t>
            </a:r>
            <a:endParaRPr lang="en-US" altLang="en-US" b="1" dirty="0" smtClean="0"/>
          </a:p>
          <a:p>
            <a:pPr eaLnBrk="1" hangingPunct="1">
              <a:buFontTx/>
              <a:buNone/>
            </a:pPr>
            <a:r>
              <a:rPr lang="en-US" altLang="en-US" b="1" dirty="0" smtClean="0"/>
              <a:t>For example:</a:t>
            </a:r>
          </a:p>
          <a:p>
            <a:pPr eaLnBrk="1" hangingPunct="1">
              <a:buFontTx/>
              <a:buNone/>
            </a:pPr>
            <a:r>
              <a:rPr lang="en-US" altLang="en-US" sz="2000" i="1" dirty="0" smtClean="0">
                <a:solidFill>
                  <a:srgbClr val="0000FF"/>
                </a:solidFill>
              </a:rPr>
              <a:t>Add user successfully</a:t>
            </a:r>
          </a:p>
          <a:p>
            <a:pPr eaLnBrk="1" hangingPunct="1">
              <a:buFontTx/>
              <a:buNone/>
            </a:pPr>
            <a:r>
              <a:rPr lang="en-US" altLang="en-US" sz="2000" i="1" dirty="0" smtClean="0">
                <a:solidFill>
                  <a:srgbClr val="0000FF"/>
                </a:solidFill>
              </a:rPr>
              <a:t>Or</a:t>
            </a:r>
          </a:p>
          <a:p>
            <a:pPr eaLnBrk="1" hangingPunct="1">
              <a:buFontTx/>
              <a:buNone/>
            </a:pPr>
            <a:r>
              <a:rPr lang="en-US" altLang="en-US" sz="2000" i="1" dirty="0" smtClean="0">
                <a:solidFill>
                  <a:srgbClr val="0000FF"/>
                </a:solidFill>
              </a:rPr>
              <a:t>Can not add user with special characters</a:t>
            </a:r>
          </a:p>
          <a:p>
            <a:pPr eaLnBrk="1" hangingPunct="1">
              <a:buFontTx/>
              <a:buNone/>
            </a:pPr>
            <a:r>
              <a:rPr lang="en-US" altLang="en-US" sz="2000" i="1" dirty="0" smtClean="0">
                <a:solidFill>
                  <a:srgbClr val="0000FF"/>
                </a:solidFill>
              </a:rPr>
              <a:t>Or</a:t>
            </a:r>
          </a:p>
          <a:p>
            <a:pPr eaLnBrk="1" hangingPunct="1">
              <a:buFontTx/>
              <a:buNone/>
            </a:pPr>
            <a:r>
              <a:rPr lang="en-US" altLang="en-US" sz="2000" i="1" dirty="0" smtClean="0">
                <a:solidFill>
                  <a:srgbClr val="0000FF"/>
                </a:solidFill>
              </a:rPr>
              <a:t>Can not add duplicated user name</a:t>
            </a:r>
          </a:p>
          <a:p>
            <a:pPr eaLnBrk="1" hangingPunct="1">
              <a:buFontTx/>
              <a:buNone/>
            </a:pPr>
            <a:r>
              <a:rPr lang="en-US" altLang="en-US" sz="2000" i="1" dirty="0" smtClean="0">
                <a:solidFill>
                  <a:srgbClr val="0000FF"/>
                </a:solidFill>
              </a:rPr>
              <a:t>Or</a:t>
            </a:r>
          </a:p>
          <a:p>
            <a:pPr eaLnBrk="1" hangingPunct="1">
              <a:buFontTx/>
              <a:buNone/>
            </a:pPr>
            <a:r>
              <a:rPr lang="en-US" altLang="en-US" sz="2000" i="1" dirty="0" smtClean="0">
                <a:solidFill>
                  <a:srgbClr val="0000FF"/>
                </a:solidFill>
              </a:rPr>
              <a:t>Can not add user without email</a:t>
            </a:r>
          </a:p>
        </p:txBody>
      </p:sp>
      <p:pic>
        <p:nvPicPr>
          <p:cNvPr id="4" name="Picture 2"/>
          <p:cNvPicPr>
            <a:picLocks noChangeAspect="1" noChangeArrowheads="1"/>
          </p:cNvPicPr>
          <p:nvPr/>
        </p:nvPicPr>
        <p:blipFill>
          <a:blip r:embed="rId3"/>
          <a:srcRect l="24690" t="48801" r="24690" b="24001"/>
          <a:stretch>
            <a:fillRect/>
          </a:stretch>
        </p:blipFill>
        <p:spPr bwMode="auto">
          <a:xfrm>
            <a:off x="4572000" y="4038600"/>
            <a:ext cx="4405313" cy="2201863"/>
          </a:xfrm>
          <a:prstGeom prst="rect">
            <a:avLst/>
          </a:prstGeom>
          <a:ln>
            <a:noFill/>
          </a:ln>
          <a:effectLst>
            <a:outerShdw blurRad="292100" dist="139700" dir="2700000" algn="tl" rotWithShape="0">
              <a:srgbClr val="333333">
                <a:alpha val="65000"/>
              </a:srgbClr>
            </a:outerShdw>
          </a:effectLst>
        </p:spPr>
      </p:pic>
      <p:sp>
        <p:nvSpPr>
          <p:cNvPr id="7" name="Title 1"/>
          <p:cNvSpPr txBox="1">
            <a:spLocks/>
          </p:cNvSpPr>
          <p:nvPr/>
        </p:nvSpPr>
        <p:spPr bwMode="auto">
          <a:xfrm>
            <a:off x="3200400" y="304800"/>
            <a:ext cx="57912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rtl="0" eaLnBrk="1" fontAlgn="base" hangingPunct="1">
              <a:spcBef>
                <a:spcPct val="0"/>
              </a:spcBef>
              <a:spcAft>
                <a:spcPct val="0"/>
              </a:spcAft>
              <a:defRPr kumimoji="1" sz="2700" b="1">
                <a:solidFill>
                  <a:schemeClr val="tx2"/>
                </a:solidFill>
                <a:latin typeface="+mj-lt"/>
                <a:ea typeface="+mj-ea"/>
                <a:cs typeface="+mj-cs"/>
              </a:defRPr>
            </a:lvl1pPr>
            <a:lvl2pPr algn="r" rtl="0" eaLnBrk="1" fontAlgn="base" hangingPunct="1">
              <a:spcBef>
                <a:spcPct val="0"/>
              </a:spcBef>
              <a:spcAft>
                <a:spcPct val="0"/>
              </a:spcAft>
              <a:defRPr kumimoji="1" sz="2700" b="1">
                <a:solidFill>
                  <a:schemeClr val="tx2"/>
                </a:solidFill>
                <a:latin typeface="Arial" charset="0"/>
                <a:cs typeface="Arial" charset="0"/>
              </a:defRPr>
            </a:lvl2pPr>
            <a:lvl3pPr algn="r" rtl="0" eaLnBrk="1" fontAlgn="base" hangingPunct="1">
              <a:spcBef>
                <a:spcPct val="0"/>
              </a:spcBef>
              <a:spcAft>
                <a:spcPct val="0"/>
              </a:spcAft>
              <a:defRPr kumimoji="1" sz="2700" b="1">
                <a:solidFill>
                  <a:schemeClr val="tx2"/>
                </a:solidFill>
                <a:latin typeface="Arial" charset="0"/>
                <a:cs typeface="Arial" charset="0"/>
              </a:defRPr>
            </a:lvl3pPr>
            <a:lvl4pPr algn="r" rtl="0" eaLnBrk="1" fontAlgn="base" hangingPunct="1">
              <a:spcBef>
                <a:spcPct val="0"/>
              </a:spcBef>
              <a:spcAft>
                <a:spcPct val="0"/>
              </a:spcAft>
              <a:defRPr kumimoji="1" sz="2700" b="1">
                <a:solidFill>
                  <a:schemeClr val="tx2"/>
                </a:solidFill>
                <a:latin typeface="Arial" charset="0"/>
                <a:cs typeface="Arial" charset="0"/>
              </a:defRPr>
            </a:lvl4pPr>
            <a:lvl5pPr algn="r" rtl="0" eaLnBrk="1" fontAlgn="base" hangingPunct="1">
              <a:spcBef>
                <a:spcPct val="0"/>
              </a:spcBef>
              <a:spcAft>
                <a:spcPct val="0"/>
              </a:spcAft>
              <a:defRPr kumimoji="1" sz="2700" b="1">
                <a:solidFill>
                  <a:schemeClr val="tx2"/>
                </a:solidFill>
                <a:latin typeface="Arial" charset="0"/>
                <a:cs typeface="Arial" charset="0"/>
              </a:defRPr>
            </a:lvl5pPr>
            <a:lvl6pPr marL="457200" algn="r" rtl="0" eaLnBrk="1" fontAlgn="base" hangingPunct="1">
              <a:spcBef>
                <a:spcPct val="0"/>
              </a:spcBef>
              <a:spcAft>
                <a:spcPct val="0"/>
              </a:spcAft>
              <a:defRPr kumimoji="1" sz="2700" b="1">
                <a:solidFill>
                  <a:schemeClr val="tx2"/>
                </a:solidFill>
                <a:latin typeface="Arial" charset="0"/>
                <a:cs typeface="Arial" charset="0"/>
              </a:defRPr>
            </a:lvl6pPr>
            <a:lvl7pPr marL="914400" algn="r" rtl="0" eaLnBrk="1" fontAlgn="base" hangingPunct="1">
              <a:spcBef>
                <a:spcPct val="0"/>
              </a:spcBef>
              <a:spcAft>
                <a:spcPct val="0"/>
              </a:spcAft>
              <a:defRPr kumimoji="1" sz="2700" b="1">
                <a:solidFill>
                  <a:schemeClr val="tx2"/>
                </a:solidFill>
                <a:latin typeface="Arial" charset="0"/>
                <a:cs typeface="Arial" charset="0"/>
              </a:defRPr>
            </a:lvl7pPr>
            <a:lvl8pPr marL="1371600" algn="r" rtl="0" eaLnBrk="1" fontAlgn="base" hangingPunct="1">
              <a:spcBef>
                <a:spcPct val="0"/>
              </a:spcBef>
              <a:spcAft>
                <a:spcPct val="0"/>
              </a:spcAft>
              <a:defRPr kumimoji="1" sz="2700" b="1">
                <a:solidFill>
                  <a:schemeClr val="tx2"/>
                </a:solidFill>
                <a:latin typeface="Arial" charset="0"/>
                <a:cs typeface="Arial" charset="0"/>
              </a:defRPr>
            </a:lvl8pPr>
            <a:lvl9pPr marL="1828800" algn="r" rtl="0" eaLnBrk="1" fontAlgn="base" hangingPunct="1">
              <a:spcBef>
                <a:spcPct val="0"/>
              </a:spcBef>
              <a:spcAft>
                <a:spcPct val="0"/>
              </a:spcAft>
              <a:defRPr kumimoji="1" sz="2700" b="1">
                <a:solidFill>
                  <a:schemeClr val="tx2"/>
                </a:solidFill>
                <a:latin typeface="Arial" charset="0"/>
                <a:cs typeface="Arial" charset="0"/>
              </a:defRPr>
            </a:lvl9pPr>
          </a:lstStyle>
          <a:p>
            <a:pPr>
              <a:defRPr/>
            </a:pPr>
            <a:r>
              <a:rPr lang="en-US" sz="3200" dirty="0"/>
              <a:t>Test case description</a:t>
            </a:r>
            <a:endParaRPr lang="vi-VN" altLang="en-US" sz="3200" kern="0" dirty="0" smtClean="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7763">
                                            <p:txEl>
                                              <p:pRg st="0" end="0"/>
                                            </p:txEl>
                                          </p:spTgt>
                                        </p:tgtEl>
                                        <p:attrNameLst>
                                          <p:attrName>style.visibility</p:attrName>
                                        </p:attrNameLst>
                                      </p:cBhvr>
                                      <p:to>
                                        <p:strVal val="visible"/>
                                      </p:to>
                                    </p:set>
                                    <p:animEffect transition="in" filter="fade">
                                      <p:cBhvr>
                                        <p:cTn id="7" dur="2000"/>
                                        <p:tgtEl>
                                          <p:spTgt spid="11776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7763">
                                            <p:txEl>
                                              <p:pRg st="1" end="1"/>
                                            </p:txEl>
                                          </p:spTgt>
                                        </p:tgtEl>
                                        <p:attrNameLst>
                                          <p:attrName>style.visibility</p:attrName>
                                        </p:attrNameLst>
                                      </p:cBhvr>
                                      <p:to>
                                        <p:strVal val="visible"/>
                                      </p:to>
                                    </p:set>
                                    <p:animEffect transition="in" filter="fade">
                                      <p:cBhvr>
                                        <p:cTn id="10" dur="2000"/>
                                        <p:tgtEl>
                                          <p:spTgt spid="11776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17763">
                                            <p:txEl>
                                              <p:pRg st="2" end="2"/>
                                            </p:txEl>
                                          </p:spTgt>
                                        </p:tgtEl>
                                        <p:attrNameLst>
                                          <p:attrName>style.visibility</p:attrName>
                                        </p:attrNameLst>
                                      </p:cBhvr>
                                      <p:to>
                                        <p:strVal val="visible"/>
                                      </p:to>
                                    </p:set>
                                    <p:animEffect transition="in" filter="fade">
                                      <p:cBhvr>
                                        <p:cTn id="13" dur="2000"/>
                                        <p:tgtEl>
                                          <p:spTgt spid="117763">
                                            <p:txEl>
                                              <p:pRg st="2" end="2"/>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17763">
                                            <p:txEl>
                                              <p:pRg st="3" end="3"/>
                                            </p:txEl>
                                          </p:spTgt>
                                        </p:tgtEl>
                                        <p:attrNameLst>
                                          <p:attrName>style.visibility</p:attrName>
                                        </p:attrNameLst>
                                      </p:cBhvr>
                                      <p:to>
                                        <p:strVal val="visible"/>
                                      </p:to>
                                    </p:set>
                                    <p:animEffect transition="in" filter="fade">
                                      <p:cBhvr>
                                        <p:cTn id="18" dur="2000"/>
                                        <p:tgtEl>
                                          <p:spTgt spid="117763">
                                            <p:txEl>
                                              <p:pRg st="3" end="3"/>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17763">
                                            <p:txEl>
                                              <p:pRg st="4" end="4"/>
                                            </p:txEl>
                                          </p:spTgt>
                                        </p:tgtEl>
                                        <p:attrNameLst>
                                          <p:attrName>style.visibility</p:attrName>
                                        </p:attrNameLst>
                                      </p:cBhvr>
                                      <p:to>
                                        <p:strVal val="visible"/>
                                      </p:to>
                                    </p:set>
                                    <p:animEffect transition="in" filter="fade">
                                      <p:cBhvr>
                                        <p:cTn id="23" dur="2000"/>
                                        <p:tgtEl>
                                          <p:spTgt spid="117763">
                                            <p:txEl>
                                              <p:pRg st="4" end="4"/>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17763">
                                            <p:txEl>
                                              <p:pRg st="5" end="5"/>
                                            </p:txEl>
                                          </p:spTgt>
                                        </p:tgtEl>
                                        <p:attrNameLst>
                                          <p:attrName>style.visibility</p:attrName>
                                        </p:attrNameLst>
                                      </p:cBhvr>
                                      <p:to>
                                        <p:strVal val="visible"/>
                                      </p:to>
                                    </p:set>
                                    <p:animEffect transition="in" filter="fade">
                                      <p:cBhvr>
                                        <p:cTn id="28" dur="2000"/>
                                        <p:tgtEl>
                                          <p:spTgt spid="117763">
                                            <p:txEl>
                                              <p:pRg st="5" end="5"/>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17763">
                                            <p:txEl>
                                              <p:pRg st="6" end="6"/>
                                            </p:txEl>
                                          </p:spTgt>
                                        </p:tgtEl>
                                        <p:attrNameLst>
                                          <p:attrName>style.visibility</p:attrName>
                                        </p:attrNameLst>
                                      </p:cBhvr>
                                      <p:to>
                                        <p:strVal val="visible"/>
                                      </p:to>
                                    </p:set>
                                    <p:animEffect transition="in" filter="fade">
                                      <p:cBhvr>
                                        <p:cTn id="33" dur="2000"/>
                                        <p:tgtEl>
                                          <p:spTgt spid="117763">
                                            <p:txEl>
                                              <p:pRg st="6" end="6"/>
                                            </p:txEl>
                                          </p:spTgt>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117763">
                                            <p:txEl>
                                              <p:pRg st="7" end="7"/>
                                            </p:txEl>
                                          </p:spTgt>
                                        </p:tgtEl>
                                        <p:attrNameLst>
                                          <p:attrName>style.visibility</p:attrName>
                                        </p:attrNameLst>
                                      </p:cBhvr>
                                      <p:to>
                                        <p:strVal val="visible"/>
                                      </p:to>
                                    </p:set>
                                    <p:animEffect transition="in" filter="fade">
                                      <p:cBhvr>
                                        <p:cTn id="38" dur="2000"/>
                                        <p:tgtEl>
                                          <p:spTgt spid="117763">
                                            <p:txEl>
                                              <p:pRg st="7" end="7"/>
                                            </p:txEl>
                                          </p:spTgt>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117763">
                                            <p:txEl>
                                              <p:pRg st="8" end="8"/>
                                            </p:txEl>
                                          </p:spTgt>
                                        </p:tgtEl>
                                        <p:attrNameLst>
                                          <p:attrName>style.visibility</p:attrName>
                                        </p:attrNameLst>
                                      </p:cBhvr>
                                      <p:to>
                                        <p:strVal val="visible"/>
                                      </p:to>
                                    </p:set>
                                    <p:animEffect transition="in" filter="fade">
                                      <p:cBhvr>
                                        <p:cTn id="43" dur="2000"/>
                                        <p:tgtEl>
                                          <p:spTgt spid="117763">
                                            <p:txEl>
                                              <p:pRg st="8" end="8"/>
                                            </p:txEl>
                                          </p:spTgt>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117763">
                                            <p:txEl>
                                              <p:pRg st="9" end="9"/>
                                            </p:txEl>
                                          </p:spTgt>
                                        </p:tgtEl>
                                        <p:attrNameLst>
                                          <p:attrName>style.visibility</p:attrName>
                                        </p:attrNameLst>
                                      </p:cBhvr>
                                      <p:to>
                                        <p:strVal val="visible"/>
                                      </p:to>
                                    </p:set>
                                    <p:animEffect transition="in" filter="fade">
                                      <p:cBhvr>
                                        <p:cTn id="48" dur="2000"/>
                                        <p:tgtEl>
                                          <p:spTgt spid="117763">
                                            <p:txEl>
                                              <p:pRg st="9" end="9"/>
                                            </p:txEl>
                                          </p:spTgt>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117763">
                                            <p:txEl>
                                              <p:pRg st="10" end="10"/>
                                            </p:txEl>
                                          </p:spTgt>
                                        </p:tgtEl>
                                        <p:attrNameLst>
                                          <p:attrName>style.visibility</p:attrName>
                                        </p:attrNameLst>
                                      </p:cBhvr>
                                      <p:to>
                                        <p:strVal val="visible"/>
                                      </p:to>
                                    </p:set>
                                    <p:animEffect transition="in" filter="fade">
                                      <p:cBhvr>
                                        <p:cTn id="53" dur="2000"/>
                                        <p:tgtEl>
                                          <p:spTgt spid="117763">
                                            <p:txEl>
                                              <p:pRg st="10" end="10"/>
                                            </p:txEl>
                                          </p:spTgt>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3" presetClass="entr" presetSubtype="10" fill="hold" nodeType="clickEffect">
                                  <p:stCondLst>
                                    <p:cond delay="0"/>
                                  </p:stCondLst>
                                  <p:childTnLst>
                                    <p:set>
                                      <p:cBhvr>
                                        <p:cTn id="57" dur="1" fill="hold">
                                          <p:stCondLst>
                                            <p:cond delay="0"/>
                                          </p:stCondLst>
                                        </p:cTn>
                                        <p:tgtEl>
                                          <p:spTgt spid="4"/>
                                        </p:tgtEl>
                                        <p:attrNameLst>
                                          <p:attrName>style.visibility</p:attrName>
                                        </p:attrNameLst>
                                      </p:cBhvr>
                                      <p:to>
                                        <p:strVal val="visible"/>
                                      </p:to>
                                    </p:set>
                                    <p:animEffect transition="in" filter="blinds(horizontal)">
                                      <p:cBhvr>
                                        <p:cTn id="5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76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a:xfrm>
            <a:off x="4495800" y="290513"/>
            <a:ext cx="4495800" cy="639762"/>
          </a:xfrm>
        </p:spPr>
        <p:txBody>
          <a:bodyPr/>
          <a:lstStyle/>
          <a:p>
            <a:pPr eaLnBrk="1" hangingPunct="1"/>
            <a:r>
              <a:rPr lang="en-US" altLang="en-US" sz="3200" dirty="0" smtClean="0"/>
              <a:t>Test Pre-Condition</a:t>
            </a:r>
            <a:endParaRPr lang="vi-VN" altLang="en-US" sz="3200" smtClean="0"/>
          </a:p>
        </p:txBody>
      </p:sp>
      <p:sp>
        <p:nvSpPr>
          <p:cNvPr id="32771" name="Content Placeholder 2"/>
          <p:cNvSpPr>
            <a:spLocks noGrp="1"/>
          </p:cNvSpPr>
          <p:nvPr>
            <p:ph idx="1"/>
          </p:nvPr>
        </p:nvSpPr>
        <p:spPr>
          <a:xfrm>
            <a:off x="457200" y="1371600"/>
            <a:ext cx="8153400" cy="4602163"/>
          </a:xfrm>
        </p:spPr>
        <p:txBody>
          <a:bodyPr/>
          <a:lstStyle/>
          <a:p>
            <a:pPr eaLnBrk="1" hangingPunct="1"/>
            <a:r>
              <a:rPr lang="en-US" altLang="en-US" sz="2400" dirty="0" smtClean="0"/>
              <a:t>A set of actions need to be done before run a case.</a:t>
            </a:r>
          </a:p>
          <a:p>
            <a:pPr eaLnBrk="1" hangingPunct="1"/>
            <a:r>
              <a:rPr lang="en-US" altLang="en-US" sz="2400" dirty="0" smtClean="0"/>
              <a:t>It maybe set for one or a set of test cases</a:t>
            </a:r>
          </a:p>
          <a:p>
            <a:pPr eaLnBrk="1" hangingPunct="1"/>
            <a:endParaRPr lang="en-US" altLang="en-US" sz="2400" dirty="0" smtClean="0"/>
          </a:p>
          <a:p>
            <a:pPr eaLnBrk="1" hangingPunct="1">
              <a:buFontTx/>
              <a:buNone/>
            </a:pPr>
            <a:r>
              <a:rPr lang="en-US" altLang="en-US" sz="2400" b="1" dirty="0" smtClean="0"/>
              <a:t>For example:</a:t>
            </a:r>
          </a:p>
          <a:p>
            <a:pPr eaLnBrk="1" hangingPunct="1">
              <a:buFontTx/>
              <a:buAutoNum type="arabicPeriod"/>
            </a:pPr>
            <a:r>
              <a:rPr lang="en-US" altLang="en-US" sz="2000" dirty="0" smtClean="0">
                <a:solidFill>
                  <a:srgbClr val="0000FF"/>
                </a:solidFill>
              </a:rPr>
              <a:t>Open IE</a:t>
            </a:r>
          </a:p>
          <a:p>
            <a:pPr eaLnBrk="1" hangingPunct="1">
              <a:buFontTx/>
              <a:buAutoNum type="arabicPeriod"/>
            </a:pPr>
            <a:r>
              <a:rPr lang="en-US" altLang="en-US" sz="2000" dirty="0" smtClean="0">
                <a:solidFill>
                  <a:srgbClr val="0000FF"/>
                </a:solidFill>
              </a:rPr>
              <a:t>Access to </a:t>
            </a:r>
            <a:r>
              <a:rPr lang="en-US" altLang="en-US" sz="2000" dirty="0" smtClean="0">
                <a:solidFill>
                  <a:srgbClr val="0000FF"/>
                </a:solidFill>
                <a:hlinkClick r:id="rId2"/>
              </a:rPr>
              <a:t>http://10.16.51.8/Test</a:t>
            </a:r>
            <a:r>
              <a:rPr lang="en-US" altLang="en-US" sz="2000" dirty="0" smtClean="0">
                <a:solidFill>
                  <a:srgbClr val="0000FF"/>
                </a:solidFill>
              </a:rPr>
              <a:t> </a:t>
            </a:r>
          </a:p>
          <a:p>
            <a:pPr eaLnBrk="1" hangingPunct="1">
              <a:buFontTx/>
              <a:buAutoNum type="arabicPeriod"/>
            </a:pPr>
            <a:r>
              <a:rPr lang="en-US" altLang="en-US" sz="2000" dirty="0" smtClean="0">
                <a:solidFill>
                  <a:srgbClr val="0000FF"/>
                </a:solidFill>
              </a:rPr>
              <a:t>Login with Admin role (admin/admin)</a:t>
            </a:r>
          </a:p>
          <a:p>
            <a:pPr eaLnBrk="1" hangingPunct="1">
              <a:buFontTx/>
              <a:buAutoNum type="arabicPeriod"/>
            </a:pPr>
            <a:r>
              <a:rPr lang="en-US" altLang="en-US" sz="2000" dirty="0" smtClean="0">
                <a:solidFill>
                  <a:srgbClr val="0000FF"/>
                </a:solidFill>
              </a:rPr>
              <a:t>Select Admin menu and then User menu item</a:t>
            </a:r>
          </a:p>
          <a:p>
            <a:pPr eaLnBrk="1" hangingPunct="1">
              <a:buFontTx/>
              <a:buAutoNum type="arabicPeriod"/>
            </a:pPr>
            <a:r>
              <a:rPr lang="en-US" altLang="en-US" sz="2000" dirty="0" smtClean="0">
                <a:solidFill>
                  <a:srgbClr val="0000FF"/>
                </a:solidFill>
              </a:rPr>
              <a:t>Search to ensure that user test not existed (E.g. “test”)</a:t>
            </a:r>
          </a:p>
          <a:p>
            <a:pPr eaLnBrk="1" hangingPunct="1"/>
            <a:endParaRPr lang="vi-VN" altLang="en-US"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Rectangle 3"/>
          <p:cNvSpPr txBox="1">
            <a:spLocks noChangeArrowheads="1"/>
          </p:cNvSpPr>
          <p:nvPr/>
        </p:nvSpPr>
        <p:spPr bwMode="auto">
          <a:xfrm>
            <a:off x="457200" y="1371600"/>
            <a:ext cx="8393113"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7269" tIns="43635" rIns="87269" bIns="43635"/>
          <a:lstStyle>
            <a:lvl1pPr>
              <a:spcBef>
                <a:spcPct val="20000"/>
              </a:spcBef>
              <a:buChar char="•"/>
              <a:defRPr kumimoji="1" sz="2500">
                <a:solidFill>
                  <a:schemeClr val="tx1"/>
                </a:solidFill>
                <a:latin typeface="Arial" pitchFamily="34" charset="0"/>
                <a:cs typeface="Arial" pitchFamily="34" charset="0"/>
              </a:defRPr>
            </a:lvl1pPr>
            <a:lvl2pPr marL="742950" indent="-285750">
              <a:spcBef>
                <a:spcPct val="20000"/>
              </a:spcBef>
              <a:buChar char="–"/>
              <a:defRPr kumimoji="1" sz="2000">
                <a:solidFill>
                  <a:schemeClr val="tx1"/>
                </a:solidFill>
                <a:latin typeface="Arial" pitchFamily="34" charset="0"/>
                <a:cs typeface="Arial" pitchFamily="34" charset="0"/>
              </a:defRPr>
            </a:lvl2pPr>
            <a:lvl3pPr marL="1143000" indent="-228600">
              <a:spcBef>
                <a:spcPct val="20000"/>
              </a:spcBef>
              <a:buChar char="•"/>
              <a:defRPr kumimoji="1" sz="2000">
                <a:solidFill>
                  <a:schemeClr val="tx1"/>
                </a:solidFill>
                <a:latin typeface="Arial" pitchFamily="34" charset="0"/>
                <a:cs typeface="Arial" pitchFamily="34" charset="0"/>
              </a:defRPr>
            </a:lvl3pPr>
            <a:lvl4pPr marL="1600200" indent="-228600">
              <a:spcBef>
                <a:spcPct val="20000"/>
              </a:spcBef>
              <a:buChar char="–"/>
              <a:defRPr kumimoji="1" sz="2000">
                <a:solidFill>
                  <a:schemeClr val="tx1"/>
                </a:solidFill>
                <a:latin typeface="Arial" pitchFamily="34" charset="0"/>
                <a:cs typeface="Arial" pitchFamily="34" charset="0"/>
              </a:defRPr>
            </a:lvl4pPr>
            <a:lvl5pPr marL="2057400" indent="-228600">
              <a:spcBef>
                <a:spcPct val="20000"/>
              </a:spcBef>
              <a:buChar char="»"/>
              <a:defRPr kumimoji="1" sz="1500">
                <a:solidFill>
                  <a:schemeClr val="tx1"/>
                </a:solidFill>
                <a:latin typeface="Arial" pitchFamily="34" charset="0"/>
                <a:cs typeface="Arial" pitchFamily="34" charset="0"/>
              </a:defRPr>
            </a:lvl5pPr>
            <a:lvl6pPr marL="2514600" indent="-228600" fontAlgn="base">
              <a:spcBef>
                <a:spcPct val="20000"/>
              </a:spcBef>
              <a:spcAft>
                <a:spcPct val="0"/>
              </a:spcAft>
              <a:buChar char="»"/>
              <a:defRPr kumimoji="1" sz="1500">
                <a:solidFill>
                  <a:schemeClr val="tx1"/>
                </a:solidFill>
                <a:latin typeface="Arial" pitchFamily="34" charset="0"/>
                <a:cs typeface="Arial" pitchFamily="34" charset="0"/>
              </a:defRPr>
            </a:lvl6pPr>
            <a:lvl7pPr marL="2971800" indent="-228600" fontAlgn="base">
              <a:spcBef>
                <a:spcPct val="20000"/>
              </a:spcBef>
              <a:spcAft>
                <a:spcPct val="0"/>
              </a:spcAft>
              <a:buChar char="»"/>
              <a:defRPr kumimoji="1" sz="1500">
                <a:solidFill>
                  <a:schemeClr val="tx1"/>
                </a:solidFill>
                <a:latin typeface="Arial" pitchFamily="34" charset="0"/>
                <a:cs typeface="Arial" pitchFamily="34" charset="0"/>
              </a:defRPr>
            </a:lvl7pPr>
            <a:lvl8pPr marL="3429000" indent="-228600" fontAlgn="base">
              <a:spcBef>
                <a:spcPct val="20000"/>
              </a:spcBef>
              <a:spcAft>
                <a:spcPct val="0"/>
              </a:spcAft>
              <a:buChar char="»"/>
              <a:defRPr kumimoji="1" sz="1500">
                <a:solidFill>
                  <a:schemeClr val="tx1"/>
                </a:solidFill>
                <a:latin typeface="Arial" pitchFamily="34" charset="0"/>
                <a:cs typeface="Arial" pitchFamily="34" charset="0"/>
              </a:defRPr>
            </a:lvl8pPr>
            <a:lvl9pPr marL="3886200" indent="-228600" fontAlgn="base">
              <a:spcBef>
                <a:spcPct val="20000"/>
              </a:spcBef>
              <a:spcAft>
                <a:spcPct val="0"/>
              </a:spcAft>
              <a:buChar char="»"/>
              <a:defRPr kumimoji="1" sz="1500">
                <a:solidFill>
                  <a:schemeClr val="tx1"/>
                </a:solidFill>
                <a:latin typeface="Arial" pitchFamily="34" charset="0"/>
                <a:cs typeface="Arial" pitchFamily="34" charset="0"/>
              </a:defRPr>
            </a:lvl9pPr>
          </a:lstStyle>
          <a:p>
            <a:pPr marL="342900" indent="-342900">
              <a:defRPr/>
            </a:pPr>
            <a:r>
              <a:rPr lang="en-US" altLang="en-US" sz="2400" dirty="0">
                <a:latin typeface="+mn-lt"/>
                <a:cs typeface="+mn-cs"/>
              </a:rPr>
              <a:t>A set of steps/actions need to be run to complete a particular objective or </a:t>
            </a:r>
            <a:r>
              <a:rPr lang="en-US" altLang="en-US" sz="2400" dirty="0" smtClean="0">
                <a:latin typeface="+mn-lt"/>
                <a:cs typeface="+mn-cs"/>
              </a:rPr>
              <a:t>condition</a:t>
            </a:r>
          </a:p>
          <a:p>
            <a:pPr marL="1085850" lvl="1" indent="-342900">
              <a:defRPr/>
            </a:pPr>
            <a:r>
              <a:rPr lang="en-US" altLang="en-US" dirty="0" smtClean="0">
                <a:latin typeface="+mn-lt"/>
                <a:cs typeface="+mn-cs"/>
              </a:rPr>
              <a:t>Must </a:t>
            </a:r>
            <a:r>
              <a:rPr lang="en-US" altLang="en-US" dirty="0">
                <a:latin typeface="+mn-lt"/>
                <a:cs typeface="+mn-cs"/>
              </a:rPr>
              <a:t>be detailed, </a:t>
            </a:r>
            <a:r>
              <a:rPr lang="en-US" altLang="en-US" dirty="0" smtClean="0">
                <a:latin typeface="+mn-lt"/>
                <a:cs typeface="+mn-cs"/>
              </a:rPr>
              <a:t>specific</a:t>
            </a:r>
          </a:p>
          <a:p>
            <a:pPr marL="1085850" lvl="1" indent="-342900">
              <a:defRPr/>
            </a:pPr>
            <a:r>
              <a:rPr lang="en-US" altLang="en-US" dirty="0" smtClean="0">
                <a:latin typeface="+mn-lt"/>
                <a:cs typeface="+mn-cs"/>
              </a:rPr>
              <a:t>Should be shortly, single step</a:t>
            </a:r>
          </a:p>
          <a:p>
            <a:pPr marL="1085850" lvl="1" indent="-342900">
              <a:defRPr/>
            </a:pPr>
            <a:r>
              <a:rPr lang="en-US" altLang="en-US" dirty="0" smtClean="0">
                <a:latin typeface="+mn-lt"/>
                <a:cs typeface="+mn-cs"/>
              </a:rPr>
              <a:t>Should </a:t>
            </a:r>
            <a:r>
              <a:rPr lang="en-US" altLang="en-US" dirty="0">
                <a:latin typeface="+mn-lt"/>
                <a:cs typeface="+mn-cs"/>
              </a:rPr>
              <a:t>be ordered by number for more clear</a:t>
            </a:r>
          </a:p>
          <a:p>
            <a:pPr>
              <a:spcBef>
                <a:spcPct val="0"/>
              </a:spcBef>
              <a:buFontTx/>
              <a:buNone/>
              <a:defRPr/>
            </a:pPr>
            <a:endParaRPr lang="en-US" altLang="en-US" sz="2000" i="1" dirty="0" smtClean="0">
              <a:latin typeface="+mn-lt"/>
            </a:endParaRPr>
          </a:p>
          <a:p>
            <a:pPr>
              <a:spcBef>
                <a:spcPct val="0"/>
              </a:spcBef>
              <a:buFontTx/>
              <a:buNone/>
              <a:defRPr/>
            </a:pPr>
            <a:r>
              <a:rPr lang="en-US" altLang="en-US" sz="2000" b="1" dirty="0" smtClean="0">
                <a:latin typeface="+mn-lt"/>
              </a:rPr>
              <a:t>For example:</a:t>
            </a:r>
          </a:p>
          <a:p>
            <a:pPr marL="342900" indent="-342900">
              <a:buFontTx/>
              <a:buAutoNum type="arabicPeriod"/>
              <a:defRPr/>
            </a:pPr>
            <a:r>
              <a:rPr lang="en-US" altLang="en-US" sz="2000" dirty="0">
                <a:solidFill>
                  <a:srgbClr val="0000FF"/>
                </a:solidFill>
                <a:latin typeface="+mn-lt"/>
                <a:cs typeface="+mn-cs"/>
              </a:rPr>
              <a:t>On User list screen, click on [+] button</a:t>
            </a:r>
          </a:p>
          <a:p>
            <a:pPr marL="342900" indent="-342900">
              <a:buFontTx/>
              <a:buAutoNum type="arabicPeriod"/>
              <a:defRPr/>
            </a:pPr>
            <a:r>
              <a:rPr lang="en-US" altLang="en-US" sz="2000" dirty="0">
                <a:solidFill>
                  <a:srgbClr val="0000FF"/>
                </a:solidFill>
                <a:latin typeface="+mn-lt"/>
                <a:cs typeface="+mn-cs"/>
              </a:rPr>
              <a:t>Input username that not existed (E.g. “test”)</a:t>
            </a:r>
          </a:p>
          <a:p>
            <a:pPr marL="342900" indent="-342900">
              <a:buFontTx/>
              <a:buAutoNum type="arabicPeriod"/>
              <a:defRPr/>
            </a:pPr>
            <a:r>
              <a:rPr lang="en-US" altLang="en-US" sz="2000" dirty="0">
                <a:solidFill>
                  <a:srgbClr val="0000FF"/>
                </a:solidFill>
                <a:latin typeface="+mn-lt"/>
                <a:cs typeface="+mn-cs"/>
              </a:rPr>
              <a:t>Input Full name, email (E.g. “test”, </a:t>
            </a:r>
            <a:r>
              <a:rPr lang="en-US" altLang="en-US" sz="2000" dirty="0" smtClean="0">
                <a:solidFill>
                  <a:srgbClr val="0000FF"/>
                </a:solidFill>
                <a:latin typeface="+mn-lt"/>
                <a:cs typeface="+mn-cs"/>
                <a:hlinkClick r:id="rId3"/>
              </a:rPr>
              <a:t>test@abc.com.vn</a:t>
            </a:r>
            <a:r>
              <a:rPr lang="en-US" altLang="en-US" sz="2000" dirty="0">
                <a:solidFill>
                  <a:srgbClr val="0000FF"/>
                </a:solidFill>
                <a:latin typeface="+mn-lt"/>
                <a:cs typeface="+mn-cs"/>
              </a:rPr>
              <a:t>)</a:t>
            </a:r>
          </a:p>
          <a:p>
            <a:pPr marL="342900" indent="-342900">
              <a:buFontTx/>
              <a:buAutoNum type="arabicPeriod"/>
              <a:defRPr/>
            </a:pPr>
            <a:r>
              <a:rPr lang="en-US" altLang="en-US" sz="2000" dirty="0">
                <a:solidFill>
                  <a:srgbClr val="0000FF"/>
                </a:solidFill>
                <a:latin typeface="+mn-lt"/>
                <a:cs typeface="+mn-cs"/>
              </a:rPr>
              <a:t>Use other values by default and click on [Save] button</a:t>
            </a:r>
          </a:p>
          <a:p>
            <a:pPr>
              <a:spcBef>
                <a:spcPct val="0"/>
              </a:spcBef>
              <a:buFontTx/>
              <a:buAutoNum type="arabicPeriod"/>
              <a:defRPr/>
            </a:pPr>
            <a:endParaRPr lang="en-US" altLang="en-US" sz="2000" i="1" dirty="0" smtClean="0">
              <a:latin typeface="+mn-lt"/>
            </a:endParaRPr>
          </a:p>
        </p:txBody>
      </p:sp>
      <p:sp>
        <p:nvSpPr>
          <p:cNvPr id="6" name="Title 1"/>
          <p:cNvSpPr txBox="1">
            <a:spLocks/>
          </p:cNvSpPr>
          <p:nvPr/>
        </p:nvSpPr>
        <p:spPr bwMode="auto">
          <a:xfrm>
            <a:off x="4495800" y="274638"/>
            <a:ext cx="4495800" cy="63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r" rtl="0" eaLnBrk="1" fontAlgn="base" hangingPunct="1">
              <a:spcBef>
                <a:spcPct val="0"/>
              </a:spcBef>
              <a:spcAft>
                <a:spcPct val="0"/>
              </a:spcAft>
              <a:defRPr kumimoji="1" sz="2700" b="1">
                <a:solidFill>
                  <a:schemeClr val="tx2"/>
                </a:solidFill>
                <a:latin typeface="+mj-lt"/>
                <a:ea typeface="+mj-ea"/>
                <a:cs typeface="+mj-cs"/>
              </a:defRPr>
            </a:lvl1pPr>
            <a:lvl2pPr algn="r" rtl="0" eaLnBrk="1" fontAlgn="base" hangingPunct="1">
              <a:spcBef>
                <a:spcPct val="0"/>
              </a:spcBef>
              <a:spcAft>
                <a:spcPct val="0"/>
              </a:spcAft>
              <a:defRPr kumimoji="1" sz="2700" b="1">
                <a:solidFill>
                  <a:schemeClr val="tx2"/>
                </a:solidFill>
                <a:latin typeface="Arial" charset="0"/>
                <a:cs typeface="Arial" charset="0"/>
              </a:defRPr>
            </a:lvl2pPr>
            <a:lvl3pPr algn="r" rtl="0" eaLnBrk="1" fontAlgn="base" hangingPunct="1">
              <a:spcBef>
                <a:spcPct val="0"/>
              </a:spcBef>
              <a:spcAft>
                <a:spcPct val="0"/>
              </a:spcAft>
              <a:defRPr kumimoji="1" sz="2700" b="1">
                <a:solidFill>
                  <a:schemeClr val="tx2"/>
                </a:solidFill>
                <a:latin typeface="Arial" charset="0"/>
                <a:cs typeface="Arial" charset="0"/>
              </a:defRPr>
            </a:lvl3pPr>
            <a:lvl4pPr algn="r" rtl="0" eaLnBrk="1" fontAlgn="base" hangingPunct="1">
              <a:spcBef>
                <a:spcPct val="0"/>
              </a:spcBef>
              <a:spcAft>
                <a:spcPct val="0"/>
              </a:spcAft>
              <a:defRPr kumimoji="1" sz="2700" b="1">
                <a:solidFill>
                  <a:schemeClr val="tx2"/>
                </a:solidFill>
                <a:latin typeface="Arial" charset="0"/>
                <a:cs typeface="Arial" charset="0"/>
              </a:defRPr>
            </a:lvl4pPr>
            <a:lvl5pPr algn="r" rtl="0" eaLnBrk="1" fontAlgn="base" hangingPunct="1">
              <a:spcBef>
                <a:spcPct val="0"/>
              </a:spcBef>
              <a:spcAft>
                <a:spcPct val="0"/>
              </a:spcAft>
              <a:defRPr kumimoji="1" sz="2700" b="1">
                <a:solidFill>
                  <a:schemeClr val="tx2"/>
                </a:solidFill>
                <a:latin typeface="Arial" charset="0"/>
                <a:cs typeface="Arial" charset="0"/>
              </a:defRPr>
            </a:lvl5pPr>
            <a:lvl6pPr marL="457200" algn="r" rtl="0" eaLnBrk="1" fontAlgn="base" hangingPunct="1">
              <a:spcBef>
                <a:spcPct val="0"/>
              </a:spcBef>
              <a:spcAft>
                <a:spcPct val="0"/>
              </a:spcAft>
              <a:defRPr kumimoji="1" sz="2700" b="1">
                <a:solidFill>
                  <a:schemeClr val="tx2"/>
                </a:solidFill>
                <a:latin typeface="Arial" charset="0"/>
                <a:cs typeface="Arial" charset="0"/>
              </a:defRPr>
            </a:lvl6pPr>
            <a:lvl7pPr marL="914400" algn="r" rtl="0" eaLnBrk="1" fontAlgn="base" hangingPunct="1">
              <a:spcBef>
                <a:spcPct val="0"/>
              </a:spcBef>
              <a:spcAft>
                <a:spcPct val="0"/>
              </a:spcAft>
              <a:defRPr kumimoji="1" sz="2700" b="1">
                <a:solidFill>
                  <a:schemeClr val="tx2"/>
                </a:solidFill>
                <a:latin typeface="Arial" charset="0"/>
                <a:cs typeface="Arial" charset="0"/>
              </a:defRPr>
            </a:lvl7pPr>
            <a:lvl8pPr marL="1371600" algn="r" rtl="0" eaLnBrk="1" fontAlgn="base" hangingPunct="1">
              <a:spcBef>
                <a:spcPct val="0"/>
              </a:spcBef>
              <a:spcAft>
                <a:spcPct val="0"/>
              </a:spcAft>
              <a:defRPr kumimoji="1" sz="2700" b="1">
                <a:solidFill>
                  <a:schemeClr val="tx2"/>
                </a:solidFill>
                <a:latin typeface="Arial" charset="0"/>
                <a:cs typeface="Arial" charset="0"/>
              </a:defRPr>
            </a:lvl8pPr>
            <a:lvl9pPr marL="1828800" algn="r" rtl="0" eaLnBrk="1" fontAlgn="base" hangingPunct="1">
              <a:spcBef>
                <a:spcPct val="0"/>
              </a:spcBef>
              <a:spcAft>
                <a:spcPct val="0"/>
              </a:spcAft>
              <a:defRPr kumimoji="1" sz="2700" b="1">
                <a:solidFill>
                  <a:schemeClr val="tx2"/>
                </a:solidFill>
                <a:latin typeface="Arial" charset="0"/>
                <a:cs typeface="Arial" charset="0"/>
              </a:defRPr>
            </a:lvl9pPr>
          </a:lstStyle>
          <a:p>
            <a:pPr>
              <a:defRPr/>
            </a:pPr>
            <a:r>
              <a:rPr lang="en-US" altLang="en-US" sz="3200" dirty="0"/>
              <a:t>Test case procedure</a:t>
            </a:r>
            <a:endParaRPr lang="vi-VN" altLang="en-US" sz="3200" kern="0" dirty="0" smtClean="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2000"/>
                                        <p:tgtEl>
                                          <p:spTgt spid="4">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2000"/>
                                        <p:tgtEl>
                                          <p:spTgt spid="4">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fade">
                                      <p:cBhvr>
                                        <p:cTn id="13" dur="2000"/>
                                        <p:tgtEl>
                                          <p:spTgt spid="4">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fade">
                                      <p:cBhvr>
                                        <p:cTn id="16" dur="2000"/>
                                        <p:tgtEl>
                                          <p:spTgt spid="4">
                                            <p:txEl>
                                              <p:pRg st="3" end="3"/>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4">
                                            <p:txEl>
                                              <p:pRg st="5" end="5"/>
                                            </p:txEl>
                                          </p:spTgt>
                                        </p:tgtEl>
                                        <p:attrNameLst>
                                          <p:attrName>style.visibility</p:attrName>
                                        </p:attrNameLst>
                                      </p:cBhvr>
                                      <p:to>
                                        <p:strVal val="visible"/>
                                      </p:to>
                                    </p:set>
                                    <p:animEffect transition="in" filter="fade">
                                      <p:cBhvr>
                                        <p:cTn id="21" dur="2000"/>
                                        <p:tgtEl>
                                          <p:spTgt spid="4">
                                            <p:txEl>
                                              <p:pRg st="5" end="5"/>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4">
                                            <p:txEl>
                                              <p:pRg st="6" end="6"/>
                                            </p:txEl>
                                          </p:spTgt>
                                        </p:tgtEl>
                                        <p:attrNameLst>
                                          <p:attrName>style.visibility</p:attrName>
                                        </p:attrNameLst>
                                      </p:cBhvr>
                                      <p:to>
                                        <p:strVal val="visible"/>
                                      </p:to>
                                    </p:set>
                                    <p:animEffect transition="in" filter="fade">
                                      <p:cBhvr>
                                        <p:cTn id="26" dur="2000"/>
                                        <p:tgtEl>
                                          <p:spTgt spid="4">
                                            <p:txEl>
                                              <p:pRg st="6" end="6"/>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4">
                                            <p:txEl>
                                              <p:pRg st="7" end="7"/>
                                            </p:txEl>
                                          </p:spTgt>
                                        </p:tgtEl>
                                        <p:attrNameLst>
                                          <p:attrName>style.visibility</p:attrName>
                                        </p:attrNameLst>
                                      </p:cBhvr>
                                      <p:to>
                                        <p:strVal val="visible"/>
                                      </p:to>
                                    </p:set>
                                    <p:animEffect transition="in" filter="fade">
                                      <p:cBhvr>
                                        <p:cTn id="31" dur="2000"/>
                                        <p:tgtEl>
                                          <p:spTgt spid="4">
                                            <p:txEl>
                                              <p:pRg st="7" end="7"/>
                                            </p:txEl>
                                          </p:spTgt>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4">
                                            <p:txEl>
                                              <p:pRg st="8" end="8"/>
                                            </p:txEl>
                                          </p:spTgt>
                                        </p:tgtEl>
                                        <p:attrNameLst>
                                          <p:attrName>style.visibility</p:attrName>
                                        </p:attrNameLst>
                                      </p:cBhvr>
                                      <p:to>
                                        <p:strVal val="visible"/>
                                      </p:to>
                                    </p:set>
                                    <p:animEffect transition="in" filter="fade">
                                      <p:cBhvr>
                                        <p:cTn id="36" dur="2000"/>
                                        <p:tgtEl>
                                          <p:spTgt spid="4">
                                            <p:txEl>
                                              <p:pRg st="8" end="8"/>
                                            </p:txEl>
                                          </p:spTgt>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4">
                                            <p:txEl>
                                              <p:pRg st="9" end="9"/>
                                            </p:txEl>
                                          </p:spTgt>
                                        </p:tgtEl>
                                        <p:attrNameLst>
                                          <p:attrName>style.visibility</p:attrName>
                                        </p:attrNameLst>
                                      </p:cBhvr>
                                      <p:to>
                                        <p:strVal val="visible"/>
                                      </p:to>
                                    </p:set>
                                    <p:animEffect transition="in" filter="fade">
                                      <p:cBhvr>
                                        <p:cTn id="41" dur="2000"/>
                                        <p:tgtEl>
                                          <p:spTgt spid="4">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theme/theme1.xml><?xml version="1.0" encoding="utf-8"?>
<a:theme xmlns:a="http://schemas.openxmlformats.org/drawingml/2006/main" name="Fs-Theme_2014">
  <a:themeElements>
    <a:clrScheme name="Template_PPT08_EN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fontScheme name="Template_PPT08_E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Template_PPT08_EN 1">
        <a:dk1>
          <a:srgbClr val="FFFFFF"/>
        </a:dk1>
        <a:lt1>
          <a:srgbClr val="FFFFFF"/>
        </a:lt1>
        <a:dk2>
          <a:srgbClr val="B10043"/>
        </a:dk2>
        <a:lt2>
          <a:srgbClr val="FFFFFF"/>
        </a:lt2>
        <a:accent1>
          <a:srgbClr val="FFFFFF"/>
        </a:accent1>
        <a:accent2>
          <a:srgbClr val="B10043"/>
        </a:accent2>
        <a:accent3>
          <a:srgbClr val="D5AAB0"/>
        </a:accent3>
        <a:accent4>
          <a:srgbClr val="DADADA"/>
        </a:accent4>
        <a:accent5>
          <a:srgbClr val="FFFFFF"/>
        </a:accent5>
        <a:accent6>
          <a:srgbClr val="A0003C"/>
        </a:accent6>
        <a:hlink>
          <a:srgbClr val="42B4E6"/>
        </a:hlink>
        <a:folHlink>
          <a:srgbClr val="9FA0A4"/>
        </a:folHlink>
      </a:clrScheme>
      <a:clrMap bg1="dk2" tx1="lt1" bg2="dk1" tx2="lt2" accent1="accent1" accent2="accent2" accent3="accent3" accent4="accent4" accent5="accent5" accent6="accent6" hlink="hlink" folHlink="folHlink"/>
    </a:extraClrScheme>
    <a:extraClrScheme>
      <a:clrScheme name="Template_PPT08_EN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clrMap bg1="lt1" tx1="dk1" bg2="lt2" tx2="dk2" accent1="accent1" accent2="accent2" accent3="accent3" accent4="accent4" accent5="accent5" accent6="accent6" hlink="hlink" folHlink="folHlink"/>
    </a:extraClrScheme>
    <a:extraClrScheme>
      <a:clrScheme name="Template_PPT08_EN 3">
        <a:dk1>
          <a:srgbClr val="FFFFFF"/>
        </a:dk1>
        <a:lt1>
          <a:srgbClr val="FFFFFF"/>
        </a:lt1>
        <a:dk2>
          <a:srgbClr val="42B4E6"/>
        </a:dk2>
        <a:lt2>
          <a:srgbClr val="FFFFFF"/>
        </a:lt2>
        <a:accent1>
          <a:srgbClr val="FFFFFF"/>
        </a:accent1>
        <a:accent2>
          <a:srgbClr val="B10043"/>
        </a:accent2>
        <a:accent3>
          <a:srgbClr val="B0D6F0"/>
        </a:accent3>
        <a:accent4>
          <a:srgbClr val="DADADA"/>
        </a:accent4>
        <a:accent5>
          <a:srgbClr val="FFFFFF"/>
        </a:accent5>
        <a:accent6>
          <a:srgbClr val="A0003C"/>
        </a:accent6>
        <a:hlink>
          <a:srgbClr val="42B4E6"/>
        </a:hlink>
        <a:folHlink>
          <a:srgbClr val="FFFFFF"/>
        </a:folHlink>
      </a:clrScheme>
      <a:clrMap bg1="dk2" tx1="lt1" bg2="dk1" tx2="lt2" accent1="accent1" accent2="accent2" accent3="accent3" accent4="accent4" accent5="accent5" accent6="accent6" hlink="hlink" folHlink="folHlink"/>
    </a:extraClrScheme>
    <a:extraClrScheme>
      <a:clrScheme name="Template_PPT08_EN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
      <a:clrScheme name="Template_PPT08_EN 5">
        <a:dk1>
          <a:srgbClr val="FFFFFF"/>
        </a:dk1>
        <a:lt1>
          <a:srgbClr val="FFFFFF"/>
        </a:lt1>
        <a:dk2>
          <a:srgbClr val="009530"/>
        </a:dk2>
        <a:lt2>
          <a:srgbClr val="FFFFFF"/>
        </a:lt2>
        <a:accent1>
          <a:srgbClr val="FFFFFF"/>
        </a:accent1>
        <a:accent2>
          <a:srgbClr val="FFFFFF"/>
        </a:accent2>
        <a:accent3>
          <a:srgbClr val="AAC8AD"/>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1_1 Schneider Electric IT organization v11">
  <a:themeElements>
    <a:clrScheme name="1_1 Schneider Electric IT organization v11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fontScheme name="1_1 Schneider Electric IT organization v1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1_1 Schneider Electric IT organization v11 1">
        <a:dk1>
          <a:srgbClr val="FFFFFF"/>
        </a:dk1>
        <a:lt1>
          <a:srgbClr val="FFFFFF"/>
        </a:lt1>
        <a:dk2>
          <a:srgbClr val="B10043"/>
        </a:dk2>
        <a:lt2>
          <a:srgbClr val="FFFFFF"/>
        </a:lt2>
        <a:accent1>
          <a:srgbClr val="FFFFFF"/>
        </a:accent1>
        <a:accent2>
          <a:srgbClr val="B10043"/>
        </a:accent2>
        <a:accent3>
          <a:srgbClr val="D5AAB0"/>
        </a:accent3>
        <a:accent4>
          <a:srgbClr val="DADADA"/>
        </a:accent4>
        <a:accent5>
          <a:srgbClr val="FFFFFF"/>
        </a:accent5>
        <a:accent6>
          <a:srgbClr val="A0003C"/>
        </a:accent6>
        <a:hlink>
          <a:srgbClr val="42B4E6"/>
        </a:hlink>
        <a:folHlink>
          <a:srgbClr val="9FA0A4"/>
        </a:folHlink>
      </a:clrScheme>
      <a:clrMap bg1="dk2" tx1="lt1" bg2="dk1" tx2="lt2" accent1="accent1" accent2="accent2" accent3="accent3" accent4="accent4" accent5="accent5" accent6="accent6" hlink="hlink" folHlink="folHlink"/>
    </a:extraClrScheme>
    <a:extraClrScheme>
      <a:clrScheme name="1_1 Schneider Electric IT organization v11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clrMap bg1="lt1" tx1="dk1" bg2="lt2" tx2="dk2" accent1="accent1" accent2="accent2" accent3="accent3" accent4="accent4" accent5="accent5" accent6="accent6" hlink="hlink" folHlink="folHlink"/>
    </a:extraClrScheme>
    <a:extraClrScheme>
      <a:clrScheme name="1_1 Schneider Electric IT organization v11 3">
        <a:dk1>
          <a:srgbClr val="FFFFFF"/>
        </a:dk1>
        <a:lt1>
          <a:srgbClr val="FFFFFF"/>
        </a:lt1>
        <a:dk2>
          <a:srgbClr val="42B4E6"/>
        </a:dk2>
        <a:lt2>
          <a:srgbClr val="FFFFFF"/>
        </a:lt2>
        <a:accent1>
          <a:srgbClr val="FFFFFF"/>
        </a:accent1>
        <a:accent2>
          <a:srgbClr val="B10043"/>
        </a:accent2>
        <a:accent3>
          <a:srgbClr val="B0D6F0"/>
        </a:accent3>
        <a:accent4>
          <a:srgbClr val="DADADA"/>
        </a:accent4>
        <a:accent5>
          <a:srgbClr val="FFFFFF"/>
        </a:accent5>
        <a:accent6>
          <a:srgbClr val="A0003C"/>
        </a:accent6>
        <a:hlink>
          <a:srgbClr val="42B4E6"/>
        </a:hlink>
        <a:folHlink>
          <a:srgbClr val="FFFFFF"/>
        </a:folHlink>
      </a:clrScheme>
      <a:clrMap bg1="dk2" tx1="lt1" bg2="dk1" tx2="lt2" accent1="accent1" accent2="accent2" accent3="accent3" accent4="accent4" accent5="accent5" accent6="accent6" hlink="hlink" folHlink="folHlink"/>
    </a:extraClrScheme>
    <a:extraClrScheme>
      <a:clrScheme name="1_1 Schneider Electric IT organization v11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
      <a:clrScheme name="1_1 Schneider Electric IT organization v11 5">
        <a:dk1>
          <a:srgbClr val="FFFFFF"/>
        </a:dk1>
        <a:lt1>
          <a:srgbClr val="FFFFFF"/>
        </a:lt1>
        <a:dk2>
          <a:srgbClr val="009530"/>
        </a:dk2>
        <a:lt2>
          <a:srgbClr val="FFFFFF"/>
        </a:lt2>
        <a:accent1>
          <a:srgbClr val="FFFFFF"/>
        </a:accent1>
        <a:accent2>
          <a:srgbClr val="FFFFFF"/>
        </a:accent2>
        <a:accent3>
          <a:srgbClr val="AAC8AD"/>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2_1 Schneider Electric IT organization v11">
  <a:themeElements>
    <a:clrScheme name="2_1 Schneider Electric IT organization v11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fontScheme name="2_1 Schneider Electric IT organization v1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2_1 Schneider Electric IT organization v11 1">
        <a:dk1>
          <a:srgbClr val="FFFFFF"/>
        </a:dk1>
        <a:lt1>
          <a:srgbClr val="FFFFFF"/>
        </a:lt1>
        <a:dk2>
          <a:srgbClr val="B10043"/>
        </a:dk2>
        <a:lt2>
          <a:srgbClr val="FFFFFF"/>
        </a:lt2>
        <a:accent1>
          <a:srgbClr val="FFFFFF"/>
        </a:accent1>
        <a:accent2>
          <a:srgbClr val="B10043"/>
        </a:accent2>
        <a:accent3>
          <a:srgbClr val="D5AAB0"/>
        </a:accent3>
        <a:accent4>
          <a:srgbClr val="DADADA"/>
        </a:accent4>
        <a:accent5>
          <a:srgbClr val="FFFFFF"/>
        </a:accent5>
        <a:accent6>
          <a:srgbClr val="A0003C"/>
        </a:accent6>
        <a:hlink>
          <a:srgbClr val="42B4E6"/>
        </a:hlink>
        <a:folHlink>
          <a:srgbClr val="9FA0A4"/>
        </a:folHlink>
      </a:clrScheme>
      <a:clrMap bg1="dk2" tx1="lt1" bg2="dk1" tx2="lt2" accent1="accent1" accent2="accent2" accent3="accent3" accent4="accent4" accent5="accent5" accent6="accent6" hlink="hlink" folHlink="folHlink"/>
    </a:extraClrScheme>
    <a:extraClrScheme>
      <a:clrScheme name="2_1 Schneider Electric IT organization v11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clrMap bg1="lt1" tx1="dk1" bg2="lt2" tx2="dk2" accent1="accent1" accent2="accent2" accent3="accent3" accent4="accent4" accent5="accent5" accent6="accent6" hlink="hlink" folHlink="folHlink"/>
    </a:extraClrScheme>
    <a:extraClrScheme>
      <a:clrScheme name="2_1 Schneider Electric IT organization v11 3">
        <a:dk1>
          <a:srgbClr val="FFFFFF"/>
        </a:dk1>
        <a:lt1>
          <a:srgbClr val="FFFFFF"/>
        </a:lt1>
        <a:dk2>
          <a:srgbClr val="42B4E6"/>
        </a:dk2>
        <a:lt2>
          <a:srgbClr val="FFFFFF"/>
        </a:lt2>
        <a:accent1>
          <a:srgbClr val="FFFFFF"/>
        </a:accent1>
        <a:accent2>
          <a:srgbClr val="B10043"/>
        </a:accent2>
        <a:accent3>
          <a:srgbClr val="B0D6F0"/>
        </a:accent3>
        <a:accent4>
          <a:srgbClr val="DADADA"/>
        </a:accent4>
        <a:accent5>
          <a:srgbClr val="FFFFFF"/>
        </a:accent5>
        <a:accent6>
          <a:srgbClr val="A0003C"/>
        </a:accent6>
        <a:hlink>
          <a:srgbClr val="42B4E6"/>
        </a:hlink>
        <a:folHlink>
          <a:srgbClr val="FFFFFF"/>
        </a:folHlink>
      </a:clrScheme>
      <a:clrMap bg1="dk2" tx1="lt1" bg2="dk1" tx2="lt2" accent1="accent1" accent2="accent2" accent3="accent3" accent4="accent4" accent5="accent5" accent6="accent6" hlink="hlink" folHlink="folHlink"/>
    </a:extraClrScheme>
    <a:extraClrScheme>
      <a:clrScheme name="2_1 Schneider Electric IT organization v11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
      <a:clrScheme name="2_1 Schneider Electric IT organization v11 5">
        <a:dk1>
          <a:srgbClr val="FFFFFF"/>
        </a:dk1>
        <a:lt1>
          <a:srgbClr val="FFFFFF"/>
        </a:lt1>
        <a:dk2>
          <a:srgbClr val="009530"/>
        </a:dk2>
        <a:lt2>
          <a:srgbClr val="FFFFFF"/>
        </a:lt2>
        <a:accent1>
          <a:srgbClr val="FFFFFF"/>
        </a:accent1>
        <a:accent2>
          <a:srgbClr val="FFFFFF"/>
        </a:accent2>
        <a:accent3>
          <a:srgbClr val="AAC8AD"/>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Lst>
</a:theme>
</file>

<file path=ppt/theme/theme12.xml><?xml version="1.0" encoding="utf-8"?>
<a:theme xmlns:a="http://schemas.openxmlformats.org/drawingml/2006/main" name="5_Axis">
  <a:themeElements>
    <a:clrScheme name="5_Axis 8">
      <a:dk1>
        <a:srgbClr val="292929"/>
      </a:dk1>
      <a:lt1>
        <a:srgbClr val="FFFFFF"/>
      </a:lt1>
      <a:dk2>
        <a:srgbClr val="000000"/>
      </a:dk2>
      <a:lt2>
        <a:srgbClr val="808080"/>
      </a:lt2>
      <a:accent1>
        <a:srgbClr val="CC9900"/>
      </a:accent1>
      <a:accent2>
        <a:srgbClr val="CCCC99"/>
      </a:accent2>
      <a:accent3>
        <a:srgbClr val="FFFFFF"/>
      </a:accent3>
      <a:accent4>
        <a:srgbClr val="212121"/>
      </a:accent4>
      <a:accent5>
        <a:srgbClr val="E2CAAA"/>
      </a:accent5>
      <a:accent6>
        <a:srgbClr val="B9B98A"/>
      </a:accent6>
      <a:hlink>
        <a:srgbClr val="999933"/>
      </a:hlink>
      <a:folHlink>
        <a:srgbClr val="B2B2B2"/>
      </a:folHlink>
    </a:clrScheme>
    <a:fontScheme name="5_Axi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5_Axis 1">
        <a:dk1>
          <a:srgbClr val="080808"/>
        </a:dk1>
        <a:lt1>
          <a:srgbClr val="F8F8F8"/>
        </a:lt1>
        <a:dk2>
          <a:srgbClr val="330000"/>
        </a:dk2>
        <a:lt2>
          <a:srgbClr val="FFFFFF"/>
        </a:lt2>
        <a:accent1>
          <a:srgbClr val="FF9900"/>
        </a:accent1>
        <a:accent2>
          <a:srgbClr val="CC3300"/>
        </a:accent2>
        <a:accent3>
          <a:srgbClr val="ADAAAA"/>
        </a:accent3>
        <a:accent4>
          <a:srgbClr val="D4D4D4"/>
        </a:accent4>
        <a:accent5>
          <a:srgbClr val="FFCAAA"/>
        </a:accent5>
        <a:accent6>
          <a:srgbClr val="B92D00"/>
        </a:accent6>
        <a:hlink>
          <a:srgbClr val="CC6600"/>
        </a:hlink>
        <a:folHlink>
          <a:srgbClr val="B2B282"/>
        </a:folHlink>
      </a:clrScheme>
      <a:clrMap bg1="dk2" tx1="lt1" bg2="dk1" tx2="lt2" accent1="accent1" accent2="accent2" accent3="accent3" accent4="accent4" accent5="accent5" accent6="accent6" hlink="hlink" folHlink="folHlink"/>
    </a:extraClrScheme>
    <a:extraClrScheme>
      <a:clrScheme name="5_Axis 2">
        <a:dk1>
          <a:srgbClr val="333333"/>
        </a:dk1>
        <a:lt1>
          <a:srgbClr val="F8F8F8"/>
        </a:lt1>
        <a:dk2>
          <a:srgbClr val="800000"/>
        </a:dk2>
        <a:lt2>
          <a:srgbClr val="FFFFFF"/>
        </a:lt2>
        <a:accent1>
          <a:srgbClr val="CC9900"/>
        </a:accent1>
        <a:accent2>
          <a:srgbClr val="666666"/>
        </a:accent2>
        <a:accent3>
          <a:srgbClr val="C0AAAA"/>
        </a:accent3>
        <a:accent4>
          <a:srgbClr val="D4D4D4"/>
        </a:accent4>
        <a:accent5>
          <a:srgbClr val="E2CAAA"/>
        </a:accent5>
        <a:accent6>
          <a:srgbClr val="5C5C5C"/>
        </a:accent6>
        <a:hlink>
          <a:srgbClr val="CC6600"/>
        </a:hlink>
        <a:folHlink>
          <a:srgbClr val="95A587"/>
        </a:folHlink>
      </a:clrScheme>
      <a:clrMap bg1="dk2" tx1="lt1" bg2="dk1" tx2="lt2" accent1="accent1" accent2="accent2" accent3="accent3" accent4="accent4" accent5="accent5" accent6="accent6" hlink="hlink" folHlink="folHlink"/>
    </a:extraClrScheme>
    <a:extraClrScheme>
      <a:clrScheme name="5_Axis 3">
        <a:dk1>
          <a:srgbClr val="5F5F5F"/>
        </a:dk1>
        <a:lt1>
          <a:srgbClr val="A4BEE0"/>
        </a:lt1>
        <a:dk2>
          <a:srgbClr val="013253"/>
        </a:dk2>
        <a:lt2>
          <a:srgbClr val="FFFFFF"/>
        </a:lt2>
        <a:accent1>
          <a:srgbClr val="588480"/>
        </a:accent1>
        <a:accent2>
          <a:srgbClr val="6600FF"/>
        </a:accent2>
        <a:accent3>
          <a:srgbClr val="AAADB3"/>
        </a:accent3>
        <a:accent4>
          <a:srgbClr val="8BA2BF"/>
        </a:accent4>
        <a:accent5>
          <a:srgbClr val="B4C2C0"/>
        </a:accent5>
        <a:accent6>
          <a:srgbClr val="5C00E7"/>
        </a:accent6>
        <a:hlink>
          <a:srgbClr val="CCCC00"/>
        </a:hlink>
        <a:folHlink>
          <a:srgbClr val="5F5F5F"/>
        </a:folHlink>
      </a:clrScheme>
      <a:clrMap bg1="dk2" tx1="lt1" bg2="dk1" tx2="lt2" accent1="accent1" accent2="accent2" accent3="accent3" accent4="accent4" accent5="accent5" accent6="accent6" hlink="hlink" folHlink="folHlink"/>
    </a:extraClrScheme>
    <a:extraClrScheme>
      <a:clrScheme name="5_Axis 4">
        <a:dk1>
          <a:srgbClr val="003300"/>
        </a:dk1>
        <a:lt1>
          <a:srgbClr val="F8F8F8"/>
        </a:lt1>
        <a:dk2>
          <a:srgbClr val="3D4A1C"/>
        </a:dk2>
        <a:lt2>
          <a:srgbClr val="FFFFFF"/>
        </a:lt2>
        <a:accent1>
          <a:srgbClr val="99CC00"/>
        </a:accent1>
        <a:accent2>
          <a:srgbClr val="669900"/>
        </a:accent2>
        <a:accent3>
          <a:srgbClr val="AFB1AB"/>
        </a:accent3>
        <a:accent4>
          <a:srgbClr val="D4D4D4"/>
        </a:accent4>
        <a:accent5>
          <a:srgbClr val="CAE2AA"/>
        </a:accent5>
        <a:accent6>
          <a:srgbClr val="5C8A00"/>
        </a:accent6>
        <a:hlink>
          <a:srgbClr val="CC9900"/>
        </a:hlink>
        <a:folHlink>
          <a:srgbClr val="B2B282"/>
        </a:folHlink>
      </a:clrScheme>
      <a:clrMap bg1="dk2" tx1="lt1" bg2="dk1" tx2="lt2" accent1="accent1" accent2="accent2" accent3="accent3" accent4="accent4" accent5="accent5" accent6="accent6" hlink="hlink" folHlink="folHlink"/>
    </a:extraClrScheme>
    <a:extraClrScheme>
      <a:clrScheme name="5_Axis 5">
        <a:dk1>
          <a:srgbClr val="333333"/>
        </a:dk1>
        <a:lt1>
          <a:srgbClr val="F8F8F8"/>
        </a:lt1>
        <a:dk2>
          <a:srgbClr val="005D8C"/>
        </a:dk2>
        <a:lt2>
          <a:srgbClr val="FFFFFF"/>
        </a:lt2>
        <a:accent1>
          <a:srgbClr val="00CC99"/>
        </a:accent1>
        <a:accent2>
          <a:srgbClr val="0099CC"/>
        </a:accent2>
        <a:accent3>
          <a:srgbClr val="AAB6C5"/>
        </a:accent3>
        <a:accent4>
          <a:srgbClr val="D4D4D4"/>
        </a:accent4>
        <a:accent5>
          <a:srgbClr val="AAE2CA"/>
        </a:accent5>
        <a:accent6>
          <a:srgbClr val="008AB9"/>
        </a:accent6>
        <a:hlink>
          <a:srgbClr val="FFCC00"/>
        </a:hlink>
        <a:folHlink>
          <a:srgbClr val="D8D48C"/>
        </a:folHlink>
      </a:clrScheme>
      <a:clrMap bg1="dk2" tx1="lt1" bg2="dk1" tx2="lt2" accent1="accent1" accent2="accent2" accent3="accent3" accent4="accent4" accent5="accent5" accent6="accent6" hlink="hlink" folHlink="folHlink"/>
    </a:extraClrScheme>
    <a:extraClrScheme>
      <a:clrScheme name="5_Axis 6">
        <a:dk1>
          <a:srgbClr val="000000"/>
        </a:dk1>
        <a:lt1>
          <a:srgbClr val="ECAE00"/>
        </a:lt1>
        <a:dk2>
          <a:srgbClr val="FFFFFF"/>
        </a:dk2>
        <a:lt2>
          <a:srgbClr val="333333"/>
        </a:lt2>
        <a:accent1>
          <a:srgbClr val="CC6600"/>
        </a:accent1>
        <a:accent2>
          <a:srgbClr val="BA6D10"/>
        </a:accent2>
        <a:accent3>
          <a:srgbClr val="F4D3AA"/>
        </a:accent3>
        <a:accent4>
          <a:srgbClr val="000000"/>
        </a:accent4>
        <a:accent5>
          <a:srgbClr val="E2B8AA"/>
        </a:accent5>
        <a:accent6>
          <a:srgbClr val="A8620D"/>
        </a:accent6>
        <a:hlink>
          <a:srgbClr val="666633"/>
        </a:hlink>
        <a:folHlink>
          <a:srgbClr val="8D996D"/>
        </a:folHlink>
      </a:clrScheme>
      <a:clrMap bg1="lt1" tx1="dk1" bg2="lt2" tx2="dk2" accent1="accent1" accent2="accent2" accent3="accent3" accent4="accent4" accent5="accent5" accent6="accent6" hlink="hlink" folHlink="folHlink"/>
    </a:extraClrScheme>
    <a:extraClrScheme>
      <a:clrScheme name="5_Axis 7">
        <a:dk1>
          <a:srgbClr val="000000"/>
        </a:dk1>
        <a:lt1>
          <a:srgbClr val="FFFFFF"/>
        </a:lt1>
        <a:dk2>
          <a:srgbClr val="372221"/>
        </a:dk2>
        <a:lt2>
          <a:srgbClr val="808080"/>
        </a:lt2>
        <a:accent1>
          <a:srgbClr val="009999"/>
        </a:accent1>
        <a:accent2>
          <a:srgbClr val="9AAC98"/>
        </a:accent2>
        <a:accent3>
          <a:srgbClr val="FFFFFF"/>
        </a:accent3>
        <a:accent4>
          <a:srgbClr val="000000"/>
        </a:accent4>
        <a:accent5>
          <a:srgbClr val="AACACA"/>
        </a:accent5>
        <a:accent6>
          <a:srgbClr val="8B9B89"/>
        </a:accent6>
        <a:hlink>
          <a:srgbClr val="666699"/>
        </a:hlink>
        <a:folHlink>
          <a:srgbClr val="B2B2B2"/>
        </a:folHlink>
      </a:clrScheme>
      <a:clrMap bg1="lt1" tx1="dk1" bg2="lt2" tx2="dk2" accent1="accent1" accent2="accent2" accent3="accent3" accent4="accent4" accent5="accent5" accent6="accent6" hlink="hlink" folHlink="folHlink"/>
    </a:extraClrScheme>
    <a:extraClrScheme>
      <a:clrScheme name="5_Axis 8">
        <a:dk1>
          <a:srgbClr val="292929"/>
        </a:dk1>
        <a:lt1>
          <a:srgbClr val="FFFFFF"/>
        </a:lt1>
        <a:dk2>
          <a:srgbClr val="000000"/>
        </a:dk2>
        <a:lt2>
          <a:srgbClr val="808080"/>
        </a:lt2>
        <a:accent1>
          <a:srgbClr val="CC9900"/>
        </a:accent1>
        <a:accent2>
          <a:srgbClr val="CCCC99"/>
        </a:accent2>
        <a:accent3>
          <a:srgbClr val="FFFFFF"/>
        </a:accent3>
        <a:accent4>
          <a:srgbClr val="212121"/>
        </a:accent4>
        <a:accent5>
          <a:srgbClr val="E2CAAA"/>
        </a:accent5>
        <a:accent6>
          <a:srgbClr val="B9B98A"/>
        </a:accent6>
        <a:hlink>
          <a:srgbClr val="999933"/>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13.xml><?xml version="1.0" encoding="utf-8"?>
<a:theme xmlns:a="http://schemas.openxmlformats.org/drawingml/2006/main" name="1_Capsules">
  <a:themeElements>
    <a:clrScheme name="1_Capsules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fontScheme name="1_Capsule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1_Capsules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clrMap bg1="lt1" tx1="dk1" bg2="lt2" tx2="dk2" accent1="accent1" accent2="accent2" accent3="accent3" accent4="accent4" accent5="accent5" accent6="accent6" hlink="hlink" folHlink="folHlink"/>
    </a:extraClrScheme>
    <a:extraClrScheme>
      <a:clrScheme name="1_Capsules 2">
        <a:dk1>
          <a:srgbClr val="000000"/>
        </a:dk1>
        <a:lt1>
          <a:srgbClr val="FFFFFF"/>
        </a:lt1>
        <a:dk2>
          <a:srgbClr val="000000"/>
        </a:dk2>
        <a:lt2>
          <a:srgbClr val="808000"/>
        </a:lt2>
        <a:accent1>
          <a:srgbClr val="FFCC99"/>
        </a:accent1>
        <a:accent2>
          <a:srgbClr val="99CC00"/>
        </a:accent2>
        <a:accent3>
          <a:srgbClr val="FFFFFF"/>
        </a:accent3>
        <a:accent4>
          <a:srgbClr val="000000"/>
        </a:accent4>
        <a:accent5>
          <a:srgbClr val="FFE2CA"/>
        </a:accent5>
        <a:accent6>
          <a:srgbClr val="8AB900"/>
        </a:accent6>
        <a:hlink>
          <a:srgbClr val="336600"/>
        </a:hlink>
        <a:folHlink>
          <a:srgbClr val="FFCC00"/>
        </a:folHlink>
      </a:clrScheme>
      <a:clrMap bg1="lt1" tx1="dk1" bg2="lt2" tx2="dk2" accent1="accent1" accent2="accent2" accent3="accent3" accent4="accent4" accent5="accent5" accent6="accent6" hlink="hlink" folHlink="folHlink"/>
    </a:extraClrScheme>
    <a:extraClrScheme>
      <a:clrScheme name="1_Capsules 3">
        <a:dk1>
          <a:srgbClr val="006699"/>
        </a:dk1>
        <a:lt1>
          <a:srgbClr val="FFFFFF"/>
        </a:lt1>
        <a:dk2>
          <a:srgbClr val="6699FF"/>
        </a:dk2>
        <a:lt2>
          <a:srgbClr val="FFFFFF"/>
        </a:lt2>
        <a:accent1>
          <a:srgbClr val="33CCCC"/>
        </a:accent1>
        <a:accent2>
          <a:srgbClr val="006699"/>
        </a:accent2>
        <a:accent3>
          <a:srgbClr val="B8CAFF"/>
        </a:accent3>
        <a:accent4>
          <a:srgbClr val="DADADA"/>
        </a:accent4>
        <a:accent5>
          <a:srgbClr val="ADE2E2"/>
        </a:accent5>
        <a:accent6>
          <a:srgbClr val="005C8A"/>
        </a:accent6>
        <a:hlink>
          <a:srgbClr val="99CC00"/>
        </a:hlink>
        <a:folHlink>
          <a:srgbClr val="FFFFCC"/>
        </a:folHlink>
      </a:clrScheme>
      <a:clrMap bg1="dk2" tx1="lt1" bg2="dk1" tx2="lt2" accent1="accent1" accent2="accent2" accent3="accent3" accent4="accent4" accent5="accent5" accent6="accent6" hlink="hlink" folHlink="folHlink"/>
    </a:extraClrScheme>
    <a:extraClrScheme>
      <a:clrScheme name="1_Capsules 4">
        <a:dk1>
          <a:srgbClr val="000000"/>
        </a:dk1>
        <a:lt1>
          <a:srgbClr val="FFFFFF"/>
        </a:lt1>
        <a:dk2>
          <a:srgbClr val="9900CC"/>
        </a:dk2>
        <a:lt2>
          <a:srgbClr val="006600"/>
        </a:lt2>
        <a:accent1>
          <a:srgbClr val="33CC33"/>
        </a:accent1>
        <a:accent2>
          <a:srgbClr val="FFCC66"/>
        </a:accent2>
        <a:accent3>
          <a:srgbClr val="FFFFFF"/>
        </a:accent3>
        <a:accent4>
          <a:srgbClr val="000000"/>
        </a:accent4>
        <a:accent5>
          <a:srgbClr val="ADE2AD"/>
        </a:accent5>
        <a:accent6>
          <a:srgbClr val="E7B95C"/>
        </a:accent6>
        <a:hlink>
          <a:srgbClr val="0033CC"/>
        </a:hlink>
        <a:folHlink>
          <a:srgbClr val="CC0066"/>
        </a:folHlink>
      </a:clrScheme>
      <a:clrMap bg1="lt1" tx1="dk1" bg2="lt2" tx2="dk2" accent1="accent1" accent2="accent2" accent3="accent3" accent4="accent4" accent5="accent5" accent6="accent6" hlink="hlink" folHlink="folHlink"/>
    </a:extraClrScheme>
    <a:extraClrScheme>
      <a:clrScheme name="1_Capsules 5">
        <a:dk1>
          <a:srgbClr val="000066"/>
        </a:dk1>
        <a:lt1>
          <a:srgbClr val="FFFFFF"/>
        </a:lt1>
        <a:dk2>
          <a:srgbClr val="336699"/>
        </a:dk2>
        <a:lt2>
          <a:srgbClr val="FFFFEB"/>
        </a:lt2>
        <a:accent1>
          <a:srgbClr val="99CCFF"/>
        </a:accent1>
        <a:accent2>
          <a:srgbClr val="9999FF"/>
        </a:accent2>
        <a:accent3>
          <a:srgbClr val="ADB8CA"/>
        </a:accent3>
        <a:accent4>
          <a:srgbClr val="DADADA"/>
        </a:accent4>
        <a:accent5>
          <a:srgbClr val="CAE2FF"/>
        </a:accent5>
        <a:accent6>
          <a:srgbClr val="8A8A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1_Capsules 6">
        <a:dk1>
          <a:srgbClr val="808000"/>
        </a:dk1>
        <a:lt1>
          <a:srgbClr val="FFFFFF"/>
        </a:lt1>
        <a:dk2>
          <a:srgbClr val="006666"/>
        </a:dk2>
        <a:lt2>
          <a:srgbClr val="FFFFFF"/>
        </a:lt2>
        <a:accent1>
          <a:srgbClr val="FFCC66"/>
        </a:accent1>
        <a:accent2>
          <a:srgbClr val="00ACA8"/>
        </a:accent2>
        <a:accent3>
          <a:srgbClr val="AAB8B8"/>
        </a:accent3>
        <a:accent4>
          <a:srgbClr val="DADADA"/>
        </a:accent4>
        <a:accent5>
          <a:srgbClr val="FFE2B8"/>
        </a:accent5>
        <a:accent6>
          <a:srgbClr val="009B98"/>
        </a:accent6>
        <a:hlink>
          <a:srgbClr val="CCCC00"/>
        </a:hlink>
        <a:folHlink>
          <a:srgbClr val="33CCCC"/>
        </a:folHlink>
      </a:clrScheme>
      <a:clrMap bg1="dk2" tx1="lt1" bg2="dk1" tx2="lt2" accent1="accent1" accent2="accent2" accent3="accent3" accent4="accent4" accent5="accent5" accent6="accent6" hlink="hlink" folHlink="folHlink"/>
    </a:extraClrScheme>
    <a:extraClrScheme>
      <a:clrScheme name="1_Capsules 7">
        <a:dk1>
          <a:srgbClr val="FFFFCC"/>
        </a:dk1>
        <a:lt1>
          <a:srgbClr val="FFFFFF"/>
        </a:lt1>
        <a:dk2>
          <a:srgbClr val="660033"/>
        </a:dk2>
        <a:lt2>
          <a:srgbClr val="FFFFFF"/>
        </a:lt2>
        <a:accent1>
          <a:srgbClr val="FF9900"/>
        </a:accent1>
        <a:accent2>
          <a:srgbClr val="CC3300"/>
        </a:accent2>
        <a:accent3>
          <a:srgbClr val="B8AAAD"/>
        </a:accent3>
        <a:accent4>
          <a:srgbClr val="DADADA"/>
        </a:accent4>
        <a:accent5>
          <a:srgbClr val="FFCAAA"/>
        </a:accent5>
        <a:accent6>
          <a:srgbClr val="B92D00"/>
        </a:accent6>
        <a:hlink>
          <a:srgbClr val="FFCC00"/>
        </a:hlink>
        <a:folHlink>
          <a:srgbClr val="FFCC99"/>
        </a:folHlink>
      </a:clrScheme>
      <a:clrMap bg1="dk2" tx1="lt1" bg2="dk1" tx2="lt2" accent1="accent1" accent2="accent2" accent3="accent3" accent4="accent4" accent5="accent5" accent6="accent6" hlink="hlink" folHlink="folHlink"/>
    </a:extraClrScheme>
    <a:extraClrScheme>
      <a:clrScheme name="1_Capsules 8">
        <a:dk1>
          <a:srgbClr val="FF0000"/>
        </a:dk1>
        <a:lt1>
          <a:srgbClr val="FFFFFF"/>
        </a:lt1>
        <a:dk2>
          <a:srgbClr val="000000"/>
        </a:dk2>
        <a:lt2>
          <a:srgbClr val="FFFFFF"/>
        </a:lt2>
        <a:accent1>
          <a:srgbClr val="FFCC00"/>
        </a:accent1>
        <a:accent2>
          <a:srgbClr val="CC3300"/>
        </a:accent2>
        <a:accent3>
          <a:srgbClr val="AAAAAA"/>
        </a:accent3>
        <a:accent4>
          <a:srgbClr val="DADADA"/>
        </a:accent4>
        <a:accent5>
          <a:srgbClr val="FFE2AA"/>
        </a:accent5>
        <a:accent6>
          <a:srgbClr val="B92D00"/>
        </a:accent6>
        <a:hlink>
          <a:srgbClr val="FF6600"/>
        </a:hlink>
        <a:folHlink>
          <a:srgbClr val="FF7C80"/>
        </a:folHlink>
      </a:clrScheme>
      <a:clrMap bg1="dk2" tx1="lt1" bg2="dk1" tx2="lt2" accent1="accent1" accent2="accent2" accent3="accent3" accent4="accent4" accent5="accent5" accent6="accent6" hlink="hlink" folHlink="folHlink"/>
    </a:extraClrScheme>
  </a:extraClrSchemeLst>
</a:theme>
</file>

<file path=ppt/theme/theme14.xml><?xml version="1.0" encoding="utf-8"?>
<a:theme xmlns:a="http://schemas.openxmlformats.org/drawingml/2006/main" name="3_1 Schneider Electric IT organization v11">
  <a:themeElements>
    <a:clrScheme name="3_1 Schneider Electric IT organization v11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fontScheme name="3_1 Schneider Electric IT organization v1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3_1 Schneider Electric IT organization v11 1">
        <a:dk1>
          <a:srgbClr val="FFFFFF"/>
        </a:dk1>
        <a:lt1>
          <a:srgbClr val="FFFFFF"/>
        </a:lt1>
        <a:dk2>
          <a:srgbClr val="B10043"/>
        </a:dk2>
        <a:lt2>
          <a:srgbClr val="FFFFFF"/>
        </a:lt2>
        <a:accent1>
          <a:srgbClr val="FFFFFF"/>
        </a:accent1>
        <a:accent2>
          <a:srgbClr val="B10043"/>
        </a:accent2>
        <a:accent3>
          <a:srgbClr val="D5AAB0"/>
        </a:accent3>
        <a:accent4>
          <a:srgbClr val="DADADA"/>
        </a:accent4>
        <a:accent5>
          <a:srgbClr val="FFFFFF"/>
        </a:accent5>
        <a:accent6>
          <a:srgbClr val="A0003C"/>
        </a:accent6>
        <a:hlink>
          <a:srgbClr val="42B4E6"/>
        </a:hlink>
        <a:folHlink>
          <a:srgbClr val="9FA0A4"/>
        </a:folHlink>
      </a:clrScheme>
      <a:clrMap bg1="dk2" tx1="lt1" bg2="dk1" tx2="lt2" accent1="accent1" accent2="accent2" accent3="accent3" accent4="accent4" accent5="accent5" accent6="accent6" hlink="hlink" folHlink="folHlink"/>
    </a:extraClrScheme>
    <a:extraClrScheme>
      <a:clrScheme name="3_1 Schneider Electric IT organization v11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clrMap bg1="lt1" tx1="dk1" bg2="lt2" tx2="dk2" accent1="accent1" accent2="accent2" accent3="accent3" accent4="accent4" accent5="accent5" accent6="accent6" hlink="hlink" folHlink="folHlink"/>
    </a:extraClrScheme>
    <a:extraClrScheme>
      <a:clrScheme name="3_1 Schneider Electric IT organization v11 3">
        <a:dk1>
          <a:srgbClr val="FFFFFF"/>
        </a:dk1>
        <a:lt1>
          <a:srgbClr val="FFFFFF"/>
        </a:lt1>
        <a:dk2>
          <a:srgbClr val="42B4E6"/>
        </a:dk2>
        <a:lt2>
          <a:srgbClr val="FFFFFF"/>
        </a:lt2>
        <a:accent1>
          <a:srgbClr val="FFFFFF"/>
        </a:accent1>
        <a:accent2>
          <a:srgbClr val="B10043"/>
        </a:accent2>
        <a:accent3>
          <a:srgbClr val="B0D6F0"/>
        </a:accent3>
        <a:accent4>
          <a:srgbClr val="DADADA"/>
        </a:accent4>
        <a:accent5>
          <a:srgbClr val="FFFFFF"/>
        </a:accent5>
        <a:accent6>
          <a:srgbClr val="A0003C"/>
        </a:accent6>
        <a:hlink>
          <a:srgbClr val="42B4E6"/>
        </a:hlink>
        <a:folHlink>
          <a:srgbClr val="FFFFFF"/>
        </a:folHlink>
      </a:clrScheme>
      <a:clrMap bg1="dk2" tx1="lt1" bg2="dk1" tx2="lt2" accent1="accent1" accent2="accent2" accent3="accent3" accent4="accent4" accent5="accent5" accent6="accent6" hlink="hlink" folHlink="folHlink"/>
    </a:extraClrScheme>
    <a:extraClrScheme>
      <a:clrScheme name="3_1 Schneider Electric IT organization v11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
      <a:clrScheme name="3_1 Schneider Electric IT organization v11 5">
        <a:dk1>
          <a:srgbClr val="FFFFFF"/>
        </a:dk1>
        <a:lt1>
          <a:srgbClr val="FFFFFF"/>
        </a:lt1>
        <a:dk2>
          <a:srgbClr val="009530"/>
        </a:dk2>
        <a:lt2>
          <a:srgbClr val="FFFFFF"/>
        </a:lt2>
        <a:accent1>
          <a:srgbClr val="FFFFFF"/>
        </a:accent1>
        <a:accent2>
          <a:srgbClr val="FFFFFF"/>
        </a:accent2>
        <a:accent3>
          <a:srgbClr val="AAC8AD"/>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Lst>
</a:theme>
</file>

<file path=ppt/theme/theme15.xml><?xml version="1.0" encoding="utf-8"?>
<a:theme xmlns:a="http://schemas.openxmlformats.org/drawingml/2006/main" name="Fs-Theme_20140415">
  <a:themeElements>
    <a:clrScheme name="Template_PPT08_EN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fontScheme name="Template_PPT08_E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Template_PPT08_EN 1">
        <a:dk1>
          <a:srgbClr val="FFFFFF"/>
        </a:dk1>
        <a:lt1>
          <a:srgbClr val="FFFFFF"/>
        </a:lt1>
        <a:dk2>
          <a:srgbClr val="B10043"/>
        </a:dk2>
        <a:lt2>
          <a:srgbClr val="FFFFFF"/>
        </a:lt2>
        <a:accent1>
          <a:srgbClr val="FFFFFF"/>
        </a:accent1>
        <a:accent2>
          <a:srgbClr val="B10043"/>
        </a:accent2>
        <a:accent3>
          <a:srgbClr val="D5AAB0"/>
        </a:accent3>
        <a:accent4>
          <a:srgbClr val="DADADA"/>
        </a:accent4>
        <a:accent5>
          <a:srgbClr val="FFFFFF"/>
        </a:accent5>
        <a:accent6>
          <a:srgbClr val="A0003C"/>
        </a:accent6>
        <a:hlink>
          <a:srgbClr val="42B4E6"/>
        </a:hlink>
        <a:folHlink>
          <a:srgbClr val="9FA0A4"/>
        </a:folHlink>
      </a:clrScheme>
      <a:clrMap bg1="dk2" tx1="lt1" bg2="dk1" tx2="lt2" accent1="accent1" accent2="accent2" accent3="accent3" accent4="accent4" accent5="accent5" accent6="accent6" hlink="hlink" folHlink="folHlink"/>
    </a:extraClrScheme>
    <a:extraClrScheme>
      <a:clrScheme name="Template_PPT08_EN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clrMap bg1="lt1" tx1="dk1" bg2="lt2" tx2="dk2" accent1="accent1" accent2="accent2" accent3="accent3" accent4="accent4" accent5="accent5" accent6="accent6" hlink="hlink" folHlink="folHlink"/>
    </a:extraClrScheme>
    <a:extraClrScheme>
      <a:clrScheme name="Template_PPT08_EN 3">
        <a:dk1>
          <a:srgbClr val="FFFFFF"/>
        </a:dk1>
        <a:lt1>
          <a:srgbClr val="FFFFFF"/>
        </a:lt1>
        <a:dk2>
          <a:srgbClr val="42B4E6"/>
        </a:dk2>
        <a:lt2>
          <a:srgbClr val="FFFFFF"/>
        </a:lt2>
        <a:accent1>
          <a:srgbClr val="FFFFFF"/>
        </a:accent1>
        <a:accent2>
          <a:srgbClr val="B10043"/>
        </a:accent2>
        <a:accent3>
          <a:srgbClr val="B0D6F0"/>
        </a:accent3>
        <a:accent4>
          <a:srgbClr val="DADADA"/>
        </a:accent4>
        <a:accent5>
          <a:srgbClr val="FFFFFF"/>
        </a:accent5>
        <a:accent6>
          <a:srgbClr val="A0003C"/>
        </a:accent6>
        <a:hlink>
          <a:srgbClr val="42B4E6"/>
        </a:hlink>
        <a:folHlink>
          <a:srgbClr val="FFFFFF"/>
        </a:folHlink>
      </a:clrScheme>
      <a:clrMap bg1="dk2" tx1="lt1" bg2="dk1" tx2="lt2" accent1="accent1" accent2="accent2" accent3="accent3" accent4="accent4" accent5="accent5" accent6="accent6" hlink="hlink" folHlink="folHlink"/>
    </a:extraClrScheme>
    <a:extraClrScheme>
      <a:clrScheme name="Template_PPT08_EN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
      <a:clrScheme name="Template_PPT08_EN 5">
        <a:dk1>
          <a:srgbClr val="FFFFFF"/>
        </a:dk1>
        <a:lt1>
          <a:srgbClr val="FFFFFF"/>
        </a:lt1>
        <a:dk2>
          <a:srgbClr val="009530"/>
        </a:dk2>
        <a:lt2>
          <a:srgbClr val="FFFFFF"/>
        </a:lt2>
        <a:accent1>
          <a:srgbClr val="FFFFFF"/>
        </a:accent1>
        <a:accent2>
          <a:srgbClr val="FFFFFF"/>
        </a:accent2>
        <a:accent3>
          <a:srgbClr val="AAC8AD"/>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Lst>
</a:theme>
</file>

<file path=ppt/theme/theme16.xml><?xml version="1.0" encoding="utf-8"?>
<a:theme xmlns:a="http://schemas.openxmlformats.org/drawingml/2006/main" name="1_ppt-model">
  <a:themeElements>
    <a:clrScheme name="ppt-model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fontScheme name="ppt-mode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ppt-model 1">
        <a:dk1>
          <a:srgbClr val="FFFFFF"/>
        </a:dk1>
        <a:lt1>
          <a:srgbClr val="FFFFFF"/>
        </a:lt1>
        <a:dk2>
          <a:srgbClr val="B10043"/>
        </a:dk2>
        <a:lt2>
          <a:srgbClr val="FFFFFF"/>
        </a:lt2>
        <a:accent1>
          <a:srgbClr val="FFFFFF"/>
        </a:accent1>
        <a:accent2>
          <a:srgbClr val="B10043"/>
        </a:accent2>
        <a:accent3>
          <a:srgbClr val="D5AAB0"/>
        </a:accent3>
        <a:accent4>
          <a:srgbClr val="DADADA"/>
        </a:accent4>
        <a:accent5>
          <a:srgbClr val="FFFFFF"/>
        </a:accent5>
        <a:accent6>
          <a:srgbClr val="A0003C"/>
        </a:accent6>
        <a:hlink>
          <a:srgbClr val="42B4E6"/>
        </a:hlink>
        <a:folHlink>
          <a:srgbClr val="9FA0A4"/>
        </a:folHlink>
      </a:clrScheme>
      <a:clrMap bg1="dk2" tx1="lt1" bg2="dk1" tx2="lt2" accent1="accent1" accent2="accent2" accent3="accent3" accent4="accent4" accent5="accent5" accent6="accent6" hlink="hlink" folHlink="folHlink"/>
    </a:extraClrScheme>
    <a:extraClrScheme>
      <a:clrScheme name="ppt-model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clrMap bg1="lt1" tx1="dk1" bg2="lt2" tx2="dk2" accent1="accent1" accent2="accent2" accent3="accent3" accent4="accent4" accent5="accent5" accent6="accent6" hlink="hlink" folHlink="folHlink"/>
    </a:extraClrScheme>
    <a:extraClrScheme>
      <a:clrScheme name="ppt-model 3">
        <a:dk1>
          <a:srgbClr val="FFFFFF"/>
        </a:dk1>
        <a:lt1>
          <a:srgbClr val="FFFFFF"/>
        </a:lt1>
        <a:dk2>
          <a:srgbClr val="42B4E6"/>
        </a:dk2>
        <a:lt2>
          <a:srgbClr val="FFFFFF"/>
        </a:lt2>
        <a:accent1>
          <a:srgbClr val="FFFFFF"/>
        </a:accent1>
        <a:accent2>
          <a:srgbClr val="B10043"/>
        </a:accent2>
        <a:accent3>
          <a:srgbClr val="B0D6F0"/>
        </a:accent3>
        <a:accent4>
          <a:srgbClr val="DADADA"/>
        </a:accent4>
        <a:accent5>
          <a:srgbClr val="FFFFFF"/>
        </a:accent5>
        <a:accent6>
          <a:srgbClr val="A0003C"/>
        </a:accent6>
        <a:hlink>
          <a:srgbClr val="42B4E6"/>
        </a:hlink>
        <a:folHlink>
          <a:srgbClr val="FFFFFF"/>
        </a:folHlink>
      </a:clrScheme>
      <a:clrMap bg1="dk2" tx1="lt1" bg2="dk1" tx2="lt2" accent1="accent1" accent2="accent2" accent3="accent3" accent4="accent4" accent5="accent5" accent6="accent6" hlink="hlink" folHlink="folHlink"/>
    </a:extraClrScheme>
    <a:extraClrScheme>
      <a:clrScheme name="ppt-model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
      <a:clrScheme name="ppt-model 5">
        <a:dk1>
          <a:srgbClr val="FFFFFF"/>
        </a:dk1>
        <a:lt1>
          <a:srgbClr val="FFFFFF"/>
        </a:lt1>
        <a:dk2>
          <a:srgbClr val="009530"/>
        </a:dk2>
        <a:lt2>
          <a:srgbClr val="FFFFFF"/>
        </a:lt2>
        <a:accent1>
          <a:srgbClr val="FFFFFF"/>
        </a:accent1>
        <a:accent2>
          <a:srgbClr val="FFFFFF"/>
        </a:accent2>
        <a:accent3>
          <a:srgbClr val="AAC8AD"/>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Lst>
</a:theme>
</file>

<file path=ppt/theme/theme17.xml><?xml version="1.0" encoding="utf-8"?>
<a:theme xmlns:a="http://schemas.openxmlformats.org/drawingml/2006/main" name="3_PPT08_EN">
  <a:themeElements>
    <a:clrScheme name="PPT08_EN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fontScheme name="PPT08_E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PPT08_EN 1">
        <a:dk1>
          <a:srgbClr val="FFFFFF"/>
        </a:dk1>
        <a:lt1>
          <a:srgbClr val="FFFFFF"/>
        </a:lt1>
        <a:dk2>
          <a:srgbClr val="B10043"/>
        </a:dk2>
        <a:lt2>
          <a:srgbClr val="FFFFFF"/>
        </a:lt2>
        <a:accent1>
          <a:srgbClr val="FFFFFF"/>
        </a:accent1>
        <a:accent2>
          <a:srgbClr val="B10043"/>
        </a:accent2>
        <a:accent3>
          <a:srgbClr val="D5AAB0"/>
        </a:accent3>
        <a:accent4>
          <a:srgbClr val="DADADA"/>
        </a:accent4>
        <a:accent5>
          <a:srgbClr val="FFFFFF"/>
        </a:accent5>
        <a:accent6>
          <a:srgbClr val="A0003C"/>
        </a:accent6>
        <a:hlink>
          <a:srgbClr val="42B4E6"/>
        </a:hlink>
        <a:folHlink>
          <a:srgbClr val="9FA0A4"/>
        </a:folHlink>
      </a:clrScheme>
      <a:clrMap bg1="dk2" tx1="lt1" bg2="dk1" tx2="lt2" accent1="accent1" accent2="accent2" accent3="accent3" accent4="accent4" accent5="accent5" accent6="accent6" hlink="hlink" folHlink="folHlink"/>
    </a:extraClrScheme>
    <a:extraClrScheme>
      <a:clrScheme name="PPT08_EN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clrMap bg1="lt1" tx1="dk1" bg2="lt2" tx2="dk2" accent1="accent1" accent2="accent2" accent3="accent3" accent4="accent4" accent5="accent5" accent6="accent6" hlink="hlink" folHlink="folHlink"/>
    </a:extraClrScheme>
    <a:extraClrScheme>
      <a:clrScheme name="PPT08_EN 3">
        <a:dk1>
          <a:srgbClr val="FFFFFF"/>
        </a:dk1>
        <a:lt1>
          <a:srgbClr val="FFFFFF"/>
        </a:lt1>
        <a:dk2>
          <a:srgbClr val="42B4E6"/>
        </a:dk2>
        <a:lt2>
          <a:srgbClr val="FFFFFF"/>
        </a:lt2>
        <a:accent1>
          <a:srgbClr val="FFFFFF"/>
        </a:accent1>
        <a:accent2>
          <a:srgbClr val="B10043"/>
        </a:accent2>
        <a:accent3>
          <a:srgbClr val="B0D6F0"/>
        </a:accent3>
        <a:accent4>
          <a:srgbClr val="DADADA"/>
        </a:accent4>
        <a:accent5>
          <a:srgbClr val="FFFFFF"/>
        </a:accent5>
        <a:accent6>
          <a:srgbClr val="A0003C"/>
        </a:accent6>
        <a:hlink>
          <a:srgbClr val="42B4E6"/>
        </a:hlink>
        <a:folHlink>
          <a:srgbClr val="FFFFFF"/>
        </a:folHlink>
      </a:clrScheme>
      <a:clrMap bg1="dk2" tx1="lt1" bg2="dk1" tx2="lt2" accent1="accent1" accent2="accent2" accent3="accent3" accent4="accent4" accent5="accent5" accent6="accent6" hlink="hlink" folHlink="folHlink"/>
    </a:extraClrScheme>
    <a:extraClrScheme>
      <a:clrScheme name="PPT08_EN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
      <a:clrScheme name="PPT08_EN 5">
        <a:dk1>
          <a:srgbClr val="FFFFFF"/>
        </a:dk1>
        <a:lt1>
          <a:srgbClr val="FFFFFF"/>
        </a:lt1>
        <a:dk2>
          <a:srgbClr val="009530"/>
        </a:dk2>
        <a:lt2>
          <a:srgbClr val="FFFFFF"/>
        </a:lt2>
        <a:accent1>
          <a:srgbClr val="FFFFFF"/>
        </a:accent1>
        <a:accent2>
          <a:srgbClr val="FFFFFF"/>
        </a:accent2>
        <a:accent3>
          <a:srgbClr val="AAC8AD"/>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Lst>
</a:theme>
</file>

<file path=ppt/theme/theme18.xml><?xml version="1.0" encoding="utf-8"?>
<a:theme xmlns:a="http://schemas.openxmlformats.org/drawingml/2006/main" name="1_blank">
  <a:themeElements>
    <a:clrScheme name="blank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fontScheme name="blan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blank 1">
        <a:dk1>
          <a:srgbClr val="FFFFFF"/>
        </a:dk1>
        <a:lt1>
          <a:srgbClr val="FFFFFF"/>
        </a:lt1>
        <a:dk2>
          <a:srgbClr val="B10043"/>
        </a:dk2>
        <a:lt2>
          <a:srgbClr val="FFFFFF"/>
        </a:lt2>
        <a:accent1>
          <a:srgbClr val="FFFFFF"/>
        </a:accent1>
        <a:accent2>
          <a:srgbClr val="B10043"/>
        </a:accent2>
        <a:accent3>
          <a:srgbClr val="D5AAB0"/>
        </a:accent3>
        <a:accent4>
          <a:srgbClr val="DADADA"/>
        </a:accent4>
        <a:accent5>
          <a:srgbClr val="FFFFFF"/>
        </a:accent5>
        <a:accent6>
          <a:srgbClr val="A0003C"/>
        </a:accent6>
        <a:hlink>
          <a:srgbClr val="42B4E6"/>
        </a:hlink>
        <a:folHlink>
          <a:srgbClr val="9FA0A4"/>
        </a:folHlink>
      </a:clrScheme>
      <a:clrMap bg1="dk2" tx1="lt1" bg2="dk1" tx2="lt2" accent1="accent1" accent2="accent2" accent3="accent3" accent4="accent4" accent5="accent5" accent6="accent6" hlink="hlink" folHlink="folHlink"/>
    </a:extraClrScheme>
    <a:extraClrScheme>
      <a:clrScheme name="blank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clrMap bg1="lt1" tx1="dk1" bg2="lt2" tx2="dk2" accent1="accent1" accent2="accent2" accent3="accent3" accent4="accent4" accent5="accent5" accent6="accent6" hlink="hlink" folHlink="folHlink"/>
    </a:extraClrScheme>
    <a:extraClrScheme>
      <a:clrScheme name="blank 3">
        <a:dk1>
          <a:srgbClr val="FFFFFF"/>
        </a:dk1>
        <a:lt1>
          <a:srgbClr val="FFFFFF"/>
        </a:lt1>
        <a:dk2>
          <a:srgbClr val="42B4E6"/>
        </a:dk2>
        <a:lt2>
          <a:srgbClr val="FFFFFF"/>
        </a:lt2>
        <a:accent1>
          <a:srgbClr val="FFFFFF"/>
        </a:accent1>
        <a:accent2>
          <a:srgbClr val="B10043"/>
        </a:accent2>
        <a:accent3>
          <a:srgbClr val="B0D6F0"/>
        </a:accent3>
        <a:accent4>
          <a:srgbClr val="DADADA"/>
        </a:accent4>
        <a:accent5>
          <a:srgbClr val="FFFFFF"/>
        </a:accent5>
        <a:accent6>
          <a:srgbClr val="A0003C"/>
        </a:accent6>
        <a:hlink>
          <a:srgbClr val="42B4E6"/>
        </a:hlink>
        <a:folHlink>
          <a:srgbClr val="FFFFFF"/>
        </a:folHlink>
      </a:clrScheme>
      <a:clrMap bg1="dk2" tx1="lt1" bg2="dk1" tx2="lt2" accent1="accent1" accent2="accent2" accent3="accent3" accent4="accent4" accent5="accent5" accent6="accent6" hlink="hlink" folHlink="folHlink"/>
    </a:extraClrScheme>
    <a:extraClrScheme>
      <a:clrScheme name="blank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
      <a:clrScheme name="blank 5">
        <a:dk1>
          <a:srgbClr val="FFFFFF"/>
        </a:dk1>
        <a:lt1>
          <a:srgbClr val="FFFFFF"/>
        </a:lt1>
        <a:dk2>
          <a:srgbClr val="009530"/>
        </a:dk2>
        <a:lt2>
          <a:srgbClr val="FFFFFF"/>
        </a:lt2>
        <a:accent1>
          <a:srgbClr val="FFFFFF"/>
        </a:accent1>
        <a:accent2>
          <a:srgbClr val="FFFFFF"/>
        </a:accent2>
        <a:accent3>
          <a:srgbClr val="AAC8AD"/>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Lst>
</a:theme>
</file>

<file path=ppt/theme/theme19.xml><?xml version="1.0" encoding="utf-8"?>
<a:theme xmlns:a="http://schemas.openxmlformats.org/drawingml/2006/main" name="2_Template_PPT08_EN">
  <a:themeElements>
    <a:clrScheme name="1_Template_PPT08_EN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fontScheme name="1_Template_PPT08_E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1_Template_PPT08_EN 1">
        <a:dk1>
          <a:srgbClr val="FFFFFF"/>
        </a:dk1>
        <a:lt1>
          <a:srgbClr val="FFFFFF"/>
        </a:lt1>
        <a:dk2>
          <a:srgbClr val="B10043"/>
        </a:dk2>
        <a:lt2>
          <a:srgbClr val="FFFFFF"/>
        </a:lt2>
        <a:accent1>
          <a:srgbClr val="FFFFFF"/>
        </a:accent1>
        <a:accent2>
          <a:srgbClr val="B10043"/>
        </a:accent2>
        <a:accent3>
          <a:srgbClr val="D5AAB0"/>
        </a:accent3>
        <a:accent4>
          <a:srgbClr val="DADADA"/>
        </a:accent4>
        <a:accent5>
          <a:srgbClr val="FFFFFF"/>
        </a:accent5>
        <a:accent6>
          <a:srgbClr val="A0003C"/>
        </a:accent6>
        <a:hlink>
          <a:srgbClr val="42B4E6"/>
        </a:hlink>
        <a:folHlink>
          <a:srgbClr val="9FA0A4"/>
        </a:folHlink>
      </a:clrScheme>
      <a:clrMap bg1="dk2" tx1="lt1" bg2="dk1" tx2="lt2" accent1="accent1" accent2="accent2" accent3="accent3" accent4="accent4" accent5="accent5" accent6="accent6" hlink="hlink" folHlink="folHlink"/>
    </a:extraClrScheme>
    <a:extraClrScheme>
      <a:clrScheme name="1_Template_PPT08_EN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clrMap bg1="lt1" tx1="dk1" bg2="lt2" tx2="dk2" accent1="accent1" accent2="accent2" accent3="accent3" accent4="accent4" accent5="accent5" accent6="accent6" hlink="hlink" folHlink="folHlink"/>
    </a:extraClrScheme>
    <a:extraClrScheme>
      <a:clrScheme name="1_Template_PPT08_EN 3">
        <a:dk1>
          <a:srgbClr val="FFFFFF"/>
        </a:dk1>
        <a:lt1>
          <a:srgbClr val="FFFFFF"/>
        </a:lt1>
        <a:dk2>
          <a:srgbClr val="42B4E6"/>
        </a:dk2>
        <a:lt2>
          <a:srgbClr val="FFFFFF"/>
        </a:lt2>
        <a:accent1>
          <a:srgbClr val="FFFFFF"/>
        </a:accent1>
        <a:accent2>
          <a:srgbClr val="B10043"/>
        </a:accent2>
        <a:accent3>
          <a:srgbClr val="B0D6F0"/>
        </a:accent3>
        <a:accent4>
          <a:srgbClr val="DADADA"/>
        </a:accent4>
        <a:accent5>
          <a:srgbClr val="FFFFFF"/>
        </a:accent5>
        <a:accent6>
          <a:srgbClr val="A0003C"/>
        </a:accent6>
        <a:hlink>
          <a:srgbClr val="42B4E6"/>
        </a:hlink>
        <a:folHlink>
          <a:srgbClr val="FFFFFF"/>
        </a:folHlink>
      </a:clrScheme>
      <a:clrMap bg1="dk2" tx1="lt1" bg2="dk1" tx2="lt2" accent1="accent1" accent2="accent2" accent3="accent3" accent4="accent4" accent5="accent5" accent6="accent6" hlink="hlink" folHlink="folHlink"/>
    </a:extraClrScheme>
    <a:extraClrScheme>
      <a:clrScheme name="1_Template_PPT08_EN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
      <a:clrScheme name="1_Template_PPT08_EN 5">
        <a:dk1>
          <a:srgbClr val="FFFFFF"/>
        </a:dk1>
        <a:lt1>
          <a:srgbClr val="FFFFFF"/>
        </a:lt1>
        <a:dk2>
          <a:srgbClr val="009530"/>
        </a:dk2>
        <a:lt2>
          <a:srgbClr val="FFFFFF"/>
        </a:lt2>
        <a:accent1>
          <a:srgbClr val="FFFFFF"/>
        </a:accent1>
        <a:accent2>
          <a:srgbClr val="FFFFFF"/>
        </a:accent2>
        <a:accent3>
          <a:srgbClr val="AAC8AD"/>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ppt-model">
  <a:themeElements>
    <a:clrScheme name="ppt-model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fontScheme name="ppt-mode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ppt-model 1">
        <a:dk1>
          <a:srgbClr val="FFFFFF"/>
        </a:dk1>
        <a:lt1>
          <a:srgbClr val="FFFFFF"/>
        </a:lt1>
        <a:dk2>
          <a:srgbClr val="B10043"/>
        </a:dk2>
        <a:lt2>
          <a:srgbClr val="FFFFFF"/>
        </a:lt2>
        <a:accent1>
          <a:srgbClr val="FFFFFF"/>
        </a:accent1>
        <a:accent2>
          <a:srgbClr val="B10043"/>
        </a:accent2>
        <a:accent3>
          <a:srgbClr val="D5AAB0"/>
        </a:accent3>
        <a:accent4>
          <a:srgbClr val="DADADA"/>
        </a:accent4>
        <a:accent5>
          <a:srgbClr val="FFFFFF"/>
        </a:accent5>
        <a:accent6>
          <a:srgbClr val="A0003C"/>
        </a:accent6>
        <a:hlink>
          <a:srgbClr val="42B4E6"/>
        </a:hlink>
        <a:folHlink>
          <a:srgbClr val="9FA0A4"/>
        </a:folHlink>
      </a:clrScheme>
      <a:clrMap bg1="dk2" tx1="lt1" bg2="dk1" tx2="lt2" accent1="accent1" accent2="accent2" accent3="accent3" accent4="accent4" accent5="accent5" accent6="accent6" hlink="hlink" folHlink="folHlink"/>
    </a:extraClrScheme>
    <a:extraClrScheme>
      <a:clrScheme name="ppt-model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clrMap bg1="lt1" tx1="dk1" bg2="lt2" tx2="dk2" accent1="accent1" accent2="accent2" accent3="accent3" accent4="accent4" accent5="accent5" accent6="accent6" hlink="hlink" folHlink="folHlink"/>
    </a:extraClrScheme>
    <a:extraClrScheme>
      <a:clrScheme name="ppt-model 3">
        <a:dk1>
          <a:srgbClr val="FFFFFF"/>
        </a:dk1>
        <a:lt1>
          <a:srgbClr val="FFFFFF"/>
        </a:lt1>
        <a:dk2>
          <a:srgbClr val="42B4E6"/>
        </a:dk2>
        <a:lt2>
          <a:srgbClr val="FFFFFF"/>
        </a:lt2>
        <a:accent1>
          <a:srgbClr val="FFFFFF"/>
        </a:accent1>
        <a:accent2>
          <a:srgbClr val="B10043"/>
        </a:accent2>
        <a:accent3>
          <a:srgbClr val="B0D6F0"/>
        </a:accent3>
        <a:accent4>
          <a:srgbClr val="DADADA"/>
        </a:accent4>
        <a:accent5>
          <a:srgbClr val="FFFFFF"/>
        </a:accent5>
        <a:accent6>
          <a:srgbClr val="A0003C"/>
        </a:accent6>
        <a:hlink>
          <a:srgbClr val="42B4E6"/>
        </a:hlink>
        <a:folHlink>
          <a:srgbClr val="FFFFFF"/>
        </a:folHlink>
      </a:clrScheme>
      <a:clrMap bg1="dk2" tx1="lt1" bg2="dk1" tx2="lt2" accent1="accent1" accent2="accent2" accent3="accent3" accent4="accent4" accent5="accent5" accent6="accent6" hlink="hlink" folHlink="folHlink"/>
    </a:extraClrScheme>
    <a:extraClrScheme>
      <a:clrScheme name="ppt-model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
      <a:clrScheme name="ppt-model 5">
        <a:dk1>
          <a:srgbClr val="FFFFFF"/>
        </a:dk1>
        <a:lt1>
          <a:srgbClr val="FFFFFF"/>
        </a:lt1>
        <a:dk2>
          <a:srgbClr val="009530"/>
        </a:dk2>
        <a:lt2>
          <a:srgbClr val="FFFFFF"/>
        </a:lt2>
        <a:accent1>
          <a:srgbClr val="FFFFFF"/>
        </a:accent1>
        <a:accent2>
          <a:srgbClr val="FFFFFF"/>
        </a:accent2>
        <a:accent3>
          <a:srgbClr val="AAC8AD"/>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Lst>
</a:theme>
</file>

<file path=ppt/theme/theme20.xml><?xml version="1.0" encoding="utf-8"?>
<a:theme xmlns:a="http://schemas.openxmlformats.org/drawingml/2006/main" name="1_F Theme-2014_1">
  <a:themeElements>
    <a:clrScheme name="1_FP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1_FP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FPT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FPT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FPT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FPT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FPT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FPT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FPT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FPT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FPT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FPT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FPT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1.xml><?xml version="1.0" encoding="utf-8"?>
<a:theme xmlns:a="http://schemas.openxmlformats.org/drawingml/2006/main" name="1_F Theme-2014_2">
  <a:themeElements>
    <a:clrScheme name="FP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FP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FPT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FPT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FPT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FPT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FPT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FPT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FPT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FPT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FPT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FPT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FPT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2.xml><?xml version="1.0" encoding="utf-8"?>
<a:theme xmlns:a="http://schemas.openxmlformats.org/drawingml/2006/main" name="4_PPT08_EN">
  <a:themeElements>
    <a:clrScheme name="1_PPT08_EN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fontScheme name="1_PPT08_E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1_PPT08_EN 1">
        <a:dk1>
          <a:srgbClr val="FFFFFF"/>
        </a:dk1>
        <a:lt1>
          <a:srgbClr val="FFFFFF"/>
        </a:lt1>
        <a:dk2>
          <a:srgbClr val="B10043"/>
        </a:dk2>
        <a:lt2>
          <a:srgbClr val="FFFFFF"/>
        </a:lt2>
        <a:accent1>
          <a:srgbClr val="FFFFFF"/>
        </a:accent1>
        <a:accent2>
          <a:srgbClr val="B10043"/>
        </a:accent2>
        <a:accent3>
          <a:srgbClr val="D5AAB0"/>
        </a:accent3>
        <a:accent4>
          <a:srgbClr val="DADADA"/>
        </a:accent4>
        <a:accent5>
          <a:srgbClr val="FFFFFF"/>
        </a:accent5>
        <a:accent6>
          <a:srgbClr val="A0003C"/>
        </a:accent6>
        <a:hlink>
          <a:srgbClr val="42B4E6"/>
        </a:hlink>
        <a:folHlink>
          <a:srgbClr val="9FA0A4"/>
        </a:folHlink>
      </a:clrScheme>
      <a:clrMap bg1="dk2" tx1="lt1" bg2="dk1" tx2="lt2" accent1="accent1" accent2="accent2" accent3="accent3" accent4="accent4" accent5="accent5" accent6="accent6" hlink="hlink" folHlink="folHlink"/>
    </a:extraClrScheme>
    <a:extraClrScheme>
      <a:clrScheme name="1_PPT08_EN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clrMap bg1="lt1" tx1="dk1" bg2="lt2" tx2="dk2" accent1="accent1" accent2="accent2" accent3="accent3" accent4="accent4" accent5="accent5" accent6="accent6" hlink="hlink" folHlink="folHlink"/>
    </a:extraClrScheme>
    <a:extraClrScheme>
      <a:clrScheme name="1_PPT08_EN 3">
        <a:dk1>
          <a:srgbClr val="FFFFFF"/>
        </a:dk1>
        <a:lt1>
          <a:srgbClr val="FFFFFF"/>
        </a:lt1>
        <a:dk2>
          <a:srgbClr val="42B4E6"/>
        </a:dk2>
        <a:lt2>
          <a:srgbClr val="FFFFFF"/>
        </a:lt2>
        <a:accent1>
          <a:srgbClr val="FFFFFF"/>
        </a:accent1>
        <a:accent2>
          <a:srgbClr val="B10043"/>
        </a:accent2>
        <a:accent3>
          <a:srgbClr val="B0D6F0"/>
        </a:accent3>
        <a:accent4>
          <a:srgbClr val="DADADA"/>
        </a:accent4>
        <a:accent5>
          <a:srgbClr val="FFFFFF"/>
        </a:accent5>
        <a:accent6>
          <a:srgbClr val="A0003C"/>
        </a:accent6>
        <a:hlink>
          <a:srgbClr val="42B4E6"/>
        </a:hlink>
        <a:folHlink>
          <a:srgbClr val="FFFFFF"/>
        </a:folHlink>
      </a:clrScheme>
      <a:clrMap bg1="dk2" tx1="lt1" bg2="dk1" tx2="lt2" accent1="accent1" accent2="accent2" accent3="accent3" accent4="accent4" accent5="accent5" accent6="accent6" hlink="hlink" folHlink="folHlink"/>
    </a:extraClrScheme>
    <a:extraClrScheme>
      <a:clrScheme name="1_PPT08_EN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
      <a:clrScheme name="1_PPT08_EN 5">
        <a:dk1>
          <a:srgbClr val="FFFFFF"/>
        </a:dk1>
        <a:lt1>
          <a:srgbClr val="FFFFFF"/>
        </a:lt1>
        <a:dk2>
          <a:srgbClr val="009530"/>
        </a:dk2>
        <a:lt2>
          <a:srgbClr val="FFFFFF"/>
        </a:lt2>
        <a:accent1>
          <a:srgbClr val="FFFFFF"/>
        </a:accent1>
        <a:accent2>
          <a:srgbClr val="FFFFFF"/>
        </a:accent2>
        <a:accent3>
          <a:srgbClr val="AAC8AD"/>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Lst>
</a:theme>
</file>

<file path=ppt/theme/theme23.xml><?xml version="1.0" encoding="utf-8"?>
<a:theme xmlns:a="http://schemas.openxmlformats.org/drawingml/2006/main" name="5_PPT08_EN">
  <a:themeElements>
    <a:clrScheme name="2_PPT08_EN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fontScheme name="2_PPT08_E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2_PPT08_EN 1">
        <a:dk1>
          <a:srgbClr val="FFFFFF"/>
        </a:dk1>
        <a:lt1>
          <a:srgbClr val="FFFFFF"/>
        </a:lt1>
        <a:dk2>
          <a:srgbClr val="B10043"/>
        </a:dk2>
        <a:lt2>
          <a:srgbClr val="FFFFFF"/>
        </a:lt2>
        <a:accent1>
          <a:srgbClr val="FFFFFF"/>
        </a:accent1>
        <a:accent2>
          <a:srgbClr val="B10043"/>
        </a:accent2>
        <a:accent3>
          <a:srgbClr val="D5AAB0"/>
        </a:accent3>
        <a:accent4>
          <a:srgbClr val="DADADA"/>
        </a:accent4>
        <a:accent5>
          <a:srgbClr val="FFFFFF"/>
        </a:accent5>
        <a:accent6>
          <a:srgbClr val="A0003C"/>
        </a:accent6>
        <a:hlink>
          <a:srgbClr val="42B4E6"/>
        </a:hlink>
        <a:folHlink>
          <a:srgbClr val="9FA0A4"/>
        </a:folHlink>
      </a:clrScheme>
      <a:clrMap bg1="dk2" tx1="lt1" bg2="dk1" tx2="lt2" accent1="accent1" accent2="accent2" accent3="accent3" accent4="accent4" accent5="accent5" accent6="accent6" hlink="hlink" folHlink="folHlink"/>
    </a:extraClrScheme>
    <a:extraClrScheme>
      <a:clrScheme name="2_PPT08_EN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clrMap bg1="lt1" tx1="dk1" bg2="lt2" tx2="dk2" accent1="accent1" accent2="accent2" accent3="accent3" accent4="accent4" accent5="accent5" accent6="accent6" hlink="hlink" folHlink="folHlink"/>
    </a:extraClrScheme>
    <a:extraClrScheme>
      <a:clrScheme name="2_PPT08_EN 3">
        <a:dk1>
          <a:srgbClr val="FFFFFF"/>
        </a:dk1>
        <a:lt1>
          <a:srgbClr val="FFFFFF"/>
        </a:lt1>
        <a:dk2>
          <a:srgbClr val="42B4E6"/>
        </a:dk2>
        <a:lt2>
          <a:srgbClr val="FFFFFF"/>
        </a:lt2>
        <a:accent1>
          <a:srgbClr val="FFFFFF"/>
        </a:accent1>
        <a:accent2>
          <a:srgbClr val="B10043"/>
        </a:accent2>
        <a:accent3>
          <a:srgbClr val="B0D6F0"/>
        </a:accent3>
        <a:accent4>
          <a:srgbClr val="DADADA"/>
        </a:accent4>
        <a:accent5>
          <a:srgbClr val="FFFFFF"/>
        </a:accent5>
        <a:accent6>
          <a:srgbClr val="A0003C"/>
        </a:accent6>
        <a:hlink>
          <a:srgbClr val="42B4E6"/>
        </a:hlink>
        <a:folHlink>
          <a:srgbClr val="FFFFFF"/>
        </a:folHlink>
      </a:clrScheme>
      <a:clrMap bg1="dk2" tx1="lt1" bg2="dk1" tx2="lt2" accent1="accent1" accent2="accent2" accent3="accent3" accent4="accent4" accent5="accent5" accent6="accent6" hlink="hlink" folHlink="folHlink"/>
    </a:extraClrScheme>
    <a:extraClrScheme>
      <a:clrScheme name="2_PPT08_EN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
      <a:clrScheme name="2_PPT08_EN 5">
        <a:dk1>
          <a:srgbClr val="FFFFFF"/>
        </a:dk1>
        <a:lt1>
          <a:srgbClr val="FFFFFF"/>
        </a:lt1>
        <a:dk2>
          <a:srgbClr val="009530"/>
        </a:dk2>
        <a:lt2>
          <a:srgbClr val="FFFFFF"/>
        </a:lt2>
        <a:accent1>
          <a:srgbClr val="FFFFFF"/>
        </a:accent1>
        <a:accent2>
          <a:srgbClr val="FFFFFF"/>
        </a:accent2>
        <a:accent3>
          <a:srgbClr val="AAC8AD"/>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Lst>
</a:theme>
</file>

<file path=ppt/theme/theme24.xml><?xml version="1.0" encoding="utf-8"?>
<a:theme xmlns:a="http://schemas.openxmlformats.org/drawingml/2006/main" name="4_1 Schneider Electric IT organization v11">
  <a:themeElements>
    <a:clrScheme name="1_1 Schneider Electric IT organization v11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fontScheme name="1_1 Schneider Electric IT organization v1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1_1 Schneider Electric IT organization v11 1">
        <a:dk1>
          <a:srgbClr val="FFFFFF"/>
        </a:dk1>
        <a:lt1>
          <a:srgbClr val="FFFFFF"/>
        </a:lt1>
        <a:dk2>
          <a:srgbClr val="B10043"/>
        </a:dk2>
        <a:lt2>
          <a:srgbClr val="FFFFFF"/>
        </a:lt2>
        <a:accent1>
          <a:srgbClr val="FFFFFF"/>
        </a:accent1>
        <a:accent2>
          <a:srgbClr val="B10043"/>
        </a:accent2>
        <a:accent3>
          <a:srgbClr val="D5AAB0"/>
        </a:accent3>
        <a:accent4>
          <a:srgbClr val="DADADA"/>
        </a:accent4>
        <a:accent5>
          <a:srgbClr val="FFFFFF"/>
        </a:accent5>
        <a:accent6>
          <a:srgbClr val="A0003C"/>
        </a:accent6>
        <a:hlink>
          <a:srgbClr val="42B4E6"/>
        </a:hlink>
        <a:folHlink>
          <a:srgbClr val="9FA0A4"/>
        </a:folHlink>
      </a:clrScheme>
      <a:clrMap bg1="dk2" tx1="lt1" bg2="dk1" tx2="lt2" accent1="accent1" accent2="accent2" accent3="accent3" accent4="accent4" accent5="accent5" accent6="accent6" hlink="hlink" folHlink="folHlink"/>
    </a:extraClrScheme>
    <a:extraClrScheme>
      <a:clrScheme name="1_1 Schneider Electric IT organization v11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clrMap bg1="lt1" tx1="dk1" bg2="lt2" tx2="dk2" accent1="accent1" accent2="accent2" accent3="accent3" accent4="accent4" accent5="accent5" accent6="accent6" hlink="hlink" folHlink="folHlink"/>
    </a:extraClrScheme>
    <a:extraClrScheme>
      <a:clrScheme name="1_1 Schneider Electric IT organization v11 3">
        <a:dk1>
          <a:srgbClr val="FFFFFF"/>
        </a:dk1>
        <a:lt1>
          <a:srgbClr val="FFFFFF"/>
        </a:lt1>
        <a:dk2>
          <a:srgbClr val="42B4E6"/>
        </a:dk2>
        <a:lt2>
          <a:srgbClr val="FFFFFF"/>
        </a:lt2>
        <a:accent1>
          <a:srgbClr val="FFFFFF"/>
        </a:accent1>
        <a:accent2>
          <a:srgbClr val="B10043"/>
        </a:accent2>
        <a:accent3>
          <a:srgbClr val="B0D6F0"/>
        </a:accent3>
        <a:accent4>
          <a:srgbClr val="DADADA"/>
        </a:accent4>
        <a:accent5>
          <a:srgbClr val="FFFFFF"/>
        </a:accent5>
        <a:accent6>
          <a:srgbClr val="A0003C"/>
        </a:accent6>
        <a:hlink>
          <a:srgbClr val="42B4E6"/>
        </a:hlink>
        <a:folHlink>
          <a:srgbClr val="FFFFFF"/>
        </a:folHlink>
      </a:clrScheme>
      <a:clrMap bg1="dk2" tx1="lt1" bg2="dk1" tx2="lt2" accent1="accent1" accent2="accent2" accent3="accent3" accent4="accent4" accent5="accent5" accent6="accent6" hlink="hlink" folHlink="folHlink"/>
    </a:extraClrScheme>
    <a:extraClrScheme>
      <a:clrScheme name="1_1 Schneider Electric IT organization v11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
      <a:clrScheme name="1_1 Schneider Electric IT organization v11 5">
        <a:dk1>
          <a:srgbClr val="FFFFFF"/>
        </a:dk1>
        <a:lt1>
          <a:srgbClr val="FFFFFF"/>
        </a:lt1>
        <a:dk2>
          <a:srgbClr val="009530"/>
        </a:dk2>
        <a:lt2>
          <a:srgbClr val="FFFFFF"/>
        </a:lt2>
        <a:accent1>
          <a:srgbClr val="FFFFFF"/>
        </a:accent1>
        <a:accent2>
          <a:srgbClr val="FFFFFF"/>
        </a:accent2>
        <a:accent3>
          <a:srgbClr val="AAC8AD"/>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Lst>
</a:theme>
</file>

<file path=ppt/theme/theme25.xml><?xml version="1.0" encoding="utf-8"?>
<a:theme xmlns:a="http://schemas.openxmlformats.org/drawingml/2006/main" name="5_1 Schneider Electric IT organization v11">
  <a:themeElements>
    <a:clrScheme name="2_1 Schneider Electric IT organization v11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fontScheme name="2_1 Schneider Electric IT organization v1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2_1 Schneider Electric IT organization v11 1">
        <a:dk1>
          <a:srgbClr val="FFFFFF"/>
        </a:dk1>
        <a:lt1>
          <a:srgbClr val="FFFFFF"/>
        </a:lt1>
        <a:dk2>
          <a:srgbClr val="B10043"/>
        </a:dk2>
        <a:lt2>
          <a:srgbClr val="FFFFFF"/>
        </a:lt2>
        <a:accent1>
          <a:srgbClr val="FFFFFF"/>
        </a:accent1>
        <a:accent2>
          <a:srgbClr val="B10043"/>
        </a:accent2>
        <a:accent3>
          <a:srgbClr val="D5AAB0"/>
        </a:accent3>
        <a:accent4>
          <a:srgbClr val="DADADA"/>
        </a:accent4>
        <a:accent5>
          <a:srgbClr val="FFFFFF"/>
        </a:accent5>
        <a:accent6>
          <a:srgbClr val="A0003C"/>
        </a:accent6>
        <a:hlink>
          <a:srgbClr val="42B4E6"/>
        </a:hlink>
        <a:folHlink>
          <a:srgbClr val="9FA0A4"/>
        </a:folHlink>
      </a:clrScheme>
      <a:clrMap bg1="dk2" tx1="lt1" bg2="dk1" tx2="lt2" accent1="accent1" accent2="accent2" accent3="accent3" accent4="accent4" accent5="accent5" accent6="accent6" hlink="hlink" folHlink="folHlink"/>
    </a:extraClrScheme>
    <a:extraClrScheme>
      <a:clrScheme name="2_1 Schneider Electric IT organization v11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clrMap bg1="lt1" tx1="dk1" bg2="lt2" tx2="dk2" accent1="accent1" accent2="accent2" accent3="accent3" accent4="accent4" accent5="accent5" accent6="accent6" hlink="hlink" folHlink="folHlink"/>
    </a:extraClrScheme>
    <a:extraClrScheme>
      <a:clrScheme name="2_1 Schneider Electric IT organization v11 3">
        <a:dk1>
          <a:srgbClr val="FFFFFF"/>
        </a:dk1>
        <a:lt1>
          <a:srgbClr val="FFFFFF"/>
        </a:lt1>
        <a:dk2>
          <a:srgbClr val="42B4E6"/>
        </a:dk2>
        <a:lt2>
          <a:srgbClr val="FFFFFF"/>
        </a:lt2>
        <a:accent1>
          <a:srgbClr val="FFFFFF"/>
        </a:accent1>
        <a:accent2>
          <a:srgbClr val="B10043"/>
        </a:accent2>
        <a:accent3>
          <a:srgbClr val="B0D6F0"/>
        </a:accent3>
        <a:accent4>
          <a:srgbClr val="DADADA"/>
        </a:accent4>
        <a:accent5>
          <a:srgbClr val="FFFFFF"/>
        </a:accent5>
        <a:accent6>
          <a:srgbClr val="A0003C"/>
        </a:accent6>
        <a:hlink>
          <a:srgbClr val="42B4E6"/>
        </a:hlink>
        <a:folHlink>
          <a:srgbClr val="FFFFFF"/>
        </a:folHlink>
      </a:clrScheme>
      <a:clrMap bg1="dk2" tx1="lt1" bg2="dk1" tx2="lt2" accent1="accent1" accent2="accent2" accent3="accent3" accent4="accent4" accent5="accent5" accent6="accent6" hlink="hlink" folHlink="folHlink"/>
    </a:extraClrScheme>
    <a:extraClrScheme>
      <a:clrScheme name="2_1 Schneider Electric IT organization v11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
      <a:clrScheme name="2_1 Schneider Electric IT organization v11 5">
        <a:dk1>
          <a:srgbClr val="FFFFFF"/>
        </a:dk1>
        <a:lt1>
          <a:srgbClr val="FFFFFF"/>
        </a:lt1>
        <a:dk2>
          <a:srgbClr val="009530"/>
        </a:dk2>
        <a:lt2>
          <a:srgbClr val="FFFFFF"/>
        </a:lt2>
        <a:accent1>
          <a:srgbClr val="FFFFFF"/>
        </a:accent1>
        <a:accent2>
          <a:srgbClr val="FFFFFF"/>
        </a:accent2>
        <a:accent3>
          <a:srgbClr val="AAC8AD"/>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Lst>
</a:theme>
</file>

<file path=ppt/theme/theme26.xml><?xml version="1.0" encoding="utf-8"?>
<a:theme xmlns:a="http://schemas.openxmlformats.org/drawingml/2006/main" name="6_Axis">
  <a:themeElements>
    <a:clrScheme name="5_Axis 8">
      <a:dk1>
        <a:srgbClr val="292929"/>
      </a:dk1>
      <a:lt1>
        <a:srgbClr val="FFFFFF"/>
      </a:lt1>
      <a:dk2>
        <a:srgbClr val="000000"/>
      </a:dk2>
      <a:lt2>
        <a:srgbClr val="808080"/>
      </a:lt2>
      <a:accent1>
        <a:srgbClr val="CC9900"/>
      </a:accent1>
      <a:accent2>
        <a:srgbClr val="CCCC99"/>
      </a:accent2>
      <a:accent3>
        <a:srgbClr val="FFFFFF"/>
      </a:accent3>
      <a:accent4>
        <a:srgbClr val="212121"/>
      </a:accent4>
      <a:accent5>
        <a:srgbClr val="E2CAAA"/>
      </a:accent5>
      <a:accent6>
        <a:srgbClr val="B9B98A"/>
      </a:accent6>
      <a:hlink>
        <a:srgbClr val="999933"/>
      </a:hlink>
      <a:folHlink>
        <a:srgbClr val="B2B2B2"/>
      </a:folHlink>
    </a:clrScheme>
    <a:fontScheme name="5_Axi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5_Axis 1">
        <a:dk1>
          <a:srgbClr val="080808"/>
        </a:dk1>
        <a:lt1>
          <a:srgbClr val="F8F8F8"/>
        </a:lt1>
        <a:dk2>
          <a:srgbClr val="330000"/>
        </a:dk2>
        <a:lt2>
          <a:srgbClr val="FFFFFF"/>
        </a:lt2>
        <a:accent1>
          <a:srgbClr val="FF9900"/>
        </a:accent1>
        <a:accent2>
          <a:srgbClr val="CC3300"/>
        </a:accent2>
        <a:accent3>
          <a:srgbClr val="ADAAAA"/>
        </a:accent3>
        <a:accent4>
          <a:srgbClr val="D4D4D4"/>
        </a:accent4>
        <a:accent5>
          <a:srgbClr val="FFCAAA"/>
        </a:accent5>
        <a:accent6>
          <a:srgbClr val="B92D00"/>
        </a:accent6>
        <a:hlink>
          <a:srgbClr val="CC6600"/>
        </a:hlink>
        <a:folHlink>
          <a:srgbClr val="B2B282"/>
        </a:folHlink>
      </a:clrScheme>
      <a:clrMap bg1="dk2" tx1="lt1" bg2="dk1" tx2="lt2" accent1="accent1" accent2="accent2" accent3="accent3" accent4="accent4" accent5="accent5" accent6="accent6" hlink="hlink" folHlink="folHlink"/>
    </a:extraClrScheme>
    <a:extraClrScheme>
      <a:clrScheme name="5_Axis 2">
        <a:dk1>
          <a:srgbClr val="333333"/>
        </a:dk1>
        <a:lt1>
          <a:srgbClr val="F8F8F8"/>
        </a:lt1>
        <a:dk2>
          <a:srgbClr val="800000"/>
        </a:dk2>
        <a:lt2>
          <a:srgbClr val="FFFFFF"/>
        </a:lt2>
        <a:accent1>
          <a:srgbClr val="CC9900"/>
        </a:accent1>
        <a:accent2>
          <a:srgbClr val="666666"/>
        </a:accent2>
        <a:accent3>
          <a:srgbClr val="C0AAAA"/>
        </a:accent3>
        <a:accent4>
          <a:srgbClr val="D4D4D4"/>
        </a:accent4>
        <a:accent5>
          <a:srgbClr val="E2CAAA"/>
        </a:accent5>
        <a:accent6>
          <a:srgbClr val="5C5C5C"/>
        </a:accent6>
        <a:hlink>
          <a:srgbClr val="CC6600"/>
        </a:hlink>
        <a:folHlink>
          <a:srgbClr val="95A587"/>
        </a:folHlink>
      </a:clrScheme>
      <a:clrMap bg1="dk2" tx1="lt1" bg2="dk1" tx2="lt2" accent1="accent1" accent2="accent2" accent3="accent3" accent4="accent4" accent5="accent5" accent6="accent6" hlink="hlink" folHlink="folHlink"/>
    </a:extraClrScheme>
    <a:extraClrScheme>
      <a:clrScheme name="5_Axis 3">
        <a:dk1>
          <a:srgbClr val="5F5F5F"/>
        </a:dk1>
        <a:lt1>
          <a:srgbClr val="A4BEE0"/>
        </a:lt1>
        <a:dk2>
          <a:srgbClr val="013253"/>
        </a:dk2>
        <a:lt2>
          <a:srgbClr val="FFFFFF"/>
        </a:lt2>
        <a:accent1>
          <a:srgbClr val="588480"/>
        </a:accent1>
        <a:accent2>
          <a:srgbClr val="6600FF"/>
        </a:accent2>
        <a:accent3>
          <a:srgbClr val="AAADB3"/>
        </a:accent3>
        <a:accent4>
          <a:srgbClr val="8BA2BF"/>
        </a:accent4>
        <a:accent5>
          <a:srgbClr val="B4C2C0"/>
        </a:accent5>
        <a:accent6>
          <a:srgbClr val="5C00E7"/>
        </a:accent6>
        <a:hlink>
          <a:srgbClr val="CCCC00"/>
        </a:hlink>
        <a:folHlink>
          <a:srgbClr val="5F5F5F"/>
        </a:folHlink>
      </a:clrScheme>
      <a:clrMap bg1="dk2" tx1="lt1" bg2="dk1" tx2="lt2" accent1="accent1" accent2="accent2" accent3="accent3" accent4="accent4" accent5="accent5" accent6="accent6" hlink="hlink" folHlink="folHlink"/>
    </a:extraClrScheme>
    <a:extraClrScheme>
      <a:clrScheme name="5_Axis 4">
        <a:dk1>
          <a:srgbClr val="003300"/>
        </a:dk1>
        <a:lt1>
          <a:srgbClr val="F8F8F8"/>
        </a:lt1>
        <a:dk2>
          <a:srgbClr val="3D4A1C"/>
        </a:dk2>
        <a:lt2>
          <a:srgbClr val="FFFFFF"/>
        </a:lt2>
        <a:accent1>
          <a:srgbClr val="99CC00"/>
        </a:accent1>
        <a:accent2>
          <a:srgbClr val="669900"/>
        </a:accent2>
        <a:accent3>
          <a:srgbClr val="AFB1AB"/>
        </a:accent3>
        <a:accent4>
          <a:srgbClr val="D4D4D4"/>
        </a:accent4>
        <a:accent5>
          <a:srgbClr val="CAE2AA"/>
        </a:accent5>
        <a:accent6>
          <a:srgbClr val="5C8A00"/>
        </a:accent6>
        <a:hlink>
          <a:srgbClr val="CC9900"/>
        </a:hlink>
        <a:folHlink>
          <a:srgbClr val="B2B282"/>
        </a:folHlink>
      </a:clrScheme>
      <a:clrMap bg1="dk2" tx1="lt1" bg2="dk1" tx2="lt2" accent1="accent1" accent2="accent2" accent3="accent3" accent4="accent4" accent5="accent5" accent6="accent6" hlink="hlink" folHlink="folHlink"/>
    </a:extraClrScheme>
    <a:extraClrScheme>
      <a:clrScheme name="5_Axis 5">
        <a:dk1>
          <a:srgbClr val="333333"/>
        </a:dk1>
        <a:lt1>
          <a:srgbClr val="F8F8F8"/>
        </a:lt1>
        <a:dk2>
          <a:srgbClr val="005D8C"/>
        </a:dk2>
        <a:lt2>
          <a:srgbClr val="FFFFFF"/>
        </a:lt2>
        <a:accent1>
          <a:srgbClr val="00CC99"/>
        </a:accent1>
        <a:accent2>
          <a:srgbClr val="0099CC"/>
        </a:accent2>
        <a:accent3>
          <a:srgbClr val="AAB6C5"/>
        </a:accent3>
        <a:accent4>
          <a:srgbClr val="D4D4D4"/>
        </a:accent4>
        <a:accent5>
          <a:srgbClr val="AAE2CA"/>
        </a:accent5>
        <a:accent6>
          <a:srgbClr val="008AB9"/>
        </a:accent6>
        <a:hlink>
          <a:srgbClr val="FFCC00"/>
        </a:hlink>
        <a:folHlink>
          <a:srgbClr val="D8D48C"/>
        </a:folHlink>
      </a:clrScheme>
      <a:clrMap bg1="dk2" tx1="lt1" bg2="dk1" tx2="lt2" accent1="accent1" accent2="accent2" accent3="accent3" accent4="accent4" accent5="accent5" accent6="accent6" hlink="hlink" folHlink="folHlink"/>
    </a:extraClrScheme>
    <a:extraClrScheme>
      <a:clrScheme name="5_Axis 6">
        <a:dk1>
          <a:srgbClr val="000000"/>
        </a:dk1>
        <a:lt1>
          <a:srgbClr val="ECAE00"/>
        </a:lt1>
        <a:dk2>
          <a:srgbClr val="FFFFFF"/>
        </a:dk2>
        <a:lt2>
          <a:srgbClr val="333333"/>
        </a:lt2>
        <a:accent1>
          <a:srgbClr val="CC6600"/>
        </a:accent1>
        <a:accent2>
          <a:srgbClr val="BA6D10"/>
        </a:accent2>
        <a:accent3>
          <a:srgbClr val="F4D3AA"/>
        </a:accent3>
        <a:accent4>
          <a:srgbClr val="000000"/>
        </a:accent4>
        <a:accent5>
          <a:srgbClr val="E2B8AA"/>
        </a:accent5>
        <a:accent6>
          <a:srgbClr val="A8620D"/>
        </a:accent6>
        <a:hlink>
          <a:srgbClr val="666633"/>
        </a:hlink>
        <a:folHlink>
          <a:srgbClr val="8D996D"/>
        </a:folHlink>
      </a:clrScheme>
      <a:clrMap bg1="lt1" tx1="dk1" bg2="lt2" tx2="dk2" accent1="accent1" accent2="accent2" accent3="accent3" accent4="accent4" accent5="accent5" accent6="accent6" hlink="hlink" folHlink="folHlink"/>
    </a:extraClrScheme>
    <a:extraClrScheme>
      <a:clrScheme name="5_Axis 7">
        <a:dk1>
          <a:srgbClr val="000000"/>
        </a:dk1>
        <a:lt1>
          <a:srgbClr val="FFFFFF"/>
        </a:lt1>
        <a:dk2>
          <a:srgbClr val="372221"/>
        </a:dk2>
        <a:lt2>
          <a:srgbClr val="808080"/>
        </a:lt2>
        <a:accent1>
          <a:srgbClr val="009999"/>
        </a:accent1>
        <a:accent2>
          <a:srgbClr val="9AAC98"/>
        </a:accent2>
        <a:accent3>
          <a:srgbClr val="FFFFFF"/>
        </a:accent3>
        <a:accent4>
          <a:srgbClr val="000000"/>
        </a:accent4>
        <a:accent5>
          <a:srgbClr val="AACACA"/>
        </a:accent5>
        <a:accent6>
          <a:srgbClr val="8B9B89"/>
        </a:accent6>
        <a:hlink>
          <a:srgbClr val="666699"/>
        </a:hlink>
        <a:folHlink>
          <a:srgbClr val="B2B2B2"/>
        </a:folHlink>
      </a:clrScheme>
      <a:clrMap bg1="lt1" tx1="dk1" bg2="lt2" tx2="dk2" accent1="accent1" accent2="accent2" accent3="accent3" accent4="accent4" accent5="accent5" accent6="accent6" hlink="hlink" folHlink="folHlink"/>
    </a:extraClrScheme>
    <a:extraClrScheme>
      <a:clrScheme name="5_Axis 8">
        <a:dk1>
          <a:srgbClr val="292929"/>
        </a:dk1>
        <a:lt1>
          <a:srgbClr val="FFFFFF"/>
        </a:lt1>
        <a:dk2>
          <a:srgbClr val="000000"/>
        </a:dk2>
        <a:lt2>
          <a:srgbClr val="808080"/>
        </a:lt2>
        <a:accent1>
          <a:srgbClr val="CC9900"/>
        </a:accent1>
        <a:accent2>
          <a:srgbClr val="CCCC99"/>
        </a:accent2>
        <a:accent3>
          <a:srgbClr val="FFFFFF"/>
        </a:accent3>
        <a:accent4>
          <a:srgbClr val="212121"/>
        </a:accent4>
        <a:accent5>
          <a:srgbClr val="E2CAAA"/>
        </a:accent5>
        <a:accent6>
          <a:srgbClr val="B9B98A"/>
        </a:accent6>
        <a:hlink>
          <a:srgbClr val="999933"/>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7.xml><?xml version="1.0" encoding="utf-8"?>
<a:theme xmlns:a="http://schemas.openxmlformats.org/drawingml/2006/main" name="2_Capsules">
  <a:themeElements>
    <a:clrScheme name="1_Capsules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fontScheme name="1_Capsule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1_Capsules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clrMap bg1="lt1" tx1="dk1" bg2="lt2" tx2="dk2" accent1="accent1" accent2="accent2" accent3="accent3" accent4="accent4" accent5="accent5" accent6="accent6" hlink="hlink" folHlink="folHlink"/>
    </a:extraClrScheme>
    <a:extraClrScheme>
      <a:clrScheme name="1_Capsules 2">
        <a:dk1>
          <a:srgbClr val="000000"/>
        </a:dk1>
        <a:lt1>
          <a:srgbClr val="FFFFFF"/>
        </a:lt1>
        <a:dk2>
          <a:srgbClr val="000000"/>
        </a:dk2>
        <a:lt2>
          <a:srgbClr val="808000"/>
        </a:lt2>
        <a:accent1>
          <a:srgbClr val="FFCC99"/>
        </a:accent1>
        <a:accent2>
          <a:srgbClr val="99CC00"/>
        </a:accent2>
        <a:accent3>
          <a:srgbClr val="FFFFFF"/>
        </a:accent3>
        <a:accent4>
          <a:srgbClr val="000000"/>
        </a:accent4>
        <a:accent5>
          <a:srgbClr val="FFE2CA"/>
        </a:accent5>
        <a:accent6>
          <a:srgbClr val="8AB900"/>
        </a:accent6>
        <a:hlink>
          <a:srgbClr val="336600"/>
        </a:hlink>
        <a:folHlink>
          <a:srgbClr val="FFCC00"/>
        </a:folHlink>
      </a:clrScheme>
      <a:clrMap bg1="lt1" tx1="dk1" bg2="lt2" tx2="dk2" accent1="accent1" accent2="accent2" accent3="accent3" accent4="accent4" accent5="accent5" accent6="accent6" hlink="hlink" folHlink="folHlink"/>
    </a:extraClrScheme>
    <a:extraClrScheme>
      <a:clrScheme name="1_Capsules 3">
        <a:dk1>
          <a:srgbClr val="006699"/>
        </a:dk1>
        <a:lt1>
          <a:srgbClr val="FFFFFF"/>
        </a:lt1>
        <a:dk2>
          <a:srgbClr val="6699FF"/>
        </a:dk2>
        <a:lt2>
          <a:srgbClr val="FFFFFF"/>
        </a:lt2>
        <a:accent1>
          <a:srgbClr val="33CCCC"/>
        </a:accent1>
        <a:accent2>
          <a:srgbClr val="006699"/>
        </a:accent2>
        <a:accent3>
          <a:srgbClr val="B8CAFF"/>
        </a:accent3>
        <a:accent4>
          <a:srgbClr val="DADADA"/>
        </a:accent4>
        <a:accent5>
          <a:srgbClr val="ADE2E2"/>
        </a:accent5>
        <a:accent6>
          <a:srgbClr val="005C8A"/>
        </a:accent6>
        <a:hlink>
          <a:srgbClr val="99CC00"/>
        </a:hlink>
        <a:folHlink>
          <a:srgbClr val="FFFFCC"/>
        </a:folHlink>
      </a:clrScheme>
      <a:clrMap bg1="dk2" tx1="lt1" bg2="dk1" tx2="lt2" accent1="accent1" accent2="accent2" accent3="accent3" accent4="accent4" accent5="accent5" accent6="accent6" hlink="hlink" folHlink="folHlink"/>
    </a:extraClrScheme>
    <a:extraClrScheme>
      <a:clrScheme name="1_Capsules 4">
        <a:dk1>
          <a:srgbClr val="000000"/>
        </a:dk1>
        <a:lt1>
          <a:srgbClr val="FFFFFF"/>
        </a:lt1>
        <a:dk2>
          <a:srgbClr val="9900CC"/>
        </a:dk2>
        <a:lt2>
          <a:srgbClr val="006600"/>
        </a:lt2>
        <a:accent1>
          <a:srgbClr val="33CC33"/>
        </a:accent1>
        <a:accent2>
          <a:srgbClr val="FFCC66"/>
        </a:accent2>
        <a:accent3>
          <a:srgbClr val="FFFFFF"/>
        </a:accent3>
        <a:accent4>
          <a:srgbClr val="000000"/>
        </a:accent4>
        <a:accent5>
          <a:srgbClr val="ADE2AD"/>
        </a:accent5>
        <a:accent6>
          <a:srgbClr val="E7B95C"/>
        </a:accent6>
        <a:hlink>
          <a:srgbClr val="0033CC"/>
        </a:hlink>
        <a:folHlink>
          <a:srgbClr val="CC0066"/>
        </a:folHlink>
      </a:clrScheme>
      <a:clrMap bg1="lt1" tx1="dk1" bg2="lt2" tx2="dk2" accent1="accent1" accent2="accent2" accent3="accent3" accent4="accent4" accent5="accent5" accent6="accent6" hlink="hlink" folHlink="folHlink"/>
    </a:extraClrScheme>
    <a:extraClrScheme>
      <a:clrScheme name="1_Capsules 5">
        <a:dk1>
          <a:srgbClr val="000066"/>
        </a:dk1>
        <a:lt1>
          <a:srgbClr val="FFFFFF"/>
        </a:lt1>
        <a:dk2>
          <a:srgbClr val="336699"/>
        </a:dk2>
        <a:lt2>
          <a:srgbClr val="FFFFEB"/>
        </a:lt2>
        <a:accent1>
          <a:srgbClr val="99CCFF"/>
        </a:accent1>
        <a:accent2>
          <a:srgbClr val="9999FF"/>
        </a:accent2>
        <a:accent3>
          <a:srgbClr val="ADB8CA"/>
        </a:accent3>
        <a:accent4>
          <a:srgbClr val="DADADA"/>
        </a:accent4>
        <a:accent5>
          <a:srgbClr val="CAE2FF"/>
        </a:accent5>
        <a:accent6>
          <a:srgbClr val="8A8A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1_Capsules 6">
        <a:dk1>
          <a:srgbClr val="808000"/>
        </a:dk1>
        <a:lt1>
          <a:srgbClr val="FFFFFF"/>
        </a:lt1>
        <a:dk2>
          <a:srgbClr val="006666"/>
        </a:dk2>
        <a:lt2>
          <a:srgbClr val="FFFFFF"/>
        </a:lt2>
        <a:accent1>
          <a:srgbClr val="FFCC66"/>
        </a:accent1>
        <a:accent2>
          <a:srgbClr val="00ACA8"/>
        </a:accent2>
        <a:accent3>
          <a:srgbClr val="AAB8B8"/>
        </a:accent3>
        <a:accent4>
          <a:srgbClr val="DADADA"/>
        </a:accent4>
        <a:accent5>
          <a:srgbClr val="FFE2B8"/>
        </a:accent5>
        <a:accent6>
          <a:srgbClr val="009B98"/>
        </a:accent6>
        <a:hlink>
          <a:srgbClr val="CCCC00"/>
        </a:hlink>
        <a:folHlink>
          <a:srgbClr val="33CCCC"/>
        </a:folHlink>
      </a:clrScheme>
      <a:clrMap bg1="dk2" tx1="lt1" bg2="dk1" tx2="lt2" accent1="accent1" accent2="accent2" accent3="accent3" accent4="accent4" accent5="accent5" accent6="accent6" hlink="hlink" folHlink="folHlink"/>
    </a:extraClrScheme>
    <a:extraClrScheme>
      <a:clrScheme name="1_Capsules 7">
        <a:dk1>
          <a:srgbClr val="FFFFCC"/>
        </a:dk1>
        <a:lt1>
          <a:srgbClr val="FFFFFF"/>
        </a:lt1>
        <a:dk2>
          <a:srgbClr val="660033"/>
        </a:dk2>
        <a:lt2>
          <a:srgbClr val="FFFFFF"/>
        </a:lt2>
        <a:accent1>
          <a:srgbClr val="FF9900"/>
        </a:accent1>
        <a:accent2>
          <a:srgbClr val="CC3300"/>
        </a:accent2>
        <a:accent3>
          <a:srgbClr val="B8AAAD"/>
        </a:accent3>
        <a:accent4>
          <a:srgbClr val="DADADA"/>
        </a:accent4>
        <a:accent5>
          <a:srgbClr val="FFCAAA"/>
        </a:accent5>
        <a:accent6>
          <a:srgbClr val="B92D00"/>
        </a:accent6>
        <a:hlink>
          <a:srgbClr val="FFCC00"/>
        </a:hlink>
        <a:folHlink>
          <a:srgbClr val="FFCC99"/>
        </a:folHlink>
      </a:clrScheme>
      <a:clrMap bg1="dk2" tx1="lt1" bg2="dk1" tx2="lt2" accent1="accent1" accent2="accent2" accent3="accent3" accent4="accent4" accent5="accent5" accent6="accent6" hlink="hlink" folHlink="folHlink"/>
    </a:extraClrScheme>
    <a:extraClrScheme>
      <a:clrScheme name="1_Capsules 8">
        <a:dk1>
          <a:srgbClr val="FF0000"/>
        </a:dk1>
        <a:lt1>
          <a:srgbClr val="FFFFFF"/>
        </a:lt1>
        <a:dk2>
          <a:srgbClr val="000000"/>
        </a:dk2>
        <a:lt2>
          <a:srgbClr val="FFFFFF"/>
        </a:lt2>
        <a:accent1>
          <a:srgbClr val="FFCC00"/>
        </a:accent1>
        <a:accent2>
          <a:srgbClr val="CC3300"/>
        </a:accent2>
        <a:accent3>
          <a:srgbClr val="AAAAAA"/>
        </a:accent3>
        <a:accent4>
          <a:srgbClr val="DADADA"/>
        </a:accent4>
        <a:accent5>
          <a:srgbClr val="FFE2AA"/>
        </a:accent5>
        <a:accent6>
          <a:srgbClr val="B92D00"/>
        </a:accent6>
        <a:hlink>
          <a:srgbClr val="FF6600"/>
        </a:hlink>
        <a:folHlink>
          <a:srgbClr val="FF7C80"/>
        </a:folHlink>
      </a:clrScheme>
      <a:clrMap bg1="dk2" tx1="lt1" bg2="dk1" tx2="lt2" accent1="accent1" accent2="accent2" accent3="accent3" accent4="accent4" accent5="accent5" accent6="accent6" hlink="hlink" folHlink="folHlink"/>
    </a:extraClrScheme>
  </a:extraClrSchemeLst>
</a:theme>
</file>

<file path=ppt/theme/theme28.xml><?xml version="1.0" encoding="utf-8"?>
<a:theme xmlns:a="http://schemas.openxmlformats.org/drawingml/2006/main" name="6_1 Schneider Electric IT organization v11">
  <a:themeElements>
    <a:clrScheme name="3_1 Schneider Electric IT organization v11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fontScheme name="3_1 Schneider Electric IT organization v1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3_1 Schneider Electric IT organization v11 1">
        <a:dk1>
          <a:srgbClr val="FFFFFF"/>
        </a:dk1>
        <a:lt1>
          <a:srgbClr val="FFFFFF"/>
        </a:lt1>
        <a:dk2>
          <a:srgbClr val="B10043"/>
        </a:dk2>
        <a:lt2>
          <a:srgbClr val="FFFFFF"/>
        </a:lt2>
        <a:accent1>
          <a:srgbClr val="FFFFFF"/>
        </a:accent1>
        <a:accent2>
          <a:srgbClr val="B10043"/>
        </a:accent2>
        <a:accent3>
          <a:srgbClr val="D5AAB0"/>
        </a:accent3>
        <a:accent4>
          <a:srgbClr val="DADADA"/>
        </a:accent4>
        <a:accent5>
          <a:srgbClr val="FFFFFF"/>
        </a:accent5>
        <a:accent6>
          <a:srgbClr val="A0003C"/>
        </a:accent6>
        <a:hlink>
          <a:srgbClr val="42B4E6"/>
        </a:hlink>
        <a:folHlink>
          <a:srgbClr val="9FA0A4"/>
        </a:folHlink>
      </a:clrScheme>
      <a:clrMap bg1="dk2" tx1="lt1" bg2="dk1" tx2="lt2" accent1="accent1" accent2="accent2" accent3="accent3" accent4="accent4" accent5="accent5" accent6="accent6" hlink="hlink" folHlink="folHlink"/>
    </a:extraClrScheme>
    <a:extraClrScheme>
      <a:clrScheme name="3_1 Schneider Electric IT organization v11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clrMap bg1="lt1" tx1="dk1" bg2="lt2" tx2="dk2" accent1="accent1" accent2="accent2" accent3="accent3" accent4="accent4" accent5="accent5" accent6="accent6" hlink="hlink" folHlink="folHlink"/>
    </a:extraClrScheme>
    <a:extraClrScheme>
      <a:clrScheme name="3_1 Schneider Electric IT organization v11 3">
        <a:dk1>
          <a:srgbClr val="FFFFFF"/>
        </a:dk1>
        <a:lt1>
          <a:srgbClr val="FFFFFF"/>
        </a:lt1>
        <a:dk2>
          <a:srgbClr val="42B4E6"/>
        </a:dk2>
        <a:lt2>
          <a:srgbClr val="FFFFFF"/>
        </a:lt2>
        <a:accent1>
          <a:srgbClr val="FFFFFF"/>
        </a:accent1>
        <a:accent2>
          <a:srgbClr val="B10043"/>
        </a:accent2>
        <a:accent3>
          <a:srgbClr val="B0D6F0"/>
        </a:accent3>
        <a:accent4>
          <a:srgbClr val="DADADA"/>
        </a:accent4>
        <a:accent5>
          <a:srgbClr val="FFFFFF"/>
        </a:accent5>
        <a:accent6>
          <a:srgbClr val="A0003C"/>
        </a:accent6>
        <a:hlink>
          <a:srgbClr val="42B4E6"/>
        </a:hlink>
        <a:folHlink>
          <a:srgbClr val="FFFFFF"/>
        </a:folHlink>
      </a:clrScheme>
      <a:clrMap bg1="dk2" tx1="lt1" bg2="dk1" tx2="lt2" accent1="accent1" accent2="accent2" accent3="accent3" accent4="accent4" accent5="accent5" accent6="accent6" hlink="hlink" folHlink="folHlink"/>
    </a:extraClrScheme>
    <a:extraClrScheme>
      <a:clrScheme name="3_1 Schneider Electric IT organization v11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
      <a:clrScheme name="3_1 Schneider Electric IT organization v11 5">
        <a:dk1>
          <a:srgbClr val="FFFFFF"/>
        </a:dk1>
        <a:lt1>
          <a:srgbClr val="FFFFFF"/>
        </a:lt1>
        <a:dk2>
          <a:srgbClr val="009530"/>
        </a:dk2>
        <a:lt2>
          <a:srgbClr val="FFFFFF"/>
        </a:lt2>
        <a:accent1>
          <a:srgbClr val="FFFFFF"/>
        </a:accent1>
        <a:accent2>
          <a:srgbClr val="FFFFFF"/>
        </a:accent2>
        <a:accent3>
          <a:srgbClr val="AAC8AD"/>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Lst>
</a:theme>
</file>

<file path=ppt/theme/theme29.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PPT08_EN">
  <a:themeElements>
    <a:clrScheme name="PPT08_EN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fontScheme name="PPT08_E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PPT08_EN 1">
        <a:dk1>
          <a:srgbClr val="FFFFFF"/>
        </a:dk1>
        <a:lt1>
          <a:srgbClr val="FFFFFF"/>
        </a:lt1>
        <a:dk2>
          <a:srgbClr val="B10043"/>
        </a:dk2>
        <a:lt2>
          <a:srgbClr val="FFFFFF"/>
        </a:lt2>
        <a:accent1>
          <a:srgbClr val="FFFFFF"/>
        </a:accent1>
        <a:accent2>
          <a:srgbClr val="B10043"/>
        </a:accent2>
        <a:accent3>
          <a:srgbClr val="D5AAB0"/>
        </a:accent3>
        <a:accent4>
          <a:srgbClr val="DADADA"/>
        </a:accent4>
        <a:accent5>
          <a:srgbClr val="FFFFFF"/>
        </a:accent5>
        <a:accent6>
          <a:srgbClr val="A0003C"/>
        </a:accent6>
        <a:hlink>
          <a:srgbClr val="42B4E6"/>
        </a:hlink>
        <a:folHlink>
          <a:srgbClr val="9FA0A4"/>
        </a:folHlink>
      </a:clrScheme>
      <a:clrMap bg1="dk2" tx1="lt1" bg2="dk1" tx2="lt2" accent1="accent1" accent2="accent2" accent3="accent3" accent4="accent4" accent5="accent5" accent6="accent6" hlink="hlink" folHlink="folHlink"/>
    </a:extraClrScheme>
    <a:extraClrScheme>
      <a:clrScheme name="PPT08_EN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clrMap bg1="lt1" tx1="dk1" bg2="lt2" tx2="dk2" accent1="accent1" accent2="accent2" accent3="accent3" accent4="accent4" accent5="accent5" accent6="accent6" hlink="hlink" folHlink="folHlink"/>
    </a:extraClrScheme>
    <a:extraClrScheme>
      <a:clrScheme name="PPT08_EN 3">
        <a:dk1>
          <a:srgbClr val="FFFFFF"/>
        </a:dk1>
        <a:lt1>
          <a:srgbClr val="FFFFFF"/>
        </a:lt1>
        <a:dk2>
          <a:srgbClr val="42B4E6"/>
        </a:dk2>
        <a:lt2>
          <a:srgbClr val="FFFFFF"/>
        </a:lt2>
        <a:accent1>
          <a:srgbClr val="FFFFFF"/>
        </a:accent1>
        <a:accent2>
          <a:srgbClr val="B10043"/>
        </a:accent2>
        <a:accent3>
          <a:srgbClr val="B0D6F0"/>
        </a:accent3>
        <a:accent4>
          <a:srgbClr val="DADADA"/>
        </a:accent4>
        <a:accent5>
          <a:srgbClr val="FFFFFF"/>
        </a:accent5>
        <a:accent6>
          <a:srgbClr val="A0003C"/>
        </a:accent6>
        <a:hlink>
          <a:srgbClr val="42B4E6"/>
        </a:hlink>
        <a:folHlink>
          <a:srgbClr val="FFFFFF"/>
        </a:folHlink>
      </a:clrScheme>
      <a:clrMap bg1="dk2" tx1="lt1" bg2="dk1" tx2="lt2" accent1="accent1" accent2="accent2" accent3="accent3" accent4="accent4" accent5="accent5" accent6="accent6" hlink="hlink" folHlink="folHlink"/>
    </a:extraClrScheme>
    <a:extraClrScheme>
      <a:clrScheme name="PPT08_EN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
      <a:clrScheme name="PPT08_EN 5">
        <a:dk1>
          <a:srgbClr val="FFFFFF"/>
        </a:dk1>
        <a:lt1>
          <a:srgbClr val="FFFFFF"/>
        </a:lt1>
        <a:dk2>
          <a:srgbClr val="009530"/>
        </a:dk2>
        <a:lt2>
          <a:srgbClr val="FFFFFF"/>
        </a:lt2>
        <a:accent1>
          <a:srgbClr val="FFFFFF"/>
        </a:accent1>
        <a:accent2>
          <a:srgbClr val="FFFFFF"/>
        </a:accent2>
        <a:accent3>
          <a:srgbClr val="AAC8AD"/>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Lst>
</a:theme>
</file>

<file path=ppt/theme/theme30.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blank">
  <a:themeElements>
    <a:clrScheme name="blank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fontScheme name="blan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blank 1">
        <a:dk1>
          <a:srgbClr val="FFFFFF"/>
        </a:dk1>
        <a:lt1>
          <a:srgbClr val="FFFFFF"/>
        </a:lt1>
        <a:dk2>
          <a:srgbClr val="B10043"/>
        </a:dk2>
        <a:lt2>
          <a:srgbClr val="FFFFFF"/>
        </a:lt2>
        <a:accent1>
          <a:srgbClr val="FFFFFF"/>
        </a:accent1>
        <a:accent2>
          <a:srgbClr val="B10043"/>
        </a:accent2>
        <a:accent3>
          <a:srgbClr val="D5AAB0"/>
        </a:accent3>
        <a:accent4>
          <a:srgbClr val="DADADA"/>
        </a:accent4>
        <a:accent5>
          <a:srgbClr val="FFFFFF"/>
        </a:accent5>
        <a:accent6>
          <a:srgbClr val="A0003C"/>
        </a:accent6>
        <a:hlink>
          <a:srgbClr val="42B4E6"/>
        </a:hlink>
        <a:folHlink>
          <a:srgbClr val="9FA0A4"/>
        </a:folHlink>
      </a:clrScheme>
      <a:clrMap bg1="dk2" tx1="lt1" bg2="dk1" tx2="lt2" accent1="accent1" accent2="accent2" accent3="accent3" accent4="accent4" accent5="accent5" accent6="accent6" hlink="hlink" folHlink="folHlink"/>
    </a:extraClrScheme>
    <a:extraClrScheme>
      <a:clrScheme name="blank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clrMap bg1="lt1" tx1="dk1" bg2="lt2" tx2="dk2" accent1="accent1" accent2="accent2" accent3="accent3" accent4="accent4" accent5="accent5" accent6="accent6" hlink="hlink" folHlink="folHlink"/>
    </a:extraClrScheme>
    <a:extraClrScheme>
      <a:clrScheme name="blank 3">
        <a:dk1>
          <a:srgbClr val="FFFFFF"/>
        </a:dk1>
        <a:lt1>
          <a:srgbClr val="FFFFFF"/>
        </a:lt1>
        <a:dk2>
          <a:srgbClr val="42B4E6"/>
        </a:dk2>
        <a:lt2>
          <a:srgbClr val="FFFFFF"/>
        </a:lt2>
        <a:accent1>
          <a:srgbClr val="FFFFFF"/>
        </a:accent1>
        <a:accent2>
          <a:srgbClr val="B10043"/>
        </a:accent2>
        <a:accent3>
          <a:srgbClr val="B0D6F0"/>
        </a:accent3>
        <a:accent4>
          <a:srgbClr val="DADADA"/>
        </a:accent4>
        <a:accent5>
          <a:srgbClr val="FFFFFF"/>
        </a:accent5>
        <a:accent6>
          <a:srgbClr val="A0003C"/>
        </a:accent6>
        <a:hlink>
          <a:srgbClr val="42B4E6"/>
        </a:hlink>
        <a:folHlink>
          <a:srgbClr val="FFFFFF"/>
        </a:folHlink>
      </a:clrScheme>
      <a:clrMap bg1="dk2" tx1="lt1" bg2="dk1" tx2="lt2" accent1="accent1" accent2="accent2" accent3="accent3" accent4="accent4" accent5="accent5" accent6="accent6" hlink="hlink" folHlink="folHlink"/>
    </a:extraClrScheme>
    <a:extraClrScheme>
      <a:clrScheme name="blank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
      <a:clrScheme name="blank 5">
        <a:dk1>
          <a:srgbClr val="FFFFFF"/>
        </a:dk1>
        <a:lt1>
          <a:srgbClr val="FFFFFF"/>
        </a:lt1>
        <a:dk2>
          <a:srgbClr val="009530"/>
        </a:dk2>
        <a:lt2>
          <a:srgbClr val="FFFFFF"/>
        </a:lt2>
        <a:accent1>
          <a:srgbClr val="FFFFFF"/>
        </a:accent1>
        <a:accent2>
          <a:srgbClr val="FFFFFF"/>
        </a:accent2>
        <a:accent3>
          <a:srgbClr val="AAC8AD"/>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1_Template_PPT08_EN">
  <a:themeElements>
    <a:clrScheme name="1_Template_PPT08_EN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fontScheme name="1_Template_PPT08_E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1_Template_PPT08_EN 1">
        <a:dk1>
          <a:srgbClr val="FFFFFF"/>
        </a:dk1>
        <a:lt1>
          <a:srgbClr val="FFFFFF"/>
        </a:lt1>
        <a:dk2>
          <a:srgbClr val="B10043"/>
        </a:dk2>
        <a:lt2>
          <a:srgbClr val="FFFFFF"/>
        </a:lt2>
        <a:accent1>
          <a:srgbClr val="FFFFFF"/>
        </a:accent1>
        <a:accent2>
          <a:srgbClr val="B10043"/>
        </a:accent2>
        <a:accent3>
          <a:srgbClr val="D5AAB0"/>
        </a:accent3>
        <a:accent4>
          <a:srgbClr val="DADADA"/>
        </a:accent4>
        <a:accent5>
          <a:srgbClr val="FFFFFF"/>
        </a:accent5>
        <a:accent6>
          <a:srgbClr val="A0003C"/>
        </a:accent6>
        <a:hlink>
          <a:srgbClr val="42B4E6"/>
        </a:hlink>
        <a:folHlink>
          <a:srgbClr val="9FA0A4"/>
        </a:folHlink>
      </a:clrScheme>
      <a:clrMap bg1="dk2" tx1="lt1" bg2="dk1" tx2="lt2" accent1="accent1" accent2="accent2" accent3="accent3" accent4="accent4" accent5="accent5" accent6="accent6" hlink="hlink" folHlink="folHlink"/>
    </a:extraClrScheme>
    <a:extraClrScheme>
      <a:clrScheme name="1_Template_PPT08_EN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clrMap bg1="lt1" tx1="dk1" bg2="lt2" tx2="dk2" accent1="accent1" accent2="accent2" accent3="accent3" accent4="accent4" accent5="accent5" accent6="accent6" hlink="hlink" folHlink="folHlink"/>
    </a:extraClrScheme>
    <a:extraClrScheme>
      <a:clrScheme name="1_Template_PPT08_EN 3">
        <a:dk1>
          <a:srgbClr val="FFFFFF"/>
        </a:dk1>
        <a:lt1>
          <a:srgbClr val="FFFFFF"/>
        </a:lt1>
        <a:dk2>
          <a:srgbClr val="42B4E6"/>
        </a:dk2>
        <a:lt2>
          <a:srgbClr val="FFFFFF"/>
        </a:lt2>
        <a:accent1>
          <a:srgbClr val="FFFFFF"/>
        </a:accent1>
        <a:accent2>
          <a:srgbClr val="B10043"/>
        </a:accent2>
        <a:accent3>
          <a:srgbClr val="B0D6F0"/>
        </a:accent3>
        <a:accent4>
          <a:srgbClr val="DADADA"/>
        </a:accent4>
        <a:accent5>
          <a:srgbClr val="FFFFFF"/>
        </a:accent5>
        <a:accent6>
          <a:srgbClr val="A0003C"/>
        </a:accent6>
        <a:hlink>
          <a:srgbClr val="42B4E6"/>
        </a:hlink>
        <a:folHlink>
          <a:srgbClr val="FFFFFF"/>
        </a:folHlink>
      </a:clrScheme>
      <a:clrMap bg1="dk2" tx1="lt1" bg2="dk1" tx2="lt2" accent1="accent1" accent2="accent2" accent3="accent3" accent4="accent4" accent5="accent5" accent6="accent6" hlink="hlink" folHlink="folHlink"/>
    </a:extraClrScheme>
    <a:extraClrScheme>
      <a:clrScheme name="1_Template_PPT08_EN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
      <a:clrScheme name="1_Template_PPT08_EN 5">
        <a:dk1>
          <a:srgbClr val="FFFFFF"/>
        </a:dk1>
        <a:lt1>
          <a:srgbClr val="FFFFFF"/>
        </a:lt1>
        <a:dk2>
          <a:srgbClr val="009530"/>
        </a:dk2>
        <a:lt2>
          <a:srgbClr val="FFFFFF"/>
        </a:lt2>
        <a:accent1>
          <a:srgbClr val="FFFFFF"/>
        </a:accent1>
        <a:accent2>
          <a:srgbClr val="FFFFFF"/>
        </a:accent2>
        <a:accent3>
          <a:srgbClr val="AAC8AD"/>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F Theme-2014_1">
  <a:themeElements>
    <a:clrScheme name="1_FP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FPT">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1_FP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FPT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FPT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FPT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FPT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FPT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FPT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FPT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FPT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FPT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FPT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FPT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F Theme-2014_2">
  <a:themeElements>
    <a:clrScheme name="FP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FPT">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FP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FPT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FPT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FPT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FPT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FPT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FPT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FPT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FPT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FPT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FPT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FPT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1_PPT08_EN">
  <a:themeElements>
    <a:clrScheme name="1_PPT08_EN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fontScheme name="1_PPT08_E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1_PPT08_EN 1">
        <a:dk1>
          <a:srgbClr val="FFFFFF"/>
        </a:dk1>
        <a:lt1>
          <a:srgbClr val="FFFFFF"/>
        </a:lt1>
        <a:dk2>
          <a:srgbClr val="B10043"/>
        </a:dk2>
        <a:lt2>
          <a:srgbClr val="FFFFFF"/>
        </a:lt2>
        <a:accent1>
          <a:srgbClr val="FFFFFF"/>
        </a:accent1>
        <a:accent2>
          <a:srgbClr val="B10043"/>
        </a:accent2>
        <a:accent3>
          <a:srgbClr val="D5AAB0"/>
        </a:accent3>
        <a:accent4>
          <a:srgbClr val="DADADA"/>
        </a:accent4>
        <a:accent5>
          <a:srgbClr val="FFFFFF"/>
        </a:accent5>
        <a:accent6>
          <a:srgbClr val="A0003C"/>
        </a:accent6>
        <a:hlink>
          <a:srgbClr val="42B4E6"/>
        </a:hlink>
        <a:folHlink>
          <a:srgbClr val="9FA0A4"/>
        </a:folHlink>
      </a:clrScheme>
      <a:clrMap bg1="dk2" tx1="lt1" bg2="dk1" tx2="lt2" accent1="accent1" accent2="accent2" accent3="accent3" accent4="accent4" accent5="accent5" accent6="accent6" hlink="hlink" folHlink="folHlink"/>
    </a:extraClrScheme>
    <a:extraClrScheme>
      <a:clrScheme name="1_PPT08_EN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clrMap bg1="lt1" tx1="dk1" bg2="lt2" tx2="dk2" accent1="accent1" accent2="accent2" accent3="accent3" accent4="accent4" accent5="accent5" accent6="accent6" hlink="hlink" folHlink="folHlink"/>
    </a:extraClrScheme>
    <a:extraClrScheme>
      <a:clrScheme name="1_PPT08_EN 3">
        <a:dk1>
          <a:srgbClr val="FFFFFF"/>
        </a:dk1>
        <a:lt1>
          <a:srgbClr val="FFFFFF"/>
        </a:lt1>
        <a:dk2>
          <a:srgbClr val="42B4E6"/>
        </a:dk2>
        <a:lt2>
          <a:srgbClr val="FFFFFF"/>
        </a:lt2>
        <a:accent1>
          <a:srgbClr val="FFFFFF"/>
        </a:accent1>
        <a:accent2>
          <a:srgbClr val="B10043"/>
        </a:accent2>
        <a:accent3>
          <a:srgbClr val="B0D6F0"/>
        </a:accent3>
        <a:accent4>
          <a:srgbClr val="DADADA"/>
        </a:accent4>
        <a:accent5>
          <a:srgbClr val="FFFFFF"/>
        </a:accent5>
        <a:accent6>
          <a:srgbClr val="A0003C"/>
        </a:accent6>
        <a:hlink>
          <a:srgbClr val="42B4E6"/>
        </a:hlink>
        <a:folHlink>
          <a:srgbClr val="FFFFFF"/>
        </a:folHlink>
      </a:clrScheme>
      <a:clrMap bg1="dk2" tx1="lt1" bg2="dk1" tx2="lt2" accent1="accent1" accent2="accent2" accent3="accent3" accent4="accent4" accent5="accent5" accent6="accent6" hlink="hlink" folHlink="folHlink"/>
    </a:extraClrScheme>
    <a:extraClrScheme>
      <a:clrScheme name="1_PPT08_EN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
      <a:clrScheme name="1_PPT08_EN 5">
        <a:dk1>
          <a:srgbClr val="FFFFFF"/>
        </a:dk1>
        <a:lt1>
          <a:srgbClr val="FFFFFF"/>
        </a:lt1>
        <a:dk2>
          <a:srgbClr val="009530"/>
        </a:dk2>
        <a:lt2>
          <a:srgbClr val="FFFFFF"/>
        </a:lt2>
        <a:accent1>
          <a:srgbClr val="FFFFFF"/>
        </a:accent1>
        <a:accent2>
          <a:srgbClr val="FFFFFF"/>
        </a:accent2>
        <a:accent3>
          <a:srgbClr val="AAC8AD"/>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2_PPT08_EN">
  <a:themeElements>
    <a:clrScheme name="2_PPT08_EN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fontScheme name="2_PPT08_E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2_PPT08_EN 1">
        <a:dk1>
          <a:srgbClr val="FFFFFF"/>
        </a:dk1>
        <a:lt1>
          <a:srgbClr val="FFFFFF"/>
        </a:lt1>
        <a:dk2>
          <a:srgbClr val="B10043"/>
        </a:dk2>
        <a:lt2>
          <a:srgbClr val="FFFFFF"/>
        </a:lt2>
        <a:accent1>
          <a:srgbClr val="FFFFFF"/>
        </a:accent1>
        <a:accent2>
          <a:srgbClr val="B10043"/>
        </a:accent2>
        <a:accent3>
          <a:srgbClr val="D5AAB0"/>
        </a:accent3>
        <a:accent4>
          <a:srgbClr val="DADADA"/>
        </a:accent4>
        <a:accent5>
          <a:srgbClr val="FFFFFF"/>
        </a:accent5>
        <a:accent6>
          <a:srgbClr val="A0003C"/>
        </a:accent6>
        <a:hlink>
          <a:srgbClr val="42B4E6"/>
        </a:hlink>
        <a:folHlink>
          <a:srgbClr val="9FA0A4"/>
        </a:folHlink>
      </a:clrScheme>
      <a:clrMap bg1="dk2" tx1="lt1" bg2="dk1" tx2="lt2" accent1="accent1" accent2="accent2" accent3="accent3" accent4="accent4" accent5="accent5" accent6="accent6" hlink="hlink" folHlink="folHlink"/>
    </a:extraClrScheme>
    <a:extraClrScheme>
      <a:clrScheme name="2_PPT08_EN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clrMap bg1="lt1" tx1="dk1" bg2="lt2" tx2="dk2" accent1="accent1" accent2="accent2" accent3="accent3" accent4="accent4" accent5="accent5" accent6="accent6" hlink="hlink" folHlink="folHlink"/>
    </a:extraClrScheme>
    <a:extraClrScheme>
      <a:clrScheme name="2_PPT08_EN 3">
        <a:dk1>
          <a:srgbClr val="FFFFFF"/>
        </a:dk1>
        <a:lt1>
          <a:srgbClr val="FFFFFF"/>
        </a:lt1>
        <a:dk2>
          <a:srgbClr val="42B4E6"/>
        </a:dk2>
        <a:lt2>
          <a:srgbClr val="FFFFFF"/>
        </a:lt2>
        <a:accent1>
          <a:srgbClr val="FFFFFF"/>
        </a:accent1>
        <a:accent2>
          <a:srgbClr val="B10043"/>
        </a:accent2>
        <a:accent3>
          <a:srgbClr val="B0D6F0"/>
        </a:accent3>
        <a:accent4>
          <a:srgbClr val="DADADA"/>
        </a:accent4>
        <a:accent5>
          <a:srgbClr val="FFFFFF"/>
        </a:accent5>
        <a:accent6>
          <a:srgbClr val="A0003C"/>
        </a:accent6>
        <a:hlink>
          <a:srgbClr val="42B4E6"/>
        </a:hlink>
        <a:folHlink>
          <a:srgbClr val="FFFFFF"/>
        </a:folHlink>
      </a:clrScheme>
      <a:clrMap bg1="dk2" tx1="lt1" bg2="dk1" tx2="lt2" accent1="accent1" accent2="accent2" accent3="accent3" accent4="accent4" accent5="accent5" accent6="accent6" hlink="hlink" folHlink="folHlink"/>
    </a:extraClrScheme>
    <a:extraClrScheme>
      <a:clrScheme name="2_PPT08_EN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
      <a:clrScheme name="2_PPT08_EN 5">
        <a:dk1>
          <a:srgbClr val="FFFFFF"/>
        </a:dk1>
        <a:lt1>
          <a:srgbClr val="FFFFFF"/>
        </a:lt1>
        <a:dk2>
          <a:srgbClr val="009530"/>
        </a:dk2>
        <a:lt2>
          <a:srgbClr val="FFFFFF"/>
        </a:lt2>
        <a:accent1>
          <a:srgbClr val="FFFFFF"/>
        </a:accent1>
        <a:accent2>
          <a:srgbClr val="FFFFFF"/>
        </a:accent2>
        <a:accent3>
          <a:srgbClr val="AAC8AD"/>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Lst>
</a:theme>
</file>

<file path=ppt/theme/themeOverride1.xml><?xml version="1.0" encoding="utf-8"?>
<a:themeOverride xmlns:a="http://schemas.openxmlformats.org/drawingml/2006/main">
  <a:clrScheme name="Template_PPT08_EN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themeOverride>
</file>

<file path=ppt/theme/themeOverride10.xml><?xml version="1.0" encoding="utf-8"?>
<a:themeOverride xmlns:a="http://schemas.openxmlformats.org/drawingml/2006/main">
  <a:clrScheme name="PPT08_EN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themeOverride>
</file>

<file path=ppt/theme/themeOverride11.xml><?xml version="1.0" encoding="utf-8"?>
<a:themeOverride xmlns:a="http://schemas.openxmlformats.org/drawingml/2006/main">
  <a:clrScheme name="blank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themeOverride>
</file>

<file path=ppt/theme/themeOverride12.xml><?xml version="1.0" encoding="utf-8"?>
<a:themeOverride xmlns:a="http://schemas.openxmlformats.org/drawingml/2006/main">
  <a:clrScheme name="1_Template_PPT08_EN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themeOverride>
</file>

<file path=ppt/theme/themeOverride13.xml><?xml version="1.0" encoding="utf-8"?>
<a:themeOverride xmlns:a="http://schemas.openxmlformats.org/drawingml/2006/main">
  <a:clrScheme name="1_PPT08_EN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themeOverride>
</file>

<file path=ppt/theme/themeOverride14.xml><?xml version="1.0" encoding="utf-8"?>
<a:themeOverride xmlns:a="http://schemas.openxmlformats.org/drawingml/2006/main">
  <a:clrScheme name="2_PPT08_EN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themeOverride>
</file>

<file path=ppt/theme/themeOverride2.xml><?xml version="1.0" encoding="utf-8"?>
<a:themeOverride xmlns:a="http://schemas.openxmlformats.org/drawingml/2006/main">
  <a:clrScheme name="ppt-model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themeOverride>
</file>

<file path=ppt/theme/themeOverride3.xml><?xml version="1.0" encoding="utf-8"?>
<a:themeOverride xmlns:a="http://schemas.openxmlformats.org/drawingml/2006/main">
  <a:clrScheme name="PPT08_EN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themeOverride>
</file>

<file path=ppt/theme/themeOverride4.xml><?xml version="1.0" encoding="utf-8"?>
<a:themeOverride xmlns:a="http://schemas.openxmlformats.org/drawingml/2006/main">
  <a:clrScheme name="blank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themeOverride>
</file>

<file path=ppt/theme/themeOverride5.xml><?xml version="1.0" encoding="utf-8"?>
<a:themeOverride xmlns:a="http://schemas.openxmlformats.org/drawingml/2006/main">
  <a:clrScheme name="1_Template_PPT08_EN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themeOverride>
</file>

<file path=ppt/theme/themeOverride6.xml><?xml version="1.0" encoding="utf-8"?>
<a:themeOverride xmlns:a="http://schemas.openxmlformats.org/drawingml/2006/main">
  <a:clrScheme name="1_PPT08_EN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themeOverride>
</file>

<file path=ppt/theme/themeOverride7.xml><?xml version="1.0" encoding="utf-8"?>
<a:themeOverride xmlns:a="http://schemas.openxmlformats.org/drawingml/2006/main">
  <a:clrScheme name="2_PPT08_EN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themeOverride>
</file>

<file path=ppt/theme/themeOverride8.xml><?xml version="1.0" encoding="utf-8"?>
<a:themeOverride xmlns:a="http://schemas.openxmlformats.org/drawingml/2006/main">
  <a:clrScheme name="Template_PPT08_EN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themeOverride>
</file>

<file path=ppt/theme/themeOverride9.xml><?xml version="1.0" encoding="utf-8"?>
<a:themeOverride xmlns:a="http://schemas.openxmlformats.org/drawingml/2006/main">
  <a:clrScheme name="ppt-model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59AF4C569AF3614BAD6879A90418411D" ma:contentTypeVersion="0" ma:contentTypeDescription="Create a new document." ma:contentTypeScope="" ma:versionID="fb3b01129700c5afea09b3826b663b1f">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5473C40-95AC-4EA7-A093-86897A6DF7ED}">
  <ds:schemaRefs>
    <ds:schemaRef ds:uri="http://purl.org/dc/dcmitype/"/>
    <ds:schemaRef ds:uri="http://purl.org/dc/elements/1.1/"/>
    <ds:schemaRef ds:uri="http://purl.org/dc/terms/"/>
    <ds:schemaRef ds:uri="http://www.w3.org/XML/1998/namespace"/>
    <ds:schemaRef ds:uri="http://schemas.microsoft.com/office/2006/documentManagement/types"/>
    <ds:schemaRef ds:uri="http://schemas.openxmlformats.org/package/2006/metadata/core-propertie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6520AB0E-1719-44A8-B5A0-5CD0BC1FBE3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85DEE003-3574-43F7-BF54-1FAC3AB7FCA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Fs-Theme_2014</Template>
  <TotalTime>5550</TotalTime>
  <Words>1330</Words>
  <Application>Microsoft Office PowerPoint</Application>
  <PresentationFormat>On-screen Show (4:3)</PresentationFormat>
  <Paragraphs>196</Paragraphs>
  <Slides>23</Slides>
  <Notes>21</Notes>
  <HiddenSlides>0</HiddenSlides>
  <MMClips>0</MMClips>
  <ScaleCrop>false</ScaleCrop>
  <HeadingPairs>
    <vt:vector size="8" baseType="variant">
      <vt:variant>
        <vt:lpstr>Fonts Used</vt:lpstr>
      </vt:variant>
      <vt:variant>
        <vt:i4>15</vt:i4>
      </vt:variant>
      <vt:variant>
        <vt:lpstr>Theme</vt:lpstr>
      </vt:variant>
      <vt:variant>
        <vt:i4>28</vt:i4>
      </vt:variant>
      <vt:variant>
        <vt:lpstr>Embedded OLE Servers</vt:lpstr>
      </vt:variant>
      <vt:variant>
        <vt:i4>3</vt:i4>
      </vt:variant>
      <vt:variant>
        <vt:lpstr>Slide Titles</vt:lpstr>
      </vt:variant>
      <vt:variant>
        <vt:i4>23</vt:i4>
      </vt:variant>
    </vt:vector>
  </HeadingPairs>
  <TitlesOfParts>
    <vt:vector size="69" baseType="lpstr">
      <vt:lpstr>MS PGothic</vt:lpstr>
      <vt:lpstr>MS PGothic</vt:lpstr>
      <vt:lpstr>ＭＳ Ｐ明朝</vt:lpstr>
      <vt:lpstr>PMingLiU</vt:lpstr>
      <vt:lpstr>SimSun</vt:lpstr>
      <vt:lpstr>Arial</vt:lpstr>
      <vt:lpstr>Arial (Body)</vt:lpstr>
      <vt:lpstr>Calibri</vt:lpstr>
      <vt:lpstr>Courier New</vt:lpstr>
      <vt:lpstr>Monotype Sorts</vt:lpstr>
      <vt:lpstr>SEOptimist</vt:lpstr>
      <vt:lpstr>Symbol</vt:lpstr>
      <vt:lpstr>Tahoma</vt:lpstr>
      <vt:lpstr>Times New Roman</vt:lpstr>
      <vt:lpstr>Wingdings</vt:lpstr>
      <vt:lpstr>Fs-Theme_2014</vt:lpstr>
      <vt:lpstr>ppt-model</vt:lpstr>
      <vt:lpstr>PPT08_EN</vt:lpstr>
      <vt:lpstr>blank</vt:lpstr>
      <vt:lpstr>1_Template_PPT08_EN</vt:lpstr>
      <vt:lpstr>F Theme-2014_1</vt:lpstr>
      <vt:lpstr>F Theme-2014_2</vt:lpstr>
      <vt:lpstr>1_PPT08_EN</vt:lpstr>
      <vt:lpstr>2_PPT08_EN</vt:lpstr>
      <vt:lpstr>1_1 Schneider Electric IT organization v11</vt:lpstr>
      <vt:lpstr>2_1 Schneider Electric IT organization v11</vt:lpstr>
      <vt:lpstr>5_Axis</vt:lpstr>
      <vt:lpstr>1_Capsules</vt:lpstr>
      <vt:lpstr>3_1 Schneider Electric IT organization v11</vt:lpstr>
      <vt:lpstr>Fs-Theme_20140415</vt:lpstr>
      <vt:lpstr>1_ppt-model</vt:lpstr>
      <vt:lpstr>3_PPT08_EN</vt:lpstr>
      <vt:lpstr>1_blank</vt:lpstr>
      <vt:lpstr>2_Template_PPT08_EN</vt:lpstr>
      <vt:lpstr>1_F Theme-2014_1</vt:lpstr>
      <vt:lpstr>1_F Theme-2014_2</vt:lpstr>
      <vt:lpstr>4_PPT08_EN</vt:lpstr>
      <vt:lpstr>5_PPT08_EN</vt:lpstr>
      <vt:lpstr>4_1 Schneider Electric IT organization v11</vt:lpstr>
      <vt:lpstr>5_1 Schneider Electric IT organization v11</vt:lpstr>
      <vt:lpstr>6_Axis</vt:lpstr>
      <vt:lpstr>2_Capsules</vt:lpstr>
      <vt:lpstr>6_1 Schneider Electric IT organization v11</vt:lpstr>
      <vt:lpstr>CorelDRAW</vt:lpstr>
      <vt:lpstr>Chart</vt:lpstr>
      <vt:lpstr>Worksheet</vt:lpstr>
      <vt:lpstr>Test Case Concepts  &amp; Template</vt:lpstr>
      <vt:lpstr>PowerPoint Presentation</vt:lpstr>
      <vt:lpstr>Objectives</vt:lpstr>
      <vt:lpstr>PowerPoint Presentation</vt:lpstr>
      <vt:lpstr>PowerPoint Presentation</vt:lpstr>
      <vt:lpstr>Test Case ID</vt:lpstr>
      <vt:lpstr>PowerPoint Presentation</vt:lpstr>
      <vt:lpstr>Test Pre-Condition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Hoang A Na</Manager>
  <Company>FSOFT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 Case</dc:title>
  <dc:subject>v1.2</dc:subject>
  <dc:creator>Vo Quoc Bao (FSU15.BU1)</dc:creator>
  <cp:lastModifiedBy>Admin</cp:lastModifiedBy>
  <cp:revision>300</cp:revision>
  <cp:lastPrinted>1999-12-23T16:17:28Z</cp:lastPrinted>
  <dcterms:created xsi:type="dcterms:W3CDTF">1999-04-14T08:42:28Z</dcterms:created>
  <dcterms:modified xsi:type="dcterms:W3CDTF">2015-06-22T02:25:07Z</dcterms:modified>
</cp:coreProperties>
</file>