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theme/themeOverride8.xml" ContentType="application/vnd.openxmlformats-officedocument.themeOverrid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theme/themeOverride9.xml" ContentType="application/vnd.openxmlformats-officedocument.themeOverrid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theme/themeOverride10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theme/themeOverride11.xml" ContentType="application/vnd.openxmlformats-officedocument.themeOverrid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theme/themeOverride12.xml" ContentType="application/vnd.openxmlformats-officedocument.themeOverrid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8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9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0.xml" ContentType="application/vnd.openxmlformats-officedocument.theme+xml"/>
  <Override PartName="/ppt/theme/themeOverride13.xml" ContentType="application/vnd.openxmlformats-officedocument.themeOverrid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1.xml" ContentType="application/vnd.openxmlformats-officedocument.theme+xml"/>
  <Override PartName="/ppt/theme/themeOverride14.xml" ContentType="application/vnd.openxmlformats-officedocument.themeOverrid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2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3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4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5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  <p:sldMasterId id="2147483678" r:id="rId5"/>
    <p:sldMasterId id="2147483690" r:id="rId6"/>
    <p:sldMasterId id="2147483702" r:id="rId7"/>
    <p:sldMasterId id="2147483714" r:id="rId8"/>
    <p:sldMasterId id="2147483753" r:id="rId9"/>
    <p:sldMasterId id="2147483765" r:id="rId10"/>
    <p:sldMasterId id="2147483777" r:id="rId11"/>
    <p:sldMasterId id="2147483789" r:id="rId12"/>
    <p:sldMasterId id="2147483801" r:id="rId13"/>
    <p:sldMasterId id="2147483813" r:id="rId14"/>
    <p:sldMasterId id="2147483825" r:id="rId15"/>
    <p:sldMasterId id="2147484179" r:id="rId16"/>
    <p:sldMasterId id="2147484194" r:id="rId17"/>
    <p:sldMasterId id="2147484206" r:id="rId18"/>
    <p:sldMasterId id="2147484218" r:id="rId19"/>
    <p:sldMasterId id="2147484230" r:id="rId20"/>
    <p:sldMasterId id="2147484242" r:id="rId21"/>
    <p:sldMasterId id="2147484245" r:id="rId22"/>
    <p:sldMasterId id="2147484260" r:id="rId23"/>
    <p:sldMasterId id="2147484272" r:id="rId24"/>
    <p:sldMasterId id="2147484284" r:id="rId25"/>
    <p:sldMasterId id="2147484296" r:id="rId26"/>
    <p:sldMasterId id="2147484308" r:id="rId27"/>
    <p:sldMasterId id="2147484320" r:id="rId28"/>
    <p:sldMasterId id="2147484332" r:id="rId29"/>
  </p:sldMasterIdLst>
  <p:notesMasterIdLst>
    <p:notesMasterId r:id="rId55"/>
  </p:notesMasterIdLst>
  <p:handoutMasterIdLst>
    <p:handoutMasterId r:id="rId56"/>
  </p:handoutMasterIdLst>
  <p:sldIdLst>
    <p:sldId id="344" r:id="rId30"/>
    <p:sldId id="347" r:id="rId31"/>
    <p:sldId id="393" r:id="rId32"/>
    <p:sldId id="401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385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79585" autoAdjust="0"/>
  </p:normalViewPr>
  <p:slideViewPr>
    <p:cSldViewPr>
      <p:cViewPr varScale="1">
        <p:scale>
          <a:sx n="62" d="100"/>
          <a:sy n="62" d="100"/>
        </p:scale>
        <p:origin x="1488" y="72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62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50" Type="http://schemas.openxmlformats.org/officeDocument/2006/relationships/slide" Target="slides/slide21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3" Type="http://schemas.openxmlformats.org/officeDocument/2006/relationships/slide" Target="slides/slide2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slide" Target="slides/slide19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22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12.xml"/><Relationship Id="rId54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7.xml"/><Relationship Id="rId49" Type="http://schemas.openxmlformats.org/officeDocument/2006/relationships/slide" Target="slides/slide20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slide" Target="slides/slide23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3F7F0-92C1-466B-A3DE-9674BAA16F0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F17ADDF2-B405-4F8C-AFB6-67353A61BC3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Define Objectives for </a:t>
          </a:r>
        </a:p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Test level</a:t>
          </a:r>
        </a:p>
      </dgm:t>
    </dgm:pt>
    <dgm:pt modelId="{FC0BEE30-8905-4564-8DB2-CAB38FF04D63}" type="parTrans" cxnId="{1163F6A2-7795-42FB-9722-093BC7339340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A0E64B6-2C06-45B3-A322-229ABBC44A05}" type="sibTrans" cxnId="{1163F6A2-7795-42FB-9722-093BC7339340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9D006E6-BBAF-4705-8FE9-7925091D3BA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Collect </a:t>
          </a:r>
        </a:p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Test results</a:t>
          </a: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9805CAE-5C8D-401A-BD66-CDAD42FBB2E8}" type="parTrans" cxnId="{335A546F-337A-4C25-B8EC-DD4F2ABBD2BB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1D0A1D6-1919-4C10-9348-88F73D42516F}" type="sibTrans" cxnId="{335A546F-337A-4C25-B8EC-DD4F2ABBD2B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1FEFAB5-1CF3-4411-8369-83161C7B31C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Analyze  Test results</a:t>
          </a: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3489BBA-3166-4896-BE32-3414B8C1B6AC}" type="parTrans" cxnId="{823229E4-1B29-42FB-98CF-5F417E649840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3758158-0EBE-4403-9321-98D3AD8EA359}" type="sibTrans" cxnId="{823229E4-1B29-42FB-98CF-5F417E649840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193EC02-72E7-46C3-936B-AEDAD010B50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Create Summary report</a:t>
          </a:r>
          <a:endParaRPr lang="en-US" sz="2000" b="1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D490E83-4934-4DD9-8995-D73F44D260E9}" type="parTrans" cxnId="{05914454-C4B4-4F56-BE81-F83F76F7929A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B5C9EDF-C89A-4633-978A-4B86DE228A0C}" type="sibTrans" cxnId="{05914454-C4B4-4F56-BE81-F83F76F7929A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9242CC-67EF-4FED-8FEB-76D12A0A11B3}" type="pres">
      <dgm:prSet presAssocID="{2673F7F0-92C1-466B-A3DE-9674BAA16F0A}" presName="Name0" presStyleCnt="0">
        <dgm:presLayoutVars>
          <dgm:dir/>
          <dgm:resizeHandles val="exact"/>
        </dgm:presLayoutVars>
      </dgm:prSet>
      <dgm:spPr/>
    </dgm:pt>
    <dgm:pt modelId="{B82CF772-AD3B-4B90-9354-D8B1935802B1}" type="pres">
      <dgm:prSet presAssocID="{F17ADDF2-B405-4F8C-AFB6-67353A61BC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52269-5C8E-4279-AD03-87266CC445B8}" type="pres">
      <dgm:prSet presAssocID="{7A0E64B6-2C06-45B3-A322-229ABBC44A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F8F3353-0DE2-4070-952A-1EF84959EFB4}" type="pres">
      <dgm:prSet presAssocID="{7A0E64B6-2C06-45B3-A322-229ABBC44A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53F2CFB-4E20-490D-B9EC-FD28549CF65B}" type="pres">
      <dgm:prSet presAssocID="{59D006E6-BBAF-4705-8FE9-7925091D3B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9C2E0-52A6-48B7-AE6F-FE2F23C0A48B}" type="pres">
      <dgm:prSet presAssocID="{11D0A1D6-1919-4C10-9348-88F73D42516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54E903C-42C1-4F82-896C-FC7298B13099}" type="pres">
      <dgm:prSet presAssocID="{11D0A1D6-1919-4C10-9348-88F73D42516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80D473-33B7-4F96-B94F-882F74167404}" type="pres">
      <dgm:prSet presAssocID="{61FEFAB5-1CF3-4411-8369-83161C7B31C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DEEEB-0753-4499-9A21-CC449900115C}" type="pres">
      <dgm:prSet presAssocID="{93758158-0EBE-4403-9321-98D3AD8EA35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50443ED-BBE6-44A8-9AB8-361B0140BEA1}" type="pres">
      <dgm:prSet presAssocID="{93758158-0EBE-4403-9321-98D3AD8EA35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DC03872-3CC1-4043-8E8D-9077DEEF72FD}" type="pres">
      <dgm:prSet presAssocID="{7193EC02-72E7-46C3-936B-AEDAD010B5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36BB9D-A7F5-4DA8-84FF-06481AFE4A88}" type="presOf" srcId="{59D006E6-BBAF-4705-8FE9-7925091D3BAF}" destId="{F53F2CFB-4E20-490D-B9EC-FD28549CF65B}" srcOrd="0" destOrd="0" presId="urn:microsoft.com/office/officeart/2005/8/layout/process1"/>
    <dgm:cxn modelId="{05914454-C4B4-4F56-BE81-F83F76F7929A}" srcId="{2673F7F0-92C1-466B-A3DE-9674BAA16F0A}" destId="{7193EC02-72E7-46C3-936B-AEDAD010B50F}" srcOrd="3" destOrd="0" parTransId="{4D490E83-4934-4DD9-8995-D73F44D260E9}" sibTransId="{2B5C9EDF-C89A-4633-978A-4B86DE228A0C}"/>
    <dgm:cxn modelId="{1163F6A2-7795-42FB-9722-093BC7339340}" srcId="{2673F7F0-92C1-466B-A3DE-9674BAA16F0A}" destId="{F17ADDF2-B405-4F8C-AFB6-67353A61BC33}" srcOrd="0" destOrd="0" parTransId="{FC0BEE30-8905-4564-8DB2-CAB38FF04D63}" sibTransId="{7A0E64B6-2C06-45B3-A322-229ABBC44A05}"/>
    <dgm:cxn modelId="{0AEB21FF-3E20-45B1-BCC5-AE9DB61CA75B}" type="presOf" srcId="{2673F7F0-92C1-466B-A3DE-9674BAA16F0A}" destId="{699242CC-67EF-4FED-8FEB-76D12A0A11B3}" srcOrd="0" destOrd="0" presId="urn:microsoft.com/office/officeart/2005/8/layout/process1"/>
    <dgm:cxn modelId="{5264F39E-053C-4B17-8519-ECE917FFC1B8}" type="presOf" srcId="{93758158-0EBE-4403-9321-98D3AD8EA359}" destId="{B7BDEEEB-0753-4499-9A21-CC449900115C}" srcOrd="0" destOrd="0" presId="urn:microsoft.com/office/officeart/2005/8/layout/process1"/>
    <dgm:cxn modelId="{35BD1A2A-5EA3-4B4E-AFCC-919587AC37A3}" type="presOf" srcId="{7193EC02-72E7-46C3-936B-AEDAD010B50F}" destId="{5DC03872-3CC1-4043-8E8D-9077DEEF72FD}" srcOrd="0" destOrd="0" presId="urn:microsoft.com/office/officeart/2005/8/layout/process1"/>
    <dgm:cxn modelId="{820911F3-5672-4974-81D1-E0D51027B37B}" type="presOf" srcId="{11D0A1D6-1919-4C10-9348-88F73D42516F}" destId="{C54E903C-42C1-4F82-896C-FC7298B13099}" srcOrd="1" destOrd="0" presId="urn:microsoft.com/office/officeart/2005/8/layout/process1"/>
    <dgm:cxn modelId="{335A546F-337A-4C25-B8EC-DD4F2ABBD2BB}" srcId="{2673F7F0-92C1-466B-A3DE-9674BAA16F0A}" destId="{59D006E6-BBAF-4705-8FE9-7925091D3BAF}" srcOrd="1" destOrd="0" parTransId="{59805CAE-5C8D-401A-BD66-CDAD42FBB2E8}" sibTransId="{11D0A1D6-1919-4C10-9348-88F73D42516F}"/>
    <dgm:cxn modelId="{E052248F-49ED-4DC0-B5B9-3ACF53BE779F}" type="presOf" srcId="{11D0A1D6-1919-4C10-9348-88F73D42516F}" destId="{D0E9C2E0-52A6-48B7-AE6F-FE2F23C0A48B}" srcOrd="0" destOrd="0" presId="urn:microsoft.com/office/officeart/2005/8/layout/process1"/>
    <dgm:cxn modelId="{32048347-26AA-438D-A36F-1EED11A37C7A}" type="presOf" srcId="{93758158-0EBE-4403-9321-98D3AD8EA359}" destId="{750443ED-BBE6-44A8-9AB8-361B0140BEA1}" srcOrd="1" destOrd="0" presId="urn:microsoft.com/office/officeart/2005/8/layout/process1"/>
    <dgm:cxn modelId="{53DAEFD5-7462-4006-87C1-13D1482184EC}" type="presOf" srcId="{7A0E64B6-2C06-45B3-A322-229ABBC44A05}" destId="{71E52269-5C8E-4279-AD03-87266CC445B8}" srcOrd="0" destOrd="0" presId="urn:microsoft.com/office/officeart/2005/8/layout/process1"/>
    <dgm:cxn modelId="{30EAA748-E239-4860-8FA6-368006AE646C}" type="presOf" srcId="{61FEFAB5-1CF3-4411-8369-83161C7B31C9}" destId="{6580D473-33B7-4F96-B94F-882F74167404}" srcOrd="0" destOrd="0" presId="urn:microsoft.com/office/officeart/2005/8/layout/process1"/>
    <dgm:cxn modelId="{78CA8CCE-AE2A-4C7A-A649-892DA3DB36F8}" type="presOf" srcId="{7A0E64B6-2C06-45B3-A322-229ABBC44A05}" destId="{7F8F3353-0DE2-4070-952A-1EF84959EFB4}" srcOrd="1" destOrd="0" presId="urn:microsoft.com/office/officeart/2005/8/layout/process1"/>
    <dgm:cxn modelId="{84CEF4C4-0617-4356-9DEE-857732222776}" type="presOf" srcId="{F17ADDF2-B405-4F8C-AFB6-67353A61BC33}" destId="{B82CF772-AD3B-4B90-9354-D8B1935802B1}" srcOrd="0" destOrd="0" presId="urn:microsoft.com/office/officeart/2005/8/layout/process1"/>
    <dgm:cxn modelId="{823229E4-1B29-42FB-98CF-5F417E649840}" srcId="{2673F7F0-92C1-466B-A3DE-9674BAA16F0A}" destId="{61FEFAB5-1CF3-4411-8369-83161C7B31C9}" srcOrd="2" destOrd="0" parTransId="{C3489BBA-3166-4896-BE32-3414B8C1B6AC}" sibTransId="{93758158-0EBE-4403-9321-98D3AD8EA359}"/>
    <dgm:cxn modelId="{8D7AD6DD-F4B6-4C30-BD56-6B45CB5BE3C1}" type="presParOf" srcId="{699242CC-67EF-4FED-8FEB-76D12A0A11B3}" destId="{B82CF772-AD3B-4B90-9354-D8B1935802B1}" srcOrd="0" destOrd="0" presId="urn:microsoft.com/office/officeart/2005/8/layout/process1"/>
    <dgm:cxn modelId="{58F1C9A6-15C2-4464-B971-8E16148727D1}" type="presParOf" srcId="{699242CC-67EF-4FED-8FEB-76D12A0A11B3}" destId="{71E52269-5C8E-4279-AD03-87266CC445B8}" srcOrd="1" destOrd="0" presId="urn:microsoft.com/office/officeart/2005/8/layout/process1"/>
    <dgm:cxn modelId="{99ED8583-50A8-4F45-BE28-3BCA98301A61}" type="presParOf" srcId="{71E52269-5C8E-4279-AD03-87266CC445B8}" destId="{7F8F3353-0DE2-4070-952A-1EF84959EFB4}" srcOrd="0" destOrd="0" presId="urn:microsoft.com/office/officeart/2005/8/layout/process1"/>
    <dgm:cxn modelId="{47597C8B-A117-413B-86F9-68C1CA5830E3}" type="presParOf" srcId="{699242CC-67EF-4FED-8FEB-76D12A0A11B3}" destId="{F53F2CFB-4E20-490D-B9EC-FD28549CF65B}" srcOrd="2" destOrd="0" presId="urn:microsoft.com/office/officeart/2005/8/layout/process1"/>
    <dgm:cxn modelId="{EA0BB671-3637-4580-A8A4-A3A4CE3EE15E}" type="presParOf" srcId="{699242CC-67EF-4FED-8FEB-76D12A0A11B3}" destId="{D0E9C2E0-52A6-48B7-AE6F-FE2F23C0A48B}" srcOrd="3" destOrd="0" presId="urn:microsoft.com/office/officeart/2005/8/layout/process1"/>
    <dgm:cxn modelId="{B3A75E44-4778-4A6A-B348-5385C3980424}" type="presParOf" srcId="{D0E9C2E0-52A6-48B7-AE6F-FE2F23C0A48B}" destId="{C54E903C-42C1-4F82-896C-FC7298B13099}" srcOrd="0" destOrd="0" presId="urn:microsoft.com/office/officeart/2005/8/layout/process1"/>
    <dgm:cxn modelId="{376B3D03-C186-4AAE-A6AC-90D5F5307789}" type="presParOf" srcId="{699242CC-67EF-4FED-8FEB-76D12A0A11B3}" destId="{6580D473-33B7-4F96-B94F-882F74167404}" srcOrd="4" destOrd="0" presId="urn:microsoft.com/office/officeart/2005/8/layout/process1"/>
    <dgm:cxn modelId="{92B6E260-9F76-4166-A156-E14F405FDA70}" type="presParOf" srcId="{699242CC-67EF-4FED-8FEB-76D12A0A11B3}" destId="{B7BDEEEB-0753-4499-9A21-CC449900115C}" srcOrd="5" destOrd="0" presId="urn:microsoft.com/office/officeart/2005/8/layout/process1"/>
    <dgm:cxn modelId="{BCD91BA3-790F-40F9-BDBF-59B6BC994A75}" type="presParOf" srcId="{B7BDEEEB-0753-4499-9A21-CC449900115C}" destId="{750443ED-BBE6-44A8-9AB8-361B0140BEA1}" srcOrd="0" destOrd="0" presId="urn:microsoft.com/office/officeart/2005/8/layout/process1"/>
    <dgm:cxn modelId="{9B8299F1-706D-4D9F-850F-9945CCC51AC7}" type="presParOf" srcId="{699242CC-67EF-4FED-8FEB-76D12A0A11B3}" destId="{5DC03872-3CC1-4043-8E8D-9077DEEF72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F65C9-D894-4940-B7F1-F0639C861D9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3F5CAF0-DD2F-4480-90B1-78E4A4AFCD82}">
      <dgm:prSet/>
      <dgm:spPr/>
      <dgm:t>
        <a:bodyPr/>
        <a:lstStyle/>
        <a:p>
          <a:pPr rtl="0"/>
          <a:r>
            <a:rPr lang="en-US" b="1" dirty="0" smtClean="0"/>
            <a:t>Test Coverage</a:t>
          </a:r>
          <a:endParaRPr lang="en-US" b="1" dirty="0"/>
        </a:p>
      </dgm:t>
    </dgm:pt>
    <dgm:pt modelId="{A4CE915A-D79D-4087-919E-A04B792FBDBD}" type="parTrans" cxnId="{93ECC109-E3DB-4C45-9E2B-5196EC81FA75}">
      <dgm:prSet/>
      <dgm:spPr/>
      <dgm:t>
        <a:bodyPr/>
        <a:lstStyle/>
        <a:p>
          <a:endParaRPr lang="en-US" b="1"/>
        </a:p>
      </dgm:t>
    </dgm:pt>
    <dgm:pt modelId="{E2E9F6CF-576F-4D5B-816D-E0820093BA09}" type="sibTrans" cxnId="{93ECC109-E3DB-4C45-9E2B-5196EC81FA75}">
      <dgm:prSet/>
      <dgm:spPr/>
      <dgm:t>
        <a:bodyPr/>
        <a:lstStyle/>
        <a:p>
          <a:endParaRPr lang="en-US" b="1"/>
        </a:p>
      </dgm:t>
    </dgm:pt>
    <dgm:pt modelId="{7D31271D-3C1E-4B48-92E4-B56AFF3D7764}">
      <dgm:prSet/>
      <dgm:spPr/>
      <dgm:t>
        <a:bodyPr/>
        <a:lstStyle/>
        <a:p>
          <a:pPr rtl="0"/>
          <a:r>
            <a:rPr lang="en-US" b="1" dirty="0" smtClean="0"/>
            <a:t>Test Success Coverage</a:t>
          </a:r>
          <a:endParaRPr lang="en-US" b="1" dirty="0"/>
        </a:p>
      </dgm:t>
    </dgm:pt>
    <dgm:pt modelId="{A5C3B640-2F69-4464-9630-382522B38505}" type="parTrans" cxnId="{5CAC13DF-61E6-4269-996C-42C9E3686781}">
      <dgm:prSet/>
      <dgm:spPr/>
      <dgm:t>
        <a:bodyPr/>
        <a:lstStyle/>
        <a:p>
          <a:endParaRPr lang="en-US" b="1"/>
        </a:p>
      </dgm:t>
    </dgm:pt>
    <dgm:pt modelId="{480B1637-A73B-4299-BE74-7661375CE6A0}" type="sibTrans" cxnId="{5CAC13DF-61E6-4269-996C-42C9E3686781}">
      <dgm:prSet/>
      <dgm:spPr/>
      <dgm:t>
        <a:bodyPr/>
        <a:lstStyle/>
        <a:p>
          <a:endParaRPr lang="en-US" b="1"/>
        </a:p>
      </dgm:t>
    </dgm:pt>
    <dgm:pt modelId="{9FD282AE-51C7-488F-B838-DC0766044CA5}">
      <dgm:prSet/>
      <dgm:spPr/>
      <dgm:t>
        <a:bodyPr/>
        <a:lstStyle/>
        <a:p>
          <a:pPr rtl="0"/>
          <a:r>
            <a:rPr lang="en-US" b="1" dirty="0" smtClean="0"/>
            <a:t>Defect Rate</a:t>
          </a:r>
          <a:endParaRPr lang="en-US" b="1" dirty="0"/>
        </a:p>
      </dgm:t>
    </dgm:pt>
    <dgm:pt modelId="{A409B4CF-0B45-4FBF-B715-2DEE532304F0}" type="parTrans" cxnId="{A149FB2D-402E-40C0-8931-A29DB96310C5}">
      <dgm:prSet/>
      <dgm:spPr/>
      <dgm:t>
        <a:bodyPr/>
        <a:lstStyle/>
        <a:p>
          <a:endParaRPr lang="en-US" b="1"/>
        </a:p>
      </dgm:t>
    </dgm:pt>
    <dgm:pt modelId="{8AA95A4C-B693-4029-9803-F743F489C14D}" type="sibTrans" cxnId="{A149FB2D-402E-40C0-8931-A29DB96310C5}">
      <dgm:prSet/>
      <dgm:spPr/>
      <dgm:t>
        <a:bodyPr/>
        <a:lstStyle/>
        <a:p>
          <a:endParaRPr lang="en-US" b="1"/>
        </a:p>
      </dgm:t>
    </dgm:pt>
    <dgm:pt modelId="{9D24CFD6-45B4-4A19-AE8C-EFC61D9DC250}">
      <dgm:prSet/>
      <dgm:spPr/>
      <dgm:t>
        <a:bodyPr/>
        <a:lstStyle/>
        <a:p>
          <a:pPr rtl="0"/>
          <a:r>
            <a:rPr lang="en-US" b="1" dirty="0" smtClean="0"/>
            <a:t>Leakage</a:t>
          </a:r>
          <a:endParaRPr lang="en-US" b="1" dirty="0"/>
        </a:p>
      </dgm:t>
    </dgm:pt>
    <dgm:pt modelId="{4740AC97-BB03-48D7-BE60-A2D0F594758C}" type="parTrans" cxnId="{1E563C0F-4847-4BE1-92D5-21AF0EEA3AB0}">
      <dgm:prSet/>
      <dgm:spPr/>
      <dgm:t>
        <a:bodyPr/>
        <a:lstStyle/>
        <a:p>
          <a:endParaRPr lang="en-US" b="1"/>
        </a:p>
      </dgm:t>
    </dgm:pt>
    <dgm:pt modelId="{6CBF3414-2F5B-4764-9B42-FC1367ADA250}" type="sibTrans" cxnId="{1E563C0F-4847-4BE1-92D5-21AF0EEA3AB0}">
      <dgm:prSet/>
      <dgm:spPr/>
      <dgm:t>
        <a:bodyPr/>
        <a:lstStyle/>
        <a:p>
          <a:endParaRPr lang="en-US" b="1"/>
        </a:p>
      </dgm:t>
    </dgm:pt>
    <dgm:pt modelId="{EF8CD7E7-D6DA-4BC1-91E4-61DB864B5C88}" type="pres">
      <dgm:prSet presAssocID="{0B3F65C9-D894-4940-B7F1-F0639C861D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0DCB-627A-4D67-B1DC-F5CDF6C901A1}" type="pres">
      <dgm:prSet presAssocID="{03F5CAF0-DD2F-4480-90B1-78E4A4AFCD8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E82EA-2A7E-4D48-8B66-98EAE4D0C6A7}" type="pres">
      <dgm:prSet presAssocID="{E2E9F6CF-576F-4D5B-816D-E0820093BA09}" presName="spacer" presStyleCnt="0"/>
      <dgm:spPr/>
      <dgm:t>
        <a:bodyPr/>
        <a:lstStyle/>
        <a:p>
          <a:endParaRPr lang="en-US"/>
        </a:p>
      </dgm:t>
    </dgm:pt>
    <dgm:pt modelId="{D9F59454-A7CD-4B29-9ECB-99553F3A716B}" type="pres">
      <dgm:prSet presAssocID="{7D31271D-3C1E-4B48-92E4-B56AFF3D77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E5897-3EBD-4F65-AC12-BB1C27B57D23}" type="pres">
      <dgm:prSet presAssocID="{480B1637-A73B-4299-BE74-7661375CE6A0}" presName="spacer" presStyleCnt="0"/>
      <dgm:spPr/>
      <dgm:t>
        <a:bodyPr/>
        <a:lstStyle/>
        <a:p>
          <a:endParaRPr lang="en-US"/>
        </a:p>
      </dgm:t>
    </dgm:pt>
    <dgm:pt modelId="{96A702B1-0A2D-41D4-9935-1BA93C59212C}" type="pres">
      <dgm:prSet presAssocID="{9FD282AE-51C7-488F-B838-DC0766044C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EEA6-FC57-4BA9-B503-42C3FDC67970}" type="pres">
      <dgm:prSet presAssocID="{8AA95A4C-B693-4029-9803-F743F489C14D}" presName="spacer" presStyleCnt="0"/>
      <dgm:spPr/>
      <dgm:t>
        <a:bodyPr/>
        <a:lstStyle/>
        <a:p>
          <a:endParaRPr lang="en-US"/>
        </a:p>
      </dgm:t>
    </dgm:pt>
    <dgm:pt modelId="{5C645FC7-5D49-4582-AF9E-DA5BB8671352}" type="pres">
      <dgm:prSet presAssocID="{9D24CFD6-45B4-4A19-AE8C-EFC61D9DC2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B0036-9139-4296-B854-74E2B922DB23}" type="presOf" srcId="{9D24CFD6-45B4-4A19-AE8C-EFC61D9DC250}" destId="{5C645FC7-5D49-4582-AF9E-DA5BB8671352}" srcOrd="0" destOrd="0" presId="urn:microsoft.com/office/officeart/2005/8/layout/vList2"/>
    <dgm:cxn modelId="{5CAC13DF-61E6-4269-996C-42C9E3686781}" srcId="{0B3F65C9-D894-4940-B7F1-F0639C861D9C}" destId="{7D31271D-3C1E-4B48-92E4-B56AFF3D7764}" srcOrd="1" destOrd="0" parTransId="{A5C3B640-2F69-4464-9630-382522B38505}" sibTransId="{480B1637-A73B-4299-BE74-7661375CE6A0}"/>
    <dgm:cxn modelId="{A149FB2D-402E-40C0-8931-A29DB96310C5}" srcId="{0B3F65C9-D894-4940-B7F1-F0639C861D9C}" destId="{9FD282AE-51C7-488F-B838-DC0766044CA5}" srcOrd="2" destOrd="0" parTransId="{A409B4CF-0B45-4FBF-B715-2DEE532304F0}" sibTransId="{8AA95A4C-B693-4029-9803-F743F489C14D}"/>
    <dgm:cxn modelId="{3094BE8B-3F1D-49DF-9F00-B9DC90215A9B}" type="presOf" srcId="{7D31271D-3C1E-4B48-92E4-B56AFF3D7764}" destId="{D9F59454-A7CD-4B29-9ECB-99553F3A716B}" srcOrd="0" destOrd="0" presId="urn:microsoft.com/office/officeart/2005/8/layout/vList2"/>
    <dgm:cxn modelId="{DD8A47D2-C6E1-424E-9F97-B6E598D7D01D}" type="presOf" srcId="{9FD282AE-51C7-488F-B838-DC0766044CA5}" destId="{96A702B1-0A2D-41D4-9935-1BA93C59212C}" srcOrd="0" destOrd="0" presId="urn:microsoft.com/office/officeart/2005/8/layout/vList2"/>
    <dgm:cxn modelId="{419C57D6-6DBC-4C2E-A9DB-8548A8EE8AD5}" type="presOf" srcId="{03F5CAF0-DD2F-4480-90B1-78E4A4AFCD82}" destId="{BCF00DCB-627A-4D67-B1DC-F5CDF6C901A1}" srcOrd="0" destOrd="0" presId="urn:microsoft.com/office/officeart/2005/8/layout/vList2"/>
    <dgm:cxn modelId="{93ECC109-E3DB-4C45-9E2B-5196EC81FA75}" srcId="{0B3F65C9-D894-4940-B7F1-F0639C861D9C}" destId="{03F5CAF0-DD2F-4480-90B1-78E4A4AFCD82}" srcOrd="0" destOrd="0" parTransId="{A4CE915A-D79D-4087-919E-A04B792FBDBD}" sibTransId="{E2E9F6CF-576F-4D5B-816D-E0820093BA09}"/>
    <dgm:cxn modelId="{A4837243-2DA6-4112-B5FE-7C6A63B520BF}" type="presOf" srcId="{0B3F65C9-D894-4940-B7F1-F0639C861D9C}" destId="{EF8CD7E7-D6DA-4BC1-91E4-61DB864B5C88}" srcOrd="0" destOrd="0" presId="urn:microsoft.com/office/officeart/2005/8/layout/vList2"/>
    <dgm:cxn modelId="{1E563C0F-4847-4BE1-92D5-21AF0EEA3AB0}" srcId="{0B3F65C9-D894-4940-B7F1-F0639C861D9C}" destId="{9D24CFD6-45B4-4A19-AE8C-EFC61D9DC250}" srcOrd="3" destOrd="0" parTransId="{4740AC97-BB03-48D7-BE60-A2D0F594758C}" sibTransId="{6CBF3414-2F5B-4764-9B42-FC1367ADA250}"/>
    <dgm:cxn modelId="{7CAA65E7-7FD8-4D77-A641-125F8F699409}" type="presParOf" srcId="{EF8CD7E7-D6DA-4BC1-91E4-61DB864B5C88}" destId="{BCF00DCB-627A-4D67-B1DC-F5CDF6C901A1}" srcOrd="0" destOrd="0" presId="urn:microsoft.com/office/officeart/2005/8/layout/vList2"/>
    <dgm:cxn modelId="{BCB3E087-A65B-42E1-8995-91A163C6E236}" type="presParOf" srcId="{EF8CD7E7-D6DA-4BC1-91E4-61DB864B5C88}" destId="{B4EE82EA-2A7E-4D48-8B66-98EAE4D0C6A7}" srcOrd="1" destOrd="0" presId="urn:microsoft.com/office/officeart/2005/8/layout/vList2"/>
    <dgm:cxn modelId="{4B0D5AE4-27FA-40E8-AEEC-EF876880519B}" type="presParOf" srcId="{EF8CD7E7-D6DA-4BC1-91E4-61DB864B5C88}" destId="{D9F59454-A7CD-4B29-9ECB-99553F3A716B}" srcOrd="2" destOrd="0" presId="urn:microsoft.com/office/officeart/2005/8/layout/vList2"/>
    <dgm:cxn modelId="{16F840BC-DAB4-4B9A-A729-678B42EB4C39}" type="presParOf" srcId="{EF8CD7E7-D6DA-4BC1-91E4-61DB864B5C88}" destId="{132E5897-3EBD-4F65-AC12-BB1C27B57D23}" srcOrd="3" destOrd="0" presId="urn:microsoft.com/office/officeart/2005/8/layout/vList2"/>
    <dgm:cxn modelId="{69B257B7-212A-4FF8-B0CD-F1C7DA6382FE}" type="presParOf" srcId="{EF8CD7E7-D6DA-4BC1-91E4-61DB864B5C88}" destId="{96A702B1-0A2D-41D4-9935-1BA93C59212C}" srcOrd="4" destOrd="0" presId="urn:microsoft.com/office/officeart/2005/8/layout/vList2"/>
    <dgm:cxn modelId="{B8D2CC66-8E71-41CD-93FE-4511BC05B1D6}" type="presParOf" srcId="{EF8CD7E7-D6DA-4BC1-91E4-61DB864B5C88}" destId="{5407EEA6-FC57-4BA9-B503-42C3FDC67970}" srcOrd="5" destOrd="0" presId="urn:microsoft.com/office/officeart/2005/8/layout/vList2"/>
    <dgm:cxn modelId="{04B6D713-2CE7-4E85-B482-46C1FC7DC948}" type="presParOf" srcId="{EF8CD7E7-D6DA-4BC1-91E4-61DB864B5C88}" destId="{5C645FC7-5D49-4582-AF9E-DA5BB86713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07629-2AA3-4B37-A6E7-26DA5FBBD85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C14951C-B17B-48A5-A665-122DABA2CEDB}">
      <dgm:prSet/>
      <dgm:spPr/>
      <dgm:t>
        <a:bodyPr/>
        <a:lstStyle/>
        <a:p>
          <a:pPr rtl="0"/>
          <a:r>
            <a:rPr lang="en-US" b="1" dirty="0" smtClean="0"/>
            <a:t>Test status</a:t>
          </a:r>
          <a:endParaRPr lang="en-US" b="1" dirty="0"/>
        </a:p>
      </dgm:t>
    </dgm:pt>
    <dgm:pt modelId="{45CCD94B-C9B6-41CA-86BB-E4C1BC339F03}" type="parTrans" cxnId="{7B7776D8-AB13-4C9F-AAEE-78C66D571E9E}">
      <dgm:prSet/>
      <dgm:spPr/>
      <dgm:t>
        <a:bodyPr/>
        <a:lstStyle/>
        <a:p>
          <a:endParaRPr lang="en-US" b="1"/>
        </a:p>
      </dgm:t>
    </dgm:pt>
    <dgm:pt modelId="{6B5043EC-5509-4540-8C7F-E8D3C1DCBE37}" type="sibTrans" cxnId="{7B7776D8-AB13-4C9F-AAEE-78C66D571E9E}">
      <dgm:prSet/>
      <dgm:spPr/>
      <dgm:t>
        <a:bodyPr/>
        <a:lstStyle/>
        <a:p>
          <a:endParaRPr lang="en-US" b="1"/>
        </a:p>
      </dgm:t>
    </dgm:pt>
    <dgm:pt modelId="{5CBA9F3D-FAE9-4807-9583-D92446E25DCC}">
      <dgm:prSet/>
      <dgm:spPr/>
      <dgm:t>
        <a:bodyPr/>
        <a:lstStyle/>
        <a:p>
          <a:pPr rtl="0"/>
          <a:r>
            <a:rPr lang="en-US" b="1" dirty="0" smtClean="0"/>
            <a:t>Execute Date</a:t>
          </a:r>
          <a:endParaRPr lang="en-US" b="1" dirty="0"/>
        </a:p>
      </dgm:t>
    </dgm:pt>
    <dgm:pt modelId="{743EB4BA-39DE-4CCC-9D36-971721EF211D}" type="parTrans" cxnId="{34D330B1-893E-4352-9AEC-F118C7BB6A8D}">
      <dgm:prSet/>
      <dgm:spPr/>
      <dgm:t>
        <a:bodyPr/>
        <a:lstStyle/>
        <a:p>
          <a:endParaRPr lang="en-US" b="1"/>
        </a:p>
      </dgm:t>
    </dgm:pt>
    <dgm:pt modelId="{E690D3ED-635A-44B8-9252-4AF9EE44F2D8}" type="sibTrans" cxnId="{34D330B1-893E-4352-9AEC-F118C7BB6A8D}">
      <dgm:prSet/>
      <dgm:spPr/>
      <dgm:t>
        <a:bodyPr/>
        <a:lstStyle/>
        <a:p>
          <a:endParaRPr lang="en-US" b="1"/>
        </a:p>
      </dgm:t>
    </dgm:pt>
    <dgm:pt modelId="{BB5E7B8B-9126-4D4D-973F-1F380F587856}">
      <dgm:prSet/>
      <dgm:spPr/>
      <dgm:t>
        <a:bodyPr/>
        <a:lstStyle/>
        <a:p>
          <a:pPr rtl="0"/>
          <a:r>
            <a:rPr lang="en-US" b="1" dirty="0" smtClean="0"/>
            <a:t>Build Version</a:t>
          </a:r>
          <a:endParaRPr lang="en-US" b="1" dirty="0"/>
        </a:p>
      </dgm:t>
    </dgm:pt>
    <dgm:pt modelId="{B765AED9-D494-4BDB-918C-0C3564EFF4A2}" type="parTrans" cxnId="{414D37D0-211C-4957-9267-ABBAE92E85D8}">
      <dgm:prSet/>
      <dgm:spPr/>
      <dgm:t>
        <a:bodyPr/>
        <a:lstStyle/>
        <a:p>
          <a:endParaRPr lang="en-US" b="1"/>
        </a:p>
      </dgm:t>
    </dgm:pt>
    <dgm:pt modelId="{98162D8B-34E8-4B11-AF7D-2E1B9C42B6F5}" type="sibTrans" cxnId="{414D37D0-211C-4957-9267-ABBAE92E85D8}">
      <dgm:prSet/>
      <dgm:spPr/>
      <dgm:t>
        <a:bodyPr/>
        <a:lstStyle/>
        <a:p>
          <a:endParaRPr lang="en-US" b="1"/>
        </a:p>
      </dgm:t>
    </dgm:pt>
    <dgm:pt modelId="{3F247C72-AAF4-46AA-AB82-9FA40AC624AC}">
      <dgm:prSet/>
      <dgm:spPr/>
      <dgm:t>
        <a:bodyPr/>
        <a:lstStyle/>
        <a:p>
          <a:pPr rtl="0"/>
          <a:r>
            <a:rPr lang="en-US" b="1" dirty="0" smtClean="0"/>
            <a:t>Defect Data</a:t>
          </a:r>
          <a:endParaRPr lang="en-US" b="1" dirty="0"/>
        </a:p>
      </dgm:t>
    </dgm:pt>
    <dgm:pt modelId="{58F431F1-6748-4978-8180-D15A84243097}" type="parTrans" cxnId="{F51490E8-AD30-452B-AAFF-D95A7F25057B}">
      <dgm:prSet/>
      <dgm:spPr/>
      <dgm:t>
        <a:bodyPr/>
        <a:lstStyle/>
        <a:p>
          <a:endParaRPr lang="en-US" b="1"/>
        </a:p>
      </dgm:t>
    </dgm:pt>
    <dgm:pt modelId="{5639B33B-8611-4CDD-856A-703003C8F7D3}" type="sibTrans" cxnId="{F51490E8-AD30-452B-AAFF-D95A7F25057B}">
      <dgm:prSet/>
      <dgm:spPr/>
      <dgm:t>
        <a:bodyPr/>
        <a:lstStyle/>
        <a:p>
          <a:endParaRPr lang="en-US" b="1"/>
        </a:p>
      </dgm:t>
    </dgm:pt>
    <dgm:pt modelId="{B0FCAE91-581E-4FAE-B958-7AA06DDB2300}">
      <dgm:prSet/>
      <dgm:spPr/>
      <dgm:t>
        <a:bodyPr/>
        <a:lstStyle/>
        <a:p>
          <a:pPr rtl="0"/>
          <a:r>
            <a:rPr lang="en-US" b="1" dirty="0" smtClean="0"/>
            <a:t>Test Log</a:t>
          </a:r>
          <a:endParaRPr lang="en-US" b="1" dirty="0"/>
        </a:p>
      </dgm:t>
    </dgm:pt>
    <dgm:pt modelId="{6323970F-064D-44DF-BE9C-904F39A23BD7}" type="parTrans" cxnId="{D3DE8B59-CE08-49FE-A348-4DEF69706BF2}">
      <dgm:prSet/>
      <dgm:spPr/>
      <dgm:t>
        <a:bodyPr/>
        <a:lstStyle/>
        <a:p>
          <a:endParaRPr lang="en-US" b="1"/>
        </a:p>
      </dgm:t>
    </dgm:pt>
    <dgm:pt modelId="{E7BB5EBE-DA8F-4701-90B9-7A16E6598A74}" type="sibTrans" cxnId="{D3DE8B59-CE08-49FE-A348-4DEF69706BF2}">
      <dgm:prSet/>
      <dgm:spPr/>
      <dgm:t>
        <a:bodyPr/>
        <a:lstStyle/>
        <a:p>
          <a:endParaRPr lang="en-US" b="1"/>
        </a:p>
      </dgm:t>
    </dgm:pt>
    <dgm:pt modelId="{2EE3BD67-03A5-46C2-88EB-0B3328F589F2}" type="pres">
      <dgm:prSet presAssocID="{B5D07629-2AA3-4B37-A6E7-26DA5FBBD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B7228E-B6FA-4EFE-8AF7-506D96478552}" type="pres">
      <dgm:prSet presAssocID="{5C14951C-B17B-48A5-A665-122DABA2CED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A93F9-AE37-4651-B25E-B89F324A7C71}" type="pres">
      <dgm:prSet presAssocID="{6B5043EC-5509-4540-8C7F-E8D3C1DCBE37}" presName="spacer" presStyleCnt="0"/>
      <dgm:spPr/>
    </dgm:pt>
    <dgm:pt modelId="{AC0CF9E8-5E14-4E08-9CB4-C0099D71916E}" type="pres">
      <dgm:prSet presAssocID="{5CBA9F3D-FAE9-4807-9583-D92446E25DC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8C7C1-7B4E-45B5-942A-27D95B84FDD8}" type="pres">
      <dgm:prSet presAssocID="{E690D3ED-635A-44B8-9252-4AF9EE44F2D8}" presName="spacer" presStyleCnt="0"/>
      <dgm:spPr/>
    </dgm:pt>
    <dgm:pt modelId="{1E6C7AFD-B4A3-4AA0-AECF-654D044981C9}" type="pres">
      <dgm:prSet presAssocID="{BB5E7B8B-9126-4D4D-973F-1F380F58785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8E8AE-39D0-4F48-BAE9-9C3C3286764E}" type="pres">
      <dgm:prSet presAssocID="{98162D8B-34E8-4B11-AF7D-2E1B9C42B6F5}" presName="spacer" presStyleCnt="0"/>
      <dgm:spPr/>
    </dgm:pt>
    <dgm:pt modelId="{554705E0-DC62-4EA2-BF36-A5B117677E7B}" type="pres">
      <dgm:prSet presAssocID="{3F247C72-AAF4-46AA-AB82-9FA40AC624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C9DBB-1370-421A-BC07-D9959551C31B}" type="pres">
      <dgm:prSet presAssocID="{5639B33B-8611-4CDD-856A-703003C8F7D3}" presName="spacer" presStyleCnt="0"/>
      <dgm:spPr/>
    </dgm:pt>
    <dgm:pt modelId="{E5C9AC70-F326-41C8-88CD-C21CD6AB6D61}" type="pres">
      <dgm:prSet presAssocID="{B0FCAE91-581E-4FAE-B958-7AA06DDB23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DE8B59-CE08-49FE-A348-4DEF69706BF2}" srcId="{B5D07629-2AA3-4B37-A6E7-26DA5FBBD85C}" destId="{B0FCAE91-581E-4FAE-B958-7AA06DDB2300}" srcOrd="4" destOrd="0" parTransId="{6323970F-064D-44DF-BE9C-904F39A23BD7}" sibTransId="{E7BB5EBE-DA8F-4701-90B9-7A16E6598A74}"/>
    <dgm:cxn modelId="{D5829415-E640-40C3-BDC9-F693528511F2}" type="presOf" srcId="{BB5E7B8B-9126-4D4D-973F-1F380F587856}" destId="{1E6C7AFD-B4A3-4AA0-AECF-654D044981C9}" srcOrd="0" destOrd="0" presId="urn:microsoft.com/office/officeart/2005/8/layout/vList2"/>
    <dgm:cxn modelId="{414D37D0-211C-4957-9267-ABBAE92E85D8}" srcId="{B5D07629-2AA3-4B37-A6E7-26DA5FBBD85C}" destId="{BB5E7B8B-9126-4D4D-973F-1F380F587856}" srcOrd="2" destOrd="0" parTransId="{B765AED9-D494-4BDB-918C-0C3564EFF4A2}" sibTransId="{98162D8B-34E8-4B11-AF7D-2E1B9C42B6F5}"/>
    <dgm:cxn modelId="{2257DF0A-2A12-4297-BE30-812FFB32D948}" type="presOf" srcId="{3F247C72-AAF4-46AA-AB82-9FA40AC624AC}" destId="{554705E0-DC62-4EA2-BF36-A5B117677E7B}" srcOrd="0" destOrd="0" presId="urn:microsoft.com/office/officeart/2005/8/layout/vList2"/>
    <dgm:cxn modelId="{0C141F97-AD32-4AB4-B758-92029039876F}" type="presOf" srcId="{B0FCAE91-581E-4FAE-B958-7AA06DDB2300}" destId="{E5C9AC70-F326-41C8-88CD-C21CD6AB6D61}" srcOrd="0" destOrd="0" presId="urn:microsoft.com/office/officeart/2005/8/layout/vList2"/>
    <dgm:cxn modelId="{7B7776D8-AB13-4C9F-AAEE-78C66D571E9E}" srcId="{B5D07629-2AA3-4B37-A6E7-26DA5FBBD85C}" destId="{5C14951C-B17B-48A5-A665-122DABA2CEDB}" srcOrd="0" destOrd="0" parTransId="{45CCD94B-C9B6-41CA-86BB-E4C1BC339F03}" sibTransId="{6B5043EC-5509-4540-8C7F-E8D3C1DCBE37}"/>
    <dgm:cxn modelId="{55FBA95B-83E8-4C93-AE43-E7EF2D387B70}" type="presOf" srcId="{B5D07629-2AA3-4B37-A6E7-26DA5FBBD85C}" destId="{2EE3BD67-03A5-46C2-88EB-0B3328F589F2}" srcOrd="0" destOrd="0" presId="urn:microsoft.com/office/officeart/2005/8/layout/vList2"/>
    <dgm:cxn modelId="{3E2088CA-6E64-4319-B750-139314FB6764}" type="presOf" srcId="{5CBA9F3D-FAE9-4807-9583-D92446E25DCC}" destId="{AC0CF9E8-5E14-4E08-9CB4-C0099D71916E}" srcOrd="0" destOrd="0" presId="urn:microsoft.com/office/officeart/2005/8/layout/vList2"/>
    <dgm:cxn modelId="{34D330B1-893E-4352-9AEC-F118C7BB6A8D}" srcId="{B5D07629-2AA3-4B37-A6E7-26DA5FBBD85C}" destId="{5CBA9F3D-FAE9-4807-9583-D92446E25DCC}" srcOrd="1" destOrd="0" parTransId="{743EB4BA-39DE-4CCC-9D36-971721EF211D}" sibTransId="{E690D3ED-635A-44B8-9252-4AF9EE44F2D8}"/>
    <dgm:cxn modelId="{B0BC0CF8-289C-4A36-9E37-356FD31EDF3E}" type="presOf" srcId="{5C14951C-B17B-48A5-A665-122DABA2CEDB}" destId="{07B7228E-B6FA-4EFE-8AF7-506D96478552}" srcOrd="0" destOrd="0" presId="urn:microsoft.com/office/officeart/2005/8/layout/vList2"/>
    <dgm:cxn modelId="{F51490E8-AD30-452B-AAFF-D95A7F25057B}" srcId="{B5D07629-2AA3-4B37-A6E7-26DA5FBBD85C}" destId="{3F247C72-AAF4-46AA-AB82-9FA40AC624AC}" srcOrd="3" destOrd="0" parTransId="{58F431F1-6748-4978-8180-D15A84243097}" sibTransId="{5639B33B-8611-4CDD-856A-703003C8F7D3}"/>
    <dgm:cxn modelId="{69E21E1E-D010-423F-8AD2-4F94AD73264B}" type="presParOf" srcId="{2EE3BD67-03A5-46C2-88EB-0B3328F589F2}" destId="{07B7228E-B6FA-4EFE-8AF7-506D96478552}" srcOrd="0" destOrd="0" presId="urn:microsoft.com/office/officeart/2005/8/layout/vList2"/>
    <dgm:cxn modelId="{A55CD354-8A18-4E3E-A768-6B95CA56C616}" type="presParOf" srcId="{2EE3BD67-03A5-46C2-88EB-0B3328F589F2}" destId="{0C2A93F9-AE37-4651-B25E-B89F324A7C71}" srcOrd="1" destOrd="0" presId="urn:microsoft.com/office/officeart/2005/8/layout/vList2"/>
    <dgm:cxn modelId="{D94A5F06-75B5-4F43-A821-560449A58465}" type="presParOf" srcId="{2EE3BD67-03A5-46C2-88EB-0B3328F589F2}" destId="{AC0CF9E8-5E14-4E08-9CB4-C0099D71916E}" srcOrd="2" destOrd="0" presId="urn:microsoft.com/office/officeart/2005/8/layout/vList2"/>
    <dgm:cxn modelId="{E68665F1-8D89-42D1-BE9C-F7FC61D56278}" type="presParOf" srcId="{2EE3BD67-03A5-46C2-88EB-0B3328F589F2}" destId="{0098C7C1-7B4E-45B5-942A-27D95B84FDD8}" srcOrd="3" destOrd="0" presId="urn:microsoft.com/office/officeart/2005/8/layout/vList2"/>
    <dgm:cxn modelId="{905B7BBF-D012-4CA6-8B4C-306D6F2BE339}" type="presParOf" srcId="{2EE3BD67-03A5-46C2-88EB-0B3328F589F2}" destId="{1E6C7AFD-B4A3-4AA0-AECF-654D044981C9}" srcOrd="4" destOrd="0" presId="urn:microsoft.com/office/officeart/2005/8/layout/vList2"/>
    <dgm:cxn modelId="{906F280B-DA3A-4EF3-BBF6-C2FC6691023C}" type="presParOf" srcId="{2EE3BD67-03A5-46C2-88EB-0B3328F589F2}" destId="{B488E8AE-39D0-4F48-BAE9-9C3C3286764E}" srcOrd="5" destOrd="0" presId="urn:microsoft.com/office/officeart/2005/8/layout/vList2"/>
    <dgm:cxn modelId="{00C27EA9-C0CE-4973-8361-58FFD60832E6}" type="presParOf" srcId="{2EE3BD67-03A5-46C2-88EB-0B3328F589F2}" destId="{554705E0-DC62-4EA2-BF36-A5B117677E7B}" srcOrd="6" destOrd="0" presId="urn:microsoft.com/office/officeart/2005/8/layout/vList2"/>
    <dgm:cxn modelId="{EA801819-ADCB-496E-B355-DEE38ED64B1D}" type="presParOf" srcId="{2EE3BD67-03A5-46C2-88EB-0B3328F589F2}" destId="{982C9DBB-1370-421A-BC07-D9959551C31B}" srcOrd="7" destOrd="0" presId="urn:microsoft.com/office/officeart/2005/8/layout/vList2"/>
    <dgm:cxn modelId="{FEEAFA23-1E59-487E-B704-0500EB103674}" type="presParOf" srcId="{2EE3BD67-03A5-46C2-88EB-0B3328F589F2}" destId="{E5C9AC70-F326-41C8-88CD-C21CD6AB6D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FB58-053B-4162-87A0-CE1CC942A92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6CD7B9C-D3BE-4533-83A4-E15470FA5590}">
      <dgm:prSet custT="1"/>
      <dgm:spPr/>
      <dgm:t>
        <a:bodyPr/>
        <a:lstStyle/>
        <a:p>
          <a:pPr rtl="0"/>
          <a:r>
            <a:rPr lang="en-US" sz="1200" b="1" dirty="0" smtClean="0"/>
            <a:t>Compare results against objectives</a:t>
          </a:r>
          <a:endParaRPr lang="en-US" sz="1200" b="1" dirty="0"/>
        </a:p>
      </dgm:t>
    </dgm:pt>
    <dgm:pt modelId="{6C5D72D8-C453-420C-8067-3706C9DF1814}" type="parTrans" cxnId="{B3A579BB-8C31-45E8-B282-EA0C9F7D2714}">
      <dgm:prSet/>
      <dgm:spPr/>
      <dgm:t>
        <a:bodyPr/>
        <a:lstStyle/>
        <a:p>
          <a:endParaRPr lang="en-US"/>
        </a:p>
      </dgm:t>
    </dgm:pt>
    <dgm:pt modelId="{51D0D981-B6B7-4F2F-9174-CA2757CCEE96}" type="sibTrans" cxnId="{B3A579BB-8C31-45E8-B282-EA0C9F7D2714}">
      <dgm:prSet/>
      <dgm:spPr/>
      <dgm:t>
        <a:bodyPr/>
        <a:lstStyle/>
        <a:p>
          <a:endParaRPr lang="en-US"/>
        </a:p>
      </dgm:t>
    </dgm:pt>
    <dgm:pt modelId="{5F67D092-947A-42B8-95E6-D1F6ED3B28C3}" type="pres">
      <dgm:prSet presAssocID="{AA21FB58-053B-4162-87A0-CE1CC942A9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6A68B-E863-462B-9124-5613C14195B6}" type="pres">
      <dgm:prSet presAssocID="{96CD7B9C-D3BE-4533-83A4-E15470FA55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CA150-E608-446F-9569-07BB231AC7AA}" type="presOf" srcId="{AA21FB58-053B-4162-87A0-CE1CC942A924}" destId="{5F67D092-947A-42B8-95E6-D1F6ED3B28C3}" srcOrd="0" destOrd="0" presId="urn:microsoft.com/office/officeart/2005/8/layout/vList2"/>
    <dgm:cxn modelId="{B3A579BB-8C31-45E8-B282-EA0C9F7D2714}" srcId="{AA21FB58-053B-4162-87A0-CE1CC942A924}" destId="{96CD7B9C-D3BE-4533-83A4-E15470FA5590}" srcOrd="0" destOrd="0" parTransId="{6C5D72D8-C453-420C-8067-3706C9DF1814}" sibTransId="{51D0D981-B6B7-4F2F-9174-CA2757CCEE96}"/>
    <dgm:cxn modelId="{275149C7-F398-4E99-8793-572E5F991722}" type="presOf" srcId="{96CD7B9C-D3BE-4533-83A4-E15470FA5590}" destId="{2C36A68B-E863-462B-9124-5613C14195B6}" srcOrd="0" destOrd="0" presId="urn:microsoft.com/office/officeart/2005/8/layout/vList2"/>
    <dgm:cxn modelId="{EE2D481E-4868-4E9F-A1C7-BDEAFE1DB450}" type="presParOf" srcId="{5F67D092-947A-42B8-95E6-D1F6ED3B28C3}" destId="{2C36A68B-E863-462B-9124-5613C14195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F5F990-E6C7-450F-919A-EC92F74BC0F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383D90-1D48-4F92-AE28-9F696905643A}">
      <dgm:prSet custT="1"/>
      <dgm:spPr/>
      <dgm:t>
        <a:bodyPr/>
        <a:lstStyle/>
        <a:p>
          <a:pPr rtl="0"/>
          <a:r>
            <a:rPr lang="en-US" sz="1200" b="1" dirty="0" smtClean="0"/>
            <a:t>Point out important issue</a:t>
          </a:r>
          <a:endParaRPr lang="en-US" sz="1200" b="1" dirty="0"/>
        </a:p>
      </dgm:t>
    </dgm:pt>
    <dgm:pt modelId="{AC1730C6-9279-42A8-A854-563AE65FBE3D}" type="parTrans" cxnId="{108A68F6-8BB4-4481-8037-A200D2A1CFC5}">
      <dgm:prSet/>
      <dgm:spPr/>
      <dgm:t>
        <a:bodyPr/>
        <a:lstStyle/>
        <a:p>
          <a:endParaRPr lang="en-US"/>
        </a:p>
      </dgm:t>
    </dgm:pt>
    <dgm:pt modelId="{61B1A31A-4E2A-4155-947F-98CE59AA5B2F}" type="sibTrans" cxnId="{108A68F6-8BB4-4481-8037-A200D2A1CFC5}">
      <dgm:prSet/>
      <dgm:spPr/>
      <dgm:t>
        <a:bodyPr/>
        <a:lstStyle/>
        <a:p>
          <a:endParaRPr lang="en-US"/>
        </a:p>
      </dgm:t>
    </dgm:pt>
    <dgm:pt modelId="{6F45D489-AE85-43D8-9AED-1039BFA968FB}">
      <dgm:prSet custT="1"/>
      <dgm:spPr/>
      <dgm:t>
        <a:bodyPr/>
        <a:lstStyle/>
        <a:p>
          <a:pPr rtl="0"/>
          <a:r>
            <a:rPr lang="en-US" sz="1200" b="1" dirty="0" smtClean="0"/>
            <a:t>Exit criteria</a:t>
          </a:r>
          <a:endParaRPr lang="en-US" sz="1200" b="1" dirty="0"/>
        </a:p>
      </dgm:t>
    </dgm:pt>
    <dgm:pt modelId="{6FE01000-79A5-4116-BD3A-491C4DDC5971}" type="parTrans" cxnId="{8C677166-A317-477D-916C-92718376E0F4}">
      <dgm:prSet/>
      <dgm:spPr/>
      <dgm:t>
        <a:bodyPr/>
        <a:lstStyle/>
        <a:p>
          <a:endParaRPr lang="en-US"/>
        </a:p>
      </dgm:t>
    </dgm:pt>
    <dgm:pt modelId="{699C6754-4A6A-4D85-B63D-78CE10E46031}" type="sibTrans" cxnId="{8C677166-A317-477D-916C-92718376E0F4}">
      <dgm:prSet/>
      <dgm:spPr/>
      <dgm:t>
        <a:bodyPr/>
        <a:lstStyle/>
        <a:p>
          <a:endParaRPr lang="en-US"/>
        </a:p>
      </dgm:t>
    </dgm:pt>
    <dgm:pt modelId="{B38F4CA1-0916-4CE0-975E-0FA65CB4D6DE}" type="pres">
      <dgm:prSet presAssocID="{A6F5F990-E6C7-450F-919A-EC92F74BC0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43B0C-B514-4533-A3FD-BE03B38E4AF5}" type="pres">
      <dgm:prSet presAssocID="{6F45D489-AE85-43D8-9AED-1039BFA968FB}" presName="parentText" presStyleLbl="node1" presStyleIdx="0" presStyleCnt="2" custScaleY="1037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9D529-4B16-4780-8132-D36ACAD67C2E}" type="pres">
      <dgm:prSet presAssocID="{699C6754-4A6A-4D85-B63D-78CE10E46031}" presName="spacer" presStyleCnt="0"/>
      <dgm:spPr/>
    </dgm:pt>
    <dgm:pt modelId="{A51965AA-ED0B-4E44-8A8F-17319D10A283}" type="pres">
      <dgm:prSet presAssocID="{67383D90-1D48-4F92-AE28-9F696905643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71BBF-356C-4A95-94A8-283D92499FCB}" type="presOf" srcId="{67383D90-1D48-4F92-AE28-9F696905643A}" destId="{A51965AA-ED0B-4E44-8A8F-17319D10A283}" srcOrd="0" destOrd="0" presId="urn:microsoft.com/office/officeart/2005/8/layout/vList2"/>
    <dgm:cxn modelId="{108A68F6-8BB4-4481-8037-A200D2A1CFC5}" srcId="{A6F5F990-E6C7-450F-919A-EC92F74BC0FF}" destId="{67383D90-1D48-4F92-AE28-9F696905643A}" srcOrd="1" destOrd="0" parTransId="{AC1730C6-9279-42A8-A854-563AE65FBE3D}" sibTransId="{61B1A31A-4E2A-4155-947F-98CE59AA5B2F}"/>
    <dgm:cxn modelId="{638B8E5E-63A0-4C56-AB49-B0A9F53F541B}" type="presOf" srcId="{A6F5F990-E6C7-450F-919A-EC92F74BC0FF}" destId="{B38F4CA1-0916-4CE0-975E-0FA65CB4D6DE}" srcOrd="0" destOrd="0" presId="urn:microsoft.com/office/officeart/2005/8/layout/vList2"/>
    <dgm:cxn modelId="{8C677166-A317-477D-916C-92718376E0F4}" srcId="{A6F5F990-E6C7-450F-919A-EC92F74BC0FF}" destId="{6F45D489-AE85-43D8-9AED-1039BFA968FB}" srcOrd="0" destOrd="0" parTransId="{6FE01000-79A5-4116-BD3A-491C4DDC5971}" sibTransId="{699C6754-4A6A-4D85-B63D-78CE10E46031}"/>
    <dgm:cxn modelId="{E97854B7-1553-46AA-AF47-C665CBF4D251}" type="presOf" srcId="{6F45D489-AE85-43D8-9AED-1039BFA968FB}" destId="{42043B0C-B514-4533-A3FD-BE03B38E4AF5}" srcOrd="0" destOrd="0" presId="urn:microsoft.com/office/officeart/2005/8/layout/vList2"/>
    <dgm:cxn modelId="{CD8AE963-16CD-44A7-8D3C-4A9BE5350CAA}" type="presParOf" srcId="{B38F4CA1-0916-4CE0-975E-0FA65CB4D6DE}" destId="{42043B0C-B514-4533-A3FD-BE03B38E4AF5}" srcOrd="0" destOrd="0" presId="urn:microsoft.com/office/officeart/2005/8/layout/vList2"/>
    <dgm:cxn modelId="{E47C4DF0-31DA-457A-A7DC-E026149A1433}" type="presParOf" srcId="{B38F4CA1-0916-4CE0-975E-0FA65CB4D6DE}" destId="{7E29D529-4B16-4780-8132-D36ACAD67C2E}" srcOrd="1" destOrd="0" presId="urn:microsoft.com/office/officeart/2005/8/layout/vList2"/>
    <dgm:cxn modelId="{BC47D043-7C28-4015-9C70-10401FB364C5}" type="presParOf" srcId="{B38F4CA1-0916-4CE0-975E-0FA65CB4D6DE}" destId="{A51965AA-ED0B-4E44-8A8F-17319D10A2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F772-AD3B-4B90-9354-D8B1935802B1}">
      <dsp:nvSpPr>
        <dsp:cNvPr id="0" name=""/>
        <dsp:cNvSpPr/>
      </dsp:nvSpPr>
      <dsp:spPr>
        <a:xfrm>
          <a:off x="3683" y="0"/>
          <a:ext cx="1610506" cy="220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Define Objectives for </a:t>
          </a:r>
        </a:p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Test level</a:t>
          </a:r>
        </a:p>
      </dsp:txBody>
      <dsp:txXfrm>
        <a:off x="50853" y="47170"/>
        <a:ext cx="1516166" cy="2115459"/>
      </dsp:txXfrm>
    </dsp:sp>
    <dsp:sp modelId="{71E52269-5C8E-4279-AD03-87266CC445B8}">
      <dsp:nvSpPr>
        <dsp:cNvPr id="0" name=""/>
        <dsp:cNvSpPr/>
      </dsp:nvSpPr>
      <dsp:spPr>
        <a:xfrm>
          <a:off x="1775240" y="905196"/>
          <a:ext cx="341427" cy="3994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775240" y="985077"/>
        <a:ext cx="238999" cy="239643"/>
      </dsp:txXfrm>
    </dsp:sp>
    <dsp:sp modelId="{F53F2CFB-4E20-490D-B9EC-FD28549CF65B}">
      <dsp:nvSpPr>
        <dsp:cNvPr id="0" name=""/>
        <dsp:cNvSpPr/>
      </dsp:nvSpPr>
      <dsp:spPr>
        <a:xfrm>
          <a:off x="2258392" y="0"/>
          <a:ext cx="1610506" cy="220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Collect </a:t>
          </a:r>
        </a:p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Test results</a:t>
          </a: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05562" y="47170"/>
        <a:ext cx="1516166" cy="2115459"/>
      </dsp:txXfrm>
    </dsp:sp>
    <dsp:sp modelId="{D0E9C2E0-52A6-48B7-AE6F-FE2F23C0A48B}">
      <dsp:nvSpPr>
        <dsp:cNvPr id="0" name=""/>
        <dsp:cNvSpPr/>
      </dsp:nvSpPr>
      <dsp:spPr>
        <a:xfrm>
          <a:off x="4029949" y="905196"/>
          <a:ext cx="341427" cy="3994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029949" y="985077"/>
        <a:ext cx="238999" cy="239643"/>
      </dsp:txXfrm>
    </dsp:sp>
    <dsp:sp modelId="{6580D473-33B7-4F96-B94F-882F74167404}">
      <dsp:nvSpPr>
        <dsp:cNvPr id="0" name=""/>
        <dsp:cNvSpPr/>
      </dsp:nvSpPr>
      <dsp:spPr>
        <a:xfrm>
          <a:off x="4513101" y="0"/>
          <a:ext cx="1610506" cy="220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Analyze  Test results</a:t>
          </a: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60271" y="47170"/>
        <a:ext cx="1516166" cy="2115459"/>
      </dsp:txXfrm>
    </dsp:sp>
    <dsp:sp modelId="{B7BDEEEB-0753-4499-9A21-CC449900115C}">
      <dsp:nvSpPr>
        <dsp:cNvPr id="0" name=""/>
        <dsp:cNvSpPr/>
      </dsp:nvSpPr>
      <dsp:spPr>
        <a:xfrm>
          <a:off x="6284658" y="905196"/>
          <a:ext cx="341427" cy="3994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284658" y="985077"/>
        <a:ext cx="238999" cy="239643"/>
      </dsp:txXfrm>
    </dsp:sp>
    <dsp:sp modelId="{5DC03872-3CC1-4043-8E8D-9077DEEF72FD}">
      <dsp:nvSpPr>
        <dsp:cNvPr id="0" name=""/>
        <dsp:cNvSpPr/>
      </dsp:nvSpPr>
      <dsp:spPr>
        <a:xfrm>
          <a:off x="6767810" y="0"/>
          <a:ext cx="1610506" cy="220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Create Summary report</a:t>
          </a:r>
          <a:endParaRPr lang="en-US" sz="2000" b="1" kern="1200" dirty="0">
            <a:solidFill>
              <a:srgbClr val="FF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14980" y="47170"/>
        <a:ext cx="1516166" cy="2115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00DCB-627A-4D67-B1DC-F5CDF6C901A1}">
      <dsp:nvSpPr>
        <dsp:cNvPr id="0" name=""/>
        <dsp:cNvSpPr/>
      </dsp:nvSpPr>
      <dsp:spPr>
        <a:xfrm>
          <a:off x="0" y="72360"/>
          <a:ext cx="1600200" cy="2807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Test Coverage</a:t>
          </a:r>
          <a:endParaRPr lang="en-US" sz="1200" b="1" kern="1200" dirty="0"/>
        </a:p>
      </dsp:txBody>
      <dsp:txXfrm>
        <a:off x="13707" y="86067"/>
        <a:ext cx="1572786" cy="253385"/>
      </dsp:txXfrm>
    </dsp:sp>
    <dsp:sp modelId="{D9F59454-A7CD-4B29-9ECB-99553F3A716B}">
      <dsp:nvSpPr>
        <dsp:cNvPr id="0" name=""/>
        <dsp:cNvSpPr/>
      </dsp:nvSpPr>
      <dsp:spPr>
        <a:xfrm>
          <a:off x="0" y="387720"/>
          <a:ext cx="1600200" cy="2807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Test Success Coverage</a:t>
          </a:r>
          <a:endParaRPr lang="en-US" sz="1200" b="1" kern="1200" dirty="0"/>
        </a:p>
      </dsp:txBody>
      <dsp:txXfrm>
        <a:off x="13707" y="401427"/>
        <a:ext cx="1572786" cy="253385"/>
      </dsp:txXfrm>
    </dsp:sp>
    <dsp:sp modelId="{96A702B1-0A2D-41D4-9935-1BA93C59212C}">
      <dsp:nvSpPr>
        <dsp:cNvPr id="0" name=""/>
        <dsp:cNvSpPr/>
      </dsp:nvSpPr>
      <dsp:spPr>
        <a:xfrm>
          <a:off x="0" y="703080"/>
          <a:ext cx="1600200" cy="2807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Defect Rate</a:t>
          </a:r>
          <a:endParaRPr lang="en-US" sz="1200" b="1" kern="1200" dirty="0"/>
        </a:p>
      </dsp:txBody>
      <dsp:txXfrm>
        <a:off x="13707" y="716787"/>
        <a:ext cx="1572786" cy="253385"/>
      </dsp:txXfrm>
    </dsp:sp>
    <dsp:sp modelId="{5C645FC7-5D49-4582-AF9E-DA5BB8671352}">
      <dsp:nvSpPr>
        <dsp:cNvPr id="0" name=""/>
        <dsp:cNvSpPr/>
      </dsp:nvSpPr>
      <dsp:spPr>
        <a:xfrm>
          <a:off x="0" y="1018440"/>
          <a:ext cx="1600200" cy="2807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Leakage</a:t>
          </a:r>
          <a:endParaRPr lang="en-US" sz="1200" b="1" kern="1200" dirty="0"/>
        </a:p>
      </dsp:txBody>
      <dsp:txXfrm>
        <a:off x="13707" y="1032147"/>
        <a:ext cx="1572786" cy="253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228E-B6FA-4EFE-8AF7-506D96478552}">
      <dsp:nvSpPr>
        <dsp:cNvPr id="0" name=""/>
        <dsp:cNvSpPr/>
      </dsp:nvSpPr>
      <dsp:spPr>
        <a:xfrm>
          <a:off x="0" y="7391"/>
          <a:ext cx="1600200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Test status</a:t>
          </a:r>
          <a:endParaRPr lang="en-US" sz="1300" b="1" kern="1200" dirty="0"/>
        </a:p>
      </dsp:txBody>
      <dsp:txXfrm>
        <a:off x="14850" y="22241"/>
        <a:ext cx="1570500" cy="274500"/>
      </dsp:txXfrm>
    </dsp:sp>
    <dsp:sp modelId="{AC0CF9E8-5E14-4E08-9CB4-C0099D71916E}">
      <dsp:nvSpPr>
        <dsp:cNvPr id="0" name=""/>
        <dsp:cNvSpPr/>
      </dsp:nvSpPr>
      <dsp:spPr>
        <a:xfrm>
          <a:off x="0" y="349031"/>
          <a:ext cx="1600200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Execute Date</a:t>
          </a:r>
          <a:endParaRPr lang="en-US" sz="1300" b="1" kern="1200" dirty="0"/>
        </a:p>
      </dsp:txBody>
      <dsp:txXfrm>
        <a:off x="14850" y="363881"/>
        <a:ext cx="1570500" cy="274500"/>
      </dsp:txXfrm>
    </dsp:sp>
    <dsp:sp modelId="{1E6C7AFD-B4A3-4AA0-AECF-654D044981C9}">
      <dsp:nvSpPr>
        <dsp:cNvPr id="0" name=""/>
        <dsp:cNvSpPr/>
      </dsp:nvSpPr>
      <dsp:spPr>
        <a:xfrm>
          <a:off x="0" y="690672"/>
          <a:ext cx="1600200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Build Version</a:t>
          </a:r>
          <a:endParaRPr lang="en-US" sz="1300" b="1" kern="1200" dirty="0"/>
        </a:p>
      </dsp:txBody>
      <dsp:txXfrm>
        <a:off x="14850" y="705522"/>
        <a:ext cx="1570500" cy="274500"/>
      </dsp:txXfrm>
    </dsp:sp>
    <dsp:sp modelId="{554705E0-DC62-4EA2-BF36-A5B117677E7B}">
      <dsp:nvSpPr>
        <dsp:cNvPr id="0" name=""/>
        <dsp:cNvSpPr/>
      </dsp:nvSpPr>
      <dsp:spPr>
        <a:xfrm>
          <a:off x="0" y="1032312"/>
          <a:ext cx="1600200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Defect Data</a:t>
          </a:r>
          <a:endParaRPr lang="en-US" sz="1300" b="1" kern="1200" dirty="0"/>
        </a:p>
      </dsp:txBody>
      <dsp:txXfrm>
        <a:off x="14850" y="1047162"/>
        <a:ext cx="1570500" cy="274500"/>
      </dsp:txXfrm>
    </dsp:sp>
    <dsp:sp modelId="{E5C9AC70-F326-41C8-88CD-C21CD6AB6D61}">
      <dsp:nvSpPr>
        <dsp:cNvPr id="0" name=""/>
        <dsp:cNvSpPr/>
      </dsp:nvSpPr>
      <dsp:spPr>
        <a:xfrm>
          <a:off x="0" y="1373952"/>
          <a:ext cx="1600200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Test Log</a:t>
          </a:r>
          <a:endParaRPr lang="en-US" sz="1300" b="1" kern="1200" dirty="0"/>
        </a:p>
      </dsp:txBody>
      <dsp:txXfrm>
        <a:off x="14850" y="1388802"/>
        <a:ext cx="1570500" cy="27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6A68B-E863-462B-9124-5613C14195B6}">
      <dsp:nvSpPr>
        <dsp:cNvPr id="0" name=""/>
        <dsp:cNvSpPr/>
      </dsp:nvSpPr>
      <dsp:spPr>
        <a:xfrm>
          <a:off x="0" y="1327"/>
          <a:ext cx="1600200" cy="4545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Compare results against objectives</a:t>
          </a:r>
          <a:endParaRPr lang="en-US" sz="1200" b="1" kern="1200" dirty="0"/>
        </a:p>
      </dsp:txBody>
      <dsp:txXfrm>
        <a:off x="22189" y="23516"/>
        <a:ext cx="1555822" cy="410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3B0C-B514-4533-A3FD-BE03B38E4AF5}">
      <dsp:nvSpPr>
        <dsp:cNvPr id="0" name=""/>
        <dsp:cNvSpPr/>
      </dsp:nvSpPr>
      <dsp:spPr>
        <a:xfrm>
          <a:off x="0" y="416"/>
          <a:ext cx="1600200" cy="3434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Exit criteria</a:t>
          </a:r>
          <a:endParaRPr lang="en-US" sz="1200" b="1" kern="1200" dirty="0"/>
        </a:p>
      </dsp:txBody>
      <dsp:txXfrm>
        <a:off x="16765" y="17181"/>
        <a:ext cx="1566670" cy="309904"/>
      </dsp:txXfrm>
    </dsp:sp>
    <dsp:sp modelId="{A51965AA-ED0B-4E44-8A8F-17319D10A283}">
      <dsp:nvSpPr>
        <dsp:cNvPr id="0" name=""/>
        <dsp:cNvSpPr/>
      </dsp:nvSpPr>
      <dsp:spPr>
        <a:xfrm>
          <a:off x="0" y="354298"/>
          <a:ext cx="1600200" cy="3310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Point out important issue</a:t>
          </a:r>
          <a:endParaRPr lang="en-US" sz="1200" b="1" kern="1200" dirty="0"/>
        </a:p>
      </dsp:txBody>
      <dsp:txXfrm>
        <a:off x="16162" y="370460"/>
        <a:ext cx="1567876" cy="29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pPr>
              <a:defRPr/>
            </a:pPr>
            <a:fld id="{0A3B8E49-A1A3-4352-8289-50F56D20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04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pPr>
              <a:defRPr/>
            </a:pPr>
            <a:fld id="{7CFF0498-FF06-4136-9CBF-CA0E70E33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39D69C-DA9E-495A-8EB3-41FC98806411}" type="slidenum">
              <a:rPr kumimoji="0" lang="en-US" altLang="en-US" sz="1200" smtClean="0"/>
              <a:pPr/>
              <a:t>1</a:t>
            </a:fld>
            <a:endParaRPr kumimoji="0" lang="en-US" altLang="en-US" sz="1200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698500"/>
            <a:ext cx="5989637" cy="4491038"/>
          </a:xfrm>
          <a:ln w="12700"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5500688"/>
            <a:ext cx="5027613" cy="294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851125-2D59-415C-8B51-97650FA34498}" type="slidenum">
              <a:rPr kumimoji="0" lang="en-US" altLang="en-US" sz="1200" smtClean="0"/>
              <a:pPr/>
              <a:t>11</a:t>
            </a:fld>
            <a:endParaRPr kumimoji="0" lang="en-US" alt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Base on the sample chart, project planed that Testing</a:t>
            </a:r>
            <a:r>
              <a:rPr lang="en-US" altLang="en-US" baseline="0" dirty="0" smtClean="0"/>
              <a:t> can find out </a:t>
            </a:r>
            <a:r>
              <a:rPr lang="en-US" altLang="en-US" dirty="0" smtClean="0"/>
              <a:t>20 defects. But the chart show that Testing detected 34 defects and one more important</a:t>
            </a:r>
            <a:r>
              <a:rPr lang="en-US" altLang="en-US" baseline="0" dirty="0" smtClean="0"/>
              <a:t> problem that the actual defect line is still in increasing trend, that mean Testers should consider that we should continue testing to detect more defect in package</a:t>
            </a:r>
          </a:p>
          <a:p>
            <a:r>
              <a:rPr lang="en-US" altLang="en-US" baseline="0" dirty="0" smtClean="0"/>
              <a:t>Vice versa, if Tester detected less than the planed number, Testers can also consider about the extending Testing to find out more defect.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/>
              <a:buChar char="Þ"/>
              <a:tabLst/>
              <a:defRPr/>
            </a:pPr>
            <a:r>
              <a:rPr lang="en-US" altLang="en-US" dirty="0" smtClean="0"/>
              <a:t>Base on Defect Trend – Testers can consider for the next activities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altLang="en-US" dirty="0" smtClean="0"/>
              <a:t>Example:</a:t>
            </a:r>
            <a:r>
              <a:rPr lang="en-US" altLang="en-US" baseline="0" dirty="0" smtClean="0"/>
              <a:t> the actual number defect is lower than plan -&gt; Should consider to add more effort for executing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If detect is detected more -&gt; Need add more Test case to detect more defect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If no defect is found -&gt; The quality of package maybe OK -&gt; can consider for next phase or activities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r>
              <a:rPr lang="en-US" altLang="en-US" dirty="0" smtClean="0"/>
              <a:t>* Of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course,</a:t>
            </a:r>
            <a:r>
              <a:rPr lang="en-US" altLang="en-US" baseline="0" dirty="0" smtClean="0"/>
              <a:t> the extending Testing can affect to the Cost and Time of project, but in a project, we must consider Cost, Time and Quality.</a:t>
            </a:r>
            <a:endParaRPr lang="vi-V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AB27A8-518D-4A76-9094-B1AE1D6D5A75}" type="slidenum">
              <a:rPr kumimoji="0" lang="en-US" altLang="en-US" sz="1200" smtClean="0"/>
              <a:pPr/>
              <a:t>13</a:t>
            </a:fld>
            <a:endParaRPr kumimoji="0" lang="en-US" alt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B78A0-F68A-442F-B8F7-E689BC42210C}" type="slidenum">
              <a:rPr kumimoji="0" lang="en-US" altLang="en-US" sz="1200" smtClean="0"/>
              <a:pPr/>
              <a:t>14</a:t>
            </a:fld>
            <a:endParaRPr kumimoji="0" lang="en-US" alt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E55045-72B3-44AC-8F47-AC5E3D225478}" type="slidenum">
              <a:rPr kumimoji="0" lang="en-US" altLang="en-US" sz="1200" smtClean="0"/>
              <a:pPr/>
              <a:t>15</a:t>
            </a:fld>
            <a:endParaRPr kumimoji="0" lang="en-US" alt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B7C847-1BB0-4FFC-B7DC-1A40444BC9D6}" type="slidenum">
              <a:rPr kumimoji="0" lang="en-US" altLang="en-US" sz="1200" smtClean="0"/>
              <a:pPr/>
              <a:t>16</a:t>
            </a:fld>
            <a:endParaRPr kumimoji="0" lang="en-US" alt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13D1D9-0BB2-41EA-BE66-CB943A6C6DCE}" type="slidenum">
              <a:rPr kumimoji="0" lang="en-US" altLang="en-US" sz="1200" smtClean="0"/>
              <a:pPr/>
              <a:t>18</a:t>
            </a:fld>
            <a:endParaRPr kumimoji="0" lang="en-US" alt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Tested</a:t>
            </a:r>
            <a:r>
              <a:rPr lang="en-US" altLang="en-US" baseline="0" dirty="0" smtClean="0"/>
              <a:t> = Passed + Failed + Blocked</a:t>
            </a:r>
            <a:endParaRPr lang="vi-V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1B4C9D-8C54-4299-852D-FAB69DAE1201}" type="slidenum">
              <a:rPr kumimoji="0" lang="en-US" altLang="en-US" sz="1200" smtClean="0"/>
              <a:pPr/>
              <a:t>19</a:t>
            </a:fld>
            <a:endParaRPr kumimoji="0" lang="en-US" alt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25417-739E-4E1F-B147-34EC94AF74F2}" type="slidenum">
              <a:rPr kumimoji="0" lang="en-US" altLang="en-US" sz="1200" smtClean="0"/>
              <a:pPr/>
              <a:t>20</a:t>
            </a:fld>
            <a:endParaRPr kumimoji="0" lang="en-US" alt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961DE7-10C5-4890-9B7C-03688A56AE62}" type="slidenum">
              <a:rPr kumimoji="0" lang="en-US" altLang="en-US" sz="1200" smtClean="0"/>
              <a:pPr/>
              <a:t>21</a:t>
            </a:fld>
            <a:endParaRPr kumimoji="0" lang="en-US" alt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A13E3A-2D3D-4388-941C-2491CED8CF11}" type="slidenum">
              <a:rPr kumimoji="0" lang="en-US" altLang="en-US" sz="1200" smtClean="0"/>
              <a:pPr/>
              <a:t>22</a:t>
            </a:fld>
            <a:endParaRPr kumimoji="0" lang="en-US" alt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E6D0EC-2893-4A68-9EFD-76E9D9854BB7}" type="slidenum">
              <a:rPr kumimoji="0" lang="en-US" altLang="en-US" sz="1200" smtClean="0"/>
              <a:pPr/>
              <a:t>2</a:t>
            </a:fld>
            <a:endParaRPr kumimoji="0" lang="en-US" altLang="en-US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405C1-FF72-4802-9915-B37895E184CA}" type="slidenum">
              <a:rPr kumimoji="0" lang="en-US" altLang="en-US" sz="1200" smtClean="0"/>
              <a:pPr/>
              <a:t>23</a:t>
            </a:fld>
            <a:endParaRPr kumimoji="0" lang="en-US" alt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5A41D5-E1C4-4F99-BDB6-30718A88BF07}" type="slidenum">
              <a:rPr kumimoji="0" lang="en-US" altLang="en-US" sz="1200" smtClean="0"/>
              <a:pPr/>
              <a:t>24</a:t>
            </a:fld>
            <a:endParaRPr kumimoji="0" lang="en-US" alt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ACA311-205C-4C5C-8DFB-2899B5C2B6DE}" type="slidenum">
              <a:rPr kumimoji="0" lang="en-US" altLang="en-US" sz="1200" smtClean="0"/>
              <a:pPr/>
              <a:t>3</a:t>
            </a:fld>
            <a:endParaRPr kumimoji="0" lang="en-US" altLang="en-US" sz="1200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C9C7D9-B640-499E-B545-DB7FB27ED370}" type="slidenum">
              <a:rPr kumimoji="0" lang="en-US" altLang="en-US" sz="1200" smtClean="0"/>
              <a:pPr/>
              <a:t>5</a:t>
            </a:fld>
            <a:endParaRPr kumimoji="0" lang="en-US" altLang="en-US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EF06AC-D480-4545-B80C-6A4828D7194F}" type="slidenum">
              <a:rPr kumimoji="0" lang="en-US" altLang="en-US" sz="1200" smtClean="0"/>
              <a:pPr/>
              <a:t>6</a:t>
            </a:fld>
            <a:endParaRPr kumimoji="0" lang="en-US" altLang="en-US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B7101-2F30-440B-93F0-7D5085F9C388}" type="slidenum">
              <a:rPr kumimoji="0" lang="en-US" altLang="en-US" sz="1200" smtClean="0"/>
              <a:pPr/>
              <a:t>7</a:t>
            </a:fld>
            <a:endParaRPr kumimoji="0" lang="en-US" altLang="en-US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DCC74-F4D1-495F-889E-FA5E30C45002}" type="slidenum">
              <a:rPr kumimoji="0" lang="en-US" altLang="en-US" sz="1200" smtClean="0"/>
              <a:pPr/>
              <a:t>8</a:t>
            </a:fld>
            <a:endParaRPr kumimoji="0" lang="en-US" alt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B0CE6-0F91-4B18-BE2C-9A96E2B54030}" type="slidenum">
              <a:rPr kumimoji="0" lang="en-US" altLang="en-US" sz="1200" smtClean="0"/>
              <a:pPr/>
              <a:t>9</a:t>
            </a:fld>
            <a:endParaRPr kumimoji="0" lang="en-US" alt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95FEBD-072D-4177-A08E-EB737D374226}" type="slidenum">
              <a:rPr kumimoji="0" lang="en-US" altLang="en-US" sz="1200" smtClean="0"/>
              <a:pPr/>
              <a:t>10</a:t>
            </a:fld>
            <a:endParaRPr kumimoji="0" lang="en-US" alt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1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91395664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26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255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01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83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kumimoji="0" lang="en-US" altLang="ja-JP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3223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7503D-3E0C-4557-A6D1-884BE88E35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794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D665C-904A-44E1-969E-99FE0751D9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10937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DC2AE-5E85-49AE-91A9-AD2649E35C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107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FBCB2-4A08-4DE3-A6A9-E58336B54CB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02535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8B71B-BC4E-43C7-959F-0F3F4E37BB9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05135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00F37-A71B-417C-A7AC-8F8EC91F42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54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9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F9500-0618-4252-92AB-E952030FAA2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8611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96413-30DD-4A1A-9771-CB1CB49934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07871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4B9F-F508-44BD-8A47-67143B8289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69282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A456E-D9E4-4AF0-8B65-423CC30CAC0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52332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B2DDF3-CBC6-4BB1-93FE-5F107D0932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76098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92395-BE48-4C22-AEB7-726DE55B72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37827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72644-E1BA-4540-8B23-921BCB68E25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50659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715CF-1908-4EF3-98C9-DA928A5A758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638817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D41D3-4608-4BA5-824A-4C5091CDAD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634113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7D076-6F45-400E-9C49-C6E15DDDF8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953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52743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1CE51-9E70-4DDA-844E-264026C4800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76145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88AAE-2E90-4A31-B242-96BFA76CBD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613585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15F0D-934A-4DB6-9879-511DA84BD4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1727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F9C2C-8A63-4122-A5A7-E941613B431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96119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637EA-6DFE-4AC0-91EE-DE536824AA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33759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875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94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2082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93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10643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26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0238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1417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6236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77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014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936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92397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8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8767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71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341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7525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6121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853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99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91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013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7261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71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77575913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96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63704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897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47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69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24876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15410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90656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129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416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17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91915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773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739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629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307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73437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83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0629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854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383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84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4355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491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89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272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833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357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314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67767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27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56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573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83689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65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53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36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96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703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69186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3242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539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43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1215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823529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2828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71381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2828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0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244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214101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933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482879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75606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390874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95538158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288718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85493315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32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8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75196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394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104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93791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990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614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081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54003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79909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487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30676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00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26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014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7302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417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869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490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7837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245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98329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7465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494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1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48159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7976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3194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49405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429896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682319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4538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648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110670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82657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249440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8954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084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07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90436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93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748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166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3201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8089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91681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135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847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8558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734187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0132248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259237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4662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9765264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822340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205148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76836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08047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47289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100568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298850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7233290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716179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151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883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270522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343657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6963358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033485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2227020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673486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501212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353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778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27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99098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057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134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612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4640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2469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377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511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2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535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2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5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97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574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734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9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8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7646635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6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9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5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1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6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0035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99782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4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9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45407619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86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62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55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6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9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1480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2601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4152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4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188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kumimoji="0" lang="en-US" altLang="ja-JP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1 w 526"/>
                <a:gd name="T17" fmla="*/ 179 h 275"/>
                <a:gd name="T18" fmla="*/ 223 w 526"/>
                <a:gd name="T19" fmla="*/ 143 h 275"/>
                <a:gd name="T20" fmla="*/ 265 w 526"/>
                <a:gd name="T21" fmla="*/ 120 h 275"/>
                <a:gd name="T22" fmla="*/ 313 w 526"/>
                <a:gd name="T23" fmla="*/ 96 h 275"/>
                <a:gd name="T24" fmla="*/ 421 w 526"/>
                <a:gd name="T25" fmla="*/ 48 h 275"/>
                <a:gd name="T26" fmla="*/ 470 w 526"/>
                <a:gd name="T27" fmla="*/ 30 h 275"/>
                <a:gd name="T28" fmla="*/ 506 w 526"/>
                <a:gd name="T29" fmla="*/ 12 h 275"/>
                <a:gd name="T30" fmla="*/ 530 w 526"/>
                <a:gd name="T31" fmla="*/ 6 h 275"/>
                <a:gd name="T32" fmla="*/ 548 w 526"/>
                <a:gd name="T33" fmla="*/ 0 h 275"/>
                <a:gd name="T34" fmla="*/ 554 w 526"/>
                <a:gd name="T35" fmla="*/ 0 h 275"/>
                <a:gd name="T36" fmla="*/ 548 w 526"/>
                <a:gd name="T37" fmla="*/ 6 h 275"/>
                <a:gd name="T38" fmla="*/ 536 w 526"/>
                <a:gd name="T39" fmla="*/ 12 h 275"/>
                <a:gd name="T40" fmla="*/ 512 w 526"/>
                <a:gd name="T41" fmla="*/ 24 h 275"/>
                <a:gd name="T42" fmla="*/ 488 w 526"/>
                <a:gd name="T43" fmla="*/ 42 h 275"/>
                <a:gd name="T44" fmla="*/ 464 w 526"/>
                <a:gd name="T45" fmla="*/ 54 h 275"/>
                <a:gd name="T46" fmla="*/ 421 w 526"/>
                <a:gd name="T47" fmla="*/ 78 h 275"/>
                <a:gd name="T48" fmla="*/ 354 w 526"/>
                <a:gd name="T49" fmla="*/ 108 h 275"/>
                <a:gd name="T50" fmla="*/ 289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4 w 718"/>
                <a:gd name="T17" fmla="*/ 228 h 306"/>
                <a:gd name="T18" fmla="*/ 140 w 718"/>
                <a:gd name="T19" fmla="*/ 228 h 306"/>
                <a:gd name="T20" fmla="*/ 158 w 718"/>
                <a:gd name="T21" fmla="*/ 222 h 306"/>
                <a:gd name="T22" fmla="*/ 182 w 718"/>
                <a:gd name="T23" fmla="*/ 216 h 306"/>
                <a:gd name="T24" fmla="*/ 212 w 718"/>
                <a:gd name="T25" fmla="*/ 204 h 306"/>
                <a:gd name="T26" fmla="*/ 289 w 718"/>
                <a:gd name="T27" fmla="*/ 180 h 306"/>
                <a:gd name="T28" fmla="*/ 399 w 718"/>
                <a:gd name="T29" fmla="*/ 156 h 306"/>
                <a:gd name="T30" fmla="*/ 489 w 718"/>
                <a:gd name="T31" fmla="*/ 126 h 306"/>
                <a:gd name="T32" fmla="*/ 572 w 718"/>
                <a:gd name="T33" fmla="*/ 102 h 306"/>
                <a:gd name="T34" fmla="*/ 603 w 718"/>
                <a:gd name="T35" fmla="*/ 90 h 306"/>
                <a:gd name="T36" fmla="*/ 646 w 718"/>
                <a:gd name="T37" fmla="*/ 84 h 306"/>
                <a:gd name="T38" fmla="*/ 664 w 718"/>
                <a:gd name="T39" fmla="*/ 78 h 306"/>
                <a:gd name="T40" fmla="*/ 670 w 718"/>
                <a:gd name="T41" fmla="*/ 72 h 306"/>
                <a:gd name="T42" fmla="*/ 676 w 718"/>
                <a:gd name="T43" fmla="*/ 66 h 306"/>
                <a:gd name="T44" fmla="*/ 694 w 718"/>
                <a:gd name="T45" fmla="*/ 60 h 306"/>
                <a:gd name="T46" fmla="*/ 736 w 718"/>
                <a:gd name="T47" fmla="*/ 30 h 306"/>
                <a:gd name="T48" fmla="*/ 754 w 718"/>
                <a:gd name="T49" fmla="*/ 18 h 306"/>
                <a:gd name="T50" fmla="*/ 760 w 718"/>
                <a:gd name="T51" fmla="*/ 6 h 306"/>
                <a:gd name="T52" fmla="*/ 754 w 718"/>
                <a:gd name="T53" fmla="*/ 0 h 306"/>
                <a:gd name="T54" fmla="*/ 730 w 718"/>
                <a:gd name="T55" fmla="*/ 0 h 306"/>
                <a:gd name="T56" fmla="*/ 670 w 718"/>
                <a:gd name="T57" fmla="*/ 0 h 306"/>
                <a:gd name="T58" fmla="*/ 612 w 718"/>
                <a:gd name="T59" fmla="*/ 0 h 306"/>
                <a:gd name="T60" fmla="*/ 572 w 718"/>
                <a:gd name="T61" fmla="*/ 0 h 306"/>
                <a:gd name="T62" fmla="*/ 542 w 718"/>
                <a:gd name="T63" fmla="*/ 18 h 306"/>
                <a:gd name="T64" fmla="*/ 513 w 718"/>
                <a:gd name="T65" fmla="*/ 42 h 306"/>
                <a:gd name="T66" fmla="*/ 495 w 718"/>
                <a:gd name="T67" fmla="*/ 54 h 306"/>
                <a:gd name="T68" fmla="*/ 477 w 718"/>
                <a:gd name="T69" fmla="*/ 60 h 306"/>
                <a:gd name="T70" fmla="*/ 453 w 718"/>
                <a:gd name="T71" fmla="*/ 60 h 306"/>
                <a:gd name="T72" fmla="*/ 417 w 718"/>
                <a:gd name="T73" fmla="*/ 66 h 306"/>
                <a:gd name="T74" fmla="*/ 363 w 718"/>
                <a:gd name="T75" fmla="*/ 84 h 306"/>
                <a:gd name="T76" fmla="*/ 325 w 718"/>
                <a:gd name="T77" fmla="*/ 108 h 306"/>
                <a:gd name="T78" fmla="*/ 301 w 718"/>
                <a:gd name="T79" fmla="*/ 126 h 306"/>
                <a:gd name="T80" fmla="*/ 289 w 718"/>
                <a:gd name="T81" fmla="*/ 132 h 306"/>
                <a:gd name="T82" fmla="*/ 271 w 718"/>
                <a:gd name="T83" fmla="*/ 138 h 306"/>
                <a:gd name="T84" fmla="*/ 235 w 718"/>
                <a:gd name="T85" fmla="*/ 138 h 306"/>
                <a:gd name="T86" fmla="*/ 200 w 718"/>
                <a:gd name="T87" fmla="*/ 138 h 306"/>
                <a:gd name="T88" fmla="*/ 194 w 718"/>
                <a:gd name="T89" fmla="*/ 138 h 306"/>
                <a:gd name="T90" fmla="*/ 188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41 w 2392"/>
                <a:gd name="T1" fmla="*/ 54 h 881"/>
                <a:gd name="T2" fmla="*/ 2293 w 2392"/>
                <a:gd name="T3" fmla="*/ 54 h 881"/>
                <a:gd name="T4" fmla="*/ 2245 w 2392"/>
                <a:gd name="T5" fmla="*/ 66 h 881"/>
                <a:gd name="T6" fmla="*/ 2119 w 2392"/>
                <a:gd name="T7" fmla="*/ 101 h 881"/>
                <a:gd name="T8" fmla="*/ 2054 w 2392"/>
                <a:gd name="T9" fmla="*/ 119 h 881"/>
                <a:gd name="T10" fmla="*/ 1944 w 2392"/>
                <a:gd name="T11" fmla="*/ 167 h 881"/>
                <a:gd name="T12" fmla="*/ 1920 w 2392"/>
                <a:gd name="T13" fmla="*/ 245 h 881"/>
                <a:gd name="T14" fmla="*/ 1926 w 2392"/>
                <a:gd name="T15" fmla="*/ 305 h 881"/>
                <a:gd name="T16" fmla="*/ 1842 w 2392"/>
                <a:gd name="T17" fmla="*/ 317 h 881"/>
                <a:gd name="T18" fmla="*/ 1671 w 2392"/>
                <a:gd name="T19" fmla="*/ 263 h 881"/>
                <a:gd name="T20" fmla="*/ 1577 w 2392"/>
                <a:gd name="T21" fmla="*/ 257 h 881"/>
                <a:gd name="T22" fmla="*/ 1469 w 2392"/>
                <a:gd name="T23" fmla="*/ 311 h 881"/>
                <a:gd name="T24" fmla="*/ 1401 w 2392"/>
                <a:gd name="T25" fmla="*/ 353 h 881"/>
                <a:gd name="T26" fmla="*/ 1371 w 2392"/>
                <a:gd name="T27" fmla="*/ 359 h 881"/>
                <a:gd name="T28" fmla="*/ 1270 w 2392"/>
                <a:gd name="T29" fmla="*/ 371 h 881"/>
                <a:gd name="T30" fmla="*/ 1216 w 2392"/>
                <a:gd name="T31" fmla="*/ 365 h 881"/>
                <a:gd name="T32" fmla="*/ 1109 w 2392"/>
                <a:gd name="T33" fmla="*/ 371 h 881"/>
                <a:gd name="T34" fmla="*/ 999 w 2392"/>
                <a:gd name="T35" fmla="*/ 383 h 881"/>
                <a:gd name="T36" fmla="*/ 963 w 2392"/>
                <a:gd name="T37" fmla="*/ 401 h 881"/>
                <a:gd name="T38" fmla="*/ 861 w 2392"/>
                <a:gd name="T39" fmla="*/ 419 h 881"/>
                <a:gd name="T40" fmla="*/ 820 w 2392"/>
                <a:gd name="T41" fmla="*/ 419 h 881"/>
                <a:gd name="T42" fmla="*/ 692 w 2392"/>
                <a:gd name="T43" fmla="*/ 437 h 881"/>
                <a:gd name="T44" fmla="*/ 626 w 2392"/>
                <a:gd name="T45" fmla="*/ 473 h 881"/>
                <a:gd name="T46" fmla="*/ 531 w 2392"/>
                <a:gd name="T47" fmla="*/ 467 h 881"/>
                <a:gd name="T48" fmla="*/ 445 w 2392"/>
                <a:gd name="T49" fmla="*/ 491 h 881"/>
                <a:gd name="T50" fmla="*/ 427 w 2392"/>
                <a:gd name="T51" fmla="*/ 539 h 881"/>
                <a:gd name="T52" fmla="*/ 361 w 2392"/>
                <a:gd name="T53" fmla="*/ 569 h 881"/>
                <a:gd name="T54" fmla="*/ 236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7 w 2392"/>
                <a:gd name="T65" fmla="*/ 653 h 881"/>
                <a:gd name="T66" fmla="*/ 501 w 2392"/>
                <a:gd name="T67" fmla="*/ 569 h 881"/>
                <a:gd name="T68" fmla="*/ 596 w 2392"/>
                <a:gd name="T69" fmla="*/ 521 h 881"/>
                <a:gd name="T70" fmla="*/ 674 w 2392"/>
                <a:gd name="T71" fmla="*/ 515 h 881"/>
                <a:gd name="T72" fmla="*/ 915 w 2392"/>
                <a:gd name="T73" fmla="*/ 461 h 881"/>
                <a:gd name="T74" fmla="*/ 1204 w 2392"/>
                <a:gd name="T75" fmla="*/ 425 h 881"/>
                <a:gd name="T76" fmla="*/ 1348 w 2392"/>
                <a:gd name="T77" fmla="*/ 461 h 881"/>
                <a:gd name="T78" fmla="*/ 1487 w 2392"/>
                <a:gd name="T79" fmla="*/ 533 h 881"/>
                <a:gd name="T80" fmla="*/ 1505 w 2392"/>
                <a:gd name="T81" fmla="*/ 617 h 881"/>
                <a:gd name="T82" fmla="*/ 1446 w 2392"/>
                <a:gd name="T83" fmla="*/ 653 h 881"/>
                <a:gd name="T84" fmla="*/ 1282 w 2392"/>
                <a:gd name="T85" fmla="*/ 701 h 881"/>
                <a:gd name="T86" fmla="*/ 1168 w 2392"/>
                <a:gd name="T87" fmla="*/ 755 h 881"/>
                <a:gd name="T88" fmla="*/ 1121 w 2392"/>
                <a:gd name="T89" fmla="*/ 809 h 881"/>
                <a:gd name="T90" fmla="*/ 1133 w 2392"/>
                <a:gd name="T91" fmla="*/ 869 h 881"/>
                <a:gd name="T92" fmla="*/ 1162 w 2392"/>
                <a:gd name="T93" fmla="*/ 881 h 881"/>
                <a:gd name="T94" fmla="*/ 1264 w 2392"/>
                <a:gd name="T95" fmla="*/ 869 h 881"/>
                <a:gd name="T96" fmla="*/ 1458 w 2392"/>
                <a:gd name="T97" fmla="*/ 857 h 881"/>
                <a:gd name="T98" fmla="*/ 1511 w 2392"/>
                <a:gd name="T99" fmla="*/ 851 h 881"/>
                <a:gd name="T100" fmla="*/ 1553 w 2392"/>
                <a:gd name="T101" fmla="*/ 833 h 881"/>
                <a:gd name="T102" fmla="*/ 1759 w 2392"/>
                <a:gd name="T103" fmla="*/ 743 h 881"/>
                <a:gd name="T104" fmla="*/ 1890 w 2392"/>
                <a:gd name="T105" fmla="*/ 689 h 881"/>
                <a:gd name="T106" fmla="*/ 1972 w 2392"/>
                <a:gd name="T107" fmla="*/ 581 h 881"/>
                <a:gd name="T108" fmla="*/ 2137 w 2392"/>
                <a:gd name="T109" fmla="*/ 389 h 881"/>
                <a:gd name="T110" fmla="*/ 2313 w 2392"/>
                <a:gd name="T111" fmla="*/ 269 h 881"/>
                <a:gd name="T112" fmla="*/ 2361 w 2392"/>
                <a:gd name="T113" fmla="*/ 239 h 881"/>
                <a:gd name="T114" fmla="*/ 2504 w 2392"/>
                <a:gd name="T115" fmla="*/ 0 h 881"/>
                <a:gd name="T116" fmla="*/ 2414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en-US" altLang="ja-JP" sz="14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73600382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9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19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1982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58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20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67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322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4153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3314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85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873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kumimoji="0" lang="en-US" altLang="ja-JP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1 w 526"/>
                <a:gd name="T17" fmla="*/ 179 h 275"/>
                <a:gd name="T18" fmla="*/ 223 w 526"/>
                <a:gd name="T19" fmla="*/ 143 h 275"/>
                <a:gd name="T20" fmla="*/ 265 w 526"/>
                <a:gd name="T21" fmla="*/ 120 h 275"/>
                <a:gd name="T22" fmla="*/ 313 w 526"/>
                <a:gd name="T23" fmla="*/ 96 h 275"/>
                <a:gd name="T24" fmla="*/ 421 w 526"/>
                <a:gd name="T25" fmla="*/ 48 h 275"/>
                <a:gd name="T26" fmla="*/ 470 w 526"/>
                <a:gd name="T27" fmla="*/ 30 h 275"/>
                <a:gd name="T28" fmla="*/ 506 w 526"/>
                <a:gd name="T29" fmla="*/ 12 h 275"/>
                <a:gd name="T30" fmla="*/ 530 w 526"/>
                <a:gd name="T31" fmla="*/ 6 h 275"/>
                <a:gd name="T32" fmla="*/ 548 w 526"/>
                <a:gd name="T33" fmla="*/ 0 h 275"/>
                <a:gd name="T34" fmla="*/ 554 w 526"/>
                <a:gd name="T35" fmla="*/ 0 h 275"/>
                <a:gd name="T36" fmla="*/ 548 w 526"/>
                <a:gd name="T37" fmla="*/ 6 h 275"/>
                <a:gd name="T38" fmla="*/ 536 w 526"/>
                <a:gd name="T39" fmla="*/ 12 h 275"/>
                <a:gd name="T40" fmla="*/ 512 w 526"/>
                <a:gd name="T41" fmla="*/ 24 h 275"/>
                <a:gd name="T42" fmla="*/ 488 w 526"/>
                <a:gd name="T43" fmla="*/ 42 h 275"/>
                <a:gd name="T44" fmla="*/ 464 w 526"/>
                <a:gd name="T45" fmla="*/ 54 h 275"/>
                <a:gd name="T46" fmla="*/ 421 w 526"/>
                <a:gd name="T47" fmla="*/ 78 h 275"/>
                <a:gd name="T48" fmla="*/ 354 w 526"/>
                <a:gd name="T49" fmla="*/ 108 h 275"/>
                <a:gd name="T50" fmla="*/ 289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4 w 718"/>
                <a:gd name="T17" fmla="*/ 228 h 306"/>
                <a:gd name="T18" fmla="*/ 140 w 718"/>
                <a:gd name="T19" fmla="*/ 228 h 306"/>
                <a:gd name="T20" fmla="*/ 158 w 718"/>
                <a:gd name="T21" fmla="*/ 222 h 306"/>
                <a:gd name="T22" fmla="*/ 182 w 718"/>
                <a:gd name="T23" fmla="*/ 216 h 306"/>
                <a:gd name="T24" fmla="*/ 212 w 718"/>
                <a:gd name="T25" fmla="*/ 204 h 306"/>
                <a:gd name="T26" fmla="*/ 289 w 718"/>
                <a:gd name="T27" fmla="*/ 180 h 306"/>
                <a:gd name="T28" fmla="*/ 399 w 718"/>
                <a:gd name="T29" fmla="*/ 156 h 306"/>
                <a:gd name="T30" fmla="*/ 489 w 718"/>
                <a:gd name="T31" fmla="*/ 126 h 306"/>
                <a:gd name="T32" fmla="*/ 572 w 718"/>
                <a:gd name="T33" fmla="*/ 102 h 306"/>
                <a:gd name="T34" fmla="*/ 603 w 718"/>
                <a:gd name="T35" fmla="*/ 90 h 306"/>
                <a:gd name="T36" fmla="*/ 646 w 718"/>
                <a:gd name="T37" fmla="*/ 84 h 306"/>
                <a:gd name="T38" fmla="*/ 664 w 718"/>
                <a:gd name="T39" fmla="*/ 78 h 306"/>
                <a:gd name="T40" fmla="*/ 670 w 718"/>
                <a:gd name="T41" fmla="*/ 72 h 306"/>
                <a:gd name="T42" fmla="*/ 676 w 718"/>
                <a:gd name="T43" fmla="*/ 66 h 306"/>
                <a:gd name="T44" fmla="*/ 694 w 718"/>
                <a:gd name="T45" fmla="*/ 60 h 306"/>
                <a:gd name="T46" fmla="*/ 736 w 718"/>
                <a:gd name="T47" fmla="*/ 30 h 306"/>
                <a:gd name="T48" fmla="*/ 754 w 718"/>
                <a:gd name="T49" fmla="*/ 18 h 306"/>
                <a:gd name="T50" fmla="*/ 760 w 718"/>
                <a:gd name="T51" fmla="*/ 6 h 306"/>
                <a:gd name="T52" fmla="*/ 754 w 718"/>
                <a:gd name="T53" fmla="*/ 0 h 306"/>
                <a:gd name="T54" fmla="*/ 730 w 718"/>
                <a:gd name="T55" fmla="*/ 0 h 306"/>
                <a:gd name="T56" fmla="*/ 670 w 718"/>
                <a:gd name="T57" fmla="*/ 0 h 306"/>
                <a:gd name="T58" fmla="*/ 612 w 718"/>
                <a:gd name="T59" fmla="*/ 0 h 306"/>
                <a:gd name="T60" fmla="*/ 572 w 718"/>
                <a:gd name="T61" fmla="*/ 0 h 306"/>
                <a:gd name="T62" fmla="*/ 542 w 718"/>
                <a:gd name="T63" fmla="*/ 18 h 306"/>
                <a:gd name="T64" fmla="*/ 513 w 718"/>
                <a:gd name="T65" fmla="*/ 42 h 306"/>
                <a:gd name="T66" fmla="*/ 495 w 718"/>
                <a:gd name="T67" fmla="*/ 54 h 306"/>
                <a:gd name="T68" fmla="*/ 477 w 718"/>
                <a:gd name="T69" fmla="*/ 60 h 306"/>
                <a:gd name="T70" fmla="*/ 453 w 718"/>
                <a:gd name="T71" fmla="*/ 60 h 306"/>
                <a:gd name="T72" fmla="*/ 417 w 718"/>
                <a:gd name="T73" fmla="*/ 66 h 306"/>
                <a:gd name="T74" fmla="*/ 363 w 718"/>
                <a:gd name="T75" fmla="*/ 84 h 306"/>
                <a:gd name="T76" fmla="*/ 325 w 718"/>
                <a:gd name="T77" fmla="*/ 108 h 306"/>
                <a:gd name="T78" fmla="*/ 301 w 718"/>
                <a:gd name="T79" fmla="*/ 126 h 306"/>
                <a:gd name="T80" fmla="*/ 289 w 718"/>
                <a:gd name="T81" fmla="*/ 132 h 306"/>
                <a:gd name="T82" fmla="*/ 271 w 718"/>
                <a:gd name="T83" fmla="*/ 138 h 306"/>
                <a:gd name="T84" fmla="*/ 235 w 718"/>
                <a:gd name="T85" fmla="*/ 138 h 306"/>
                <a:gd name="T86" fmla="*/ 200 w 718"/>
                <a:gd name="T87" fmla="*/ 138 h 306"/>
                <a:gd name="T88" fmla="*/ 194 w 718"/>
                <a:gd name="T89" fmla="*/ 138 h 306"/>
                <a:gd name="T90" fmla="*/ 188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41 w 2392"/>
                <a:gd name="T1" fmla="*/ 54 h 881"/>
                <a:gd name="T2" fmla="*/ 2293 w 2392"/>
                <a:gd name="T3" fmla="*/ 54 h 881"/>
                <a:gd name="T4" fmla="*/ 2245 w 2392"/>
                <a:gd name="T5" fmla="*/ 66 h 881"/>
                <a:gd name="T6" fmla="*/ 2119 w 2392"/>
                <a:gd name="T7" fmla="*/ 101 h 881"/>
                <a:gd name="T8" fmla="*/ 2054 w 2392"/>
                <a:gd name="T9" fmla="*/ 119 h 881"/>
                <a:gd name="T10" fmla="*/ 1944 w 2392"/>
                <a:gd name="T11" fmla="*/ 167 h 881"/>
                <a:gd name="T12" fmla="*/ 1920 w 2392"/>
                <a:gd name="T13" fmla="*/ 245 h 881"/>
                <a:gd name="T14" fmla="*/ 1926 w 2392"/>
                <a:gd name="T15" fmla="*/ 305 h 881"/>
                <a:gd name="T16" fmla="*/ 1842 w 2392"/>
                <a:gd name="T17" fmla="*/ 317 h 881"/>
                <a:gd name="T18" fmla="*/ 1671 w 2392"/>
                <a:gd name="T19" fmla="*/ 263 h 881"/>
                <a:gd name="T20" fmla="*/ 1577 w 2392"/>
                <a:gd name="T21" fmla="*/ 257 h 881"/>
                <a:gd name="T22" fmla="*/ 1469 w 2392"/>
                <a:gd name="T23" fmla="*/ 311 h 881"/>
                <a:gd name="T24" fmla="*/ 1401 w 2392"/>
                <a:gd name="T25" fmla="*/ 353 h 881"/>
                <a:gd name="T26" fmla="*/ 1371 w 2392"/>
                <a:gd name="T27" fmla="*/ 359 h 881"/>
                <a:gd name="T28" fmla="*/ 1270 w 2392"/>
                <a:gd name="T29" fmla="*/ 371 h 881"/>
                <a:gd name="T30" fmla="*/ 1216 w 2392"/>
                <a:gd name="T31" fmla="*/ 365 h 881"/>
                <a:gd name="T32" fmla="*/ 1109 w 2392"/>
                <a:gd name="T33" fmla="*/ 371 h 881"/>
                <a:gd name="T34" fmla="*/ 999 w 2392"/>
                <a:gd name="T35" fmla="*/ 383 h 881"/>
                <a:gd name="T36" fmla="*/ 963 w 2392"/>
                <a:gd name="T37" fmla="*/ 401 h 881"/>
                <a:gd name="T38" fmla="*/ 861 w 2392"/>
                <a:gd name="T39" fmla="*/ 419 h 881"/>
                <a:gd name="T40" fmla="*/ 820 w 2392"/>
                <a:gd name="T41" fmla="*/ 419 h 881"/>
                <a:gd name="T42" fmla="*/ 692 w 2392"/>
                <a:gd name="T43" fmla="*/ 437 h 881"/>
                <a:gd name="T44" fmla="*/ 626 w 2392"/>
                <a:gd name="T45" fmla="*/ 473 h 881"/>
                <a:gd name="T46" fmla="*/ 531 w 2392"/>
                <a:gd name="T47" fmla="*/ 467 h 881"/>
                <a:gd name="T48" fmla="*/ 445 w 2392"/>
                <a:gd name="T49" fmla="*/ 491 h 881"/>
                <a:gd name="T50" fmla="*/ 427 w 2392"/>
                <a:gd name="T51" fmla="*/ 539 h 881"/>
                <a:gd name="T52" fmla="*/ 361 w 2392"/>
                <a:gd name="T53" fmla="*/ 569 h 881"/>
                <a:gd name="T54" fmla="*/ 236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7 w 2392"/>
                <a:gd name="T65" fmla="*/ 653 h 881"/>
                <a:gd name="T66" fmla="*/ 501 w 2392"/>
                <a:gd name="T67" fmla="*/ 569 h 881"/>
                <a:gd name="T68" fmla="*/ 596 w 2392"/>
                <a:gd name="T69" fmla="*/ 521 h 881"/>
                <a:gd name="T70" fmla="*/ 674 w 2392"/>
                <a:gd name="T71" fmla="*/ 515 h 881"/>
                <a:gd name="T72" fmla="*/ 915 w 2392"/>
                <a:gd name="T73" fmla="*/ 461 h 881"/>
                <a:gd name="T74" fmla="*/ 1204 w 2392"/>
                <a:gd name="T75" fmla="*/ 425 h 881"/>
                <a:gd name="T76" fmla="*/ 1348 w 2392"/>
                <a:gd name="T77" fmla="*/ 461 h 881"/>
                <a:gd name="T78" fmla="*/ 1487 w 2392"/>
                <a:gd name="T79" fmla="*/ 533 h 881"/>
                <a:gd name="T80" fmla="*/ 1505 w 2392"/>
                <a:gd name="T81" fmla="*/ 617 h 881"/>
                <a:gd name="T82" fmla="*/ 1446 w 2392"/>
                <a:gd name="T83" fmla="*/ 653 h 881"/>
                <a:gd name="T84" fmla="*/ 1282 w 2392"/>
                <a:gd name="T85" fmla="*/ 701 h 881"/>
                <a:gd name="T86" fmla="*/ 1168 w 2392"/>
                <a:gd name="T87" fmla="*/ 755 h 881"/>
                <a:gd name="T88" fmla="*/ 1121 w 2392"/>
                <a:gd name="T89" fmla="*/ 809 h 881"/>
                <a:gd name="T90" fmla="*/ 1133 w 2392"/>
                <a:gd name="T91" fmla="*/ 869 h 881"/>
                <a:gd name="T92" fmla="*/ 1162 w 2392"/>
                <a:gd name="T93" fmla="*/ 881 h 881"/>
                <a:gd name="T94" fmla="*/ 1264 w 2392"/>
                <a:gd name="T95" fmla="*/ 869 h 881"/>
                <a:gd name="T96" fmla="*/ 1458 w 2392"/>
                <a:gd name="T97" fmla="*/ 857 h 881"/>
                <a:gd name="T98" fmla="*/ 1511 w 2392"/>
                <a:gd name="T99" fmla="*/ 851 h 881"/>
                <a:gd name="T100" fmla="*/ 1553 w 2392"/>
                <a:gd name="T101" fmla="*/ 833 h 881"/>
                <a:gd name="T102" fmla="*/ 1759 w 2392"/>
                <a:gd name="T103" fmla="*/ 743 h 881"/>
                <a:gd name="T104" fmla="*/ 1890 w 2392"/>
                <a:gd name="T105" fmla="*/ 689 h 881"/>
                <a:gd name="T106" fmla="*/ 1972 w 2392"/>
                <a:gd name="T107" fmla="*/ 581 h 881"/>
                <a:gd name="T108" fmla="*/ 2137 w 2392"/>
                <a:gd name="T109" fmla="*/ 389 h 881"/>
                <a:gd name="T110" fmla="*/ 2313 w 2392"/>
                <a:gd name="T111" fmla="*/ 269 h 881"/>
                <a:gd name="T112" fmla="*/ 2361 w 2392"/>
                <a:gd name="T113" fmla="*/ 239 h 881"/>
                <a:gd name="T114" fmla="*/ 2504 w 2392"/>
                <a:gd name="T115" fmla="*/ 0 h 881"/>
                <a:gd name="T116" fmla="*/ 2414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en-US" altLang="ja-JP" sz="14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6583309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7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674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4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10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79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4255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9780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9874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46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87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921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99761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00481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20419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94598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23930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6707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79353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19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5747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90485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97305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24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23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3318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46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60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18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9064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76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6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9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6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image" Target="../media/image6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1FD7B6-DEDD-493E-81E3-6DD76B321CCE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endParaRPr kumimoji="0" lang="en-US" altLang="ja-JP" sz="1400" dirty="0">
              <a:ea typeface="ＭＳ Ｐゴシック" pitchFamily="50" charset="-128"/>
            </a:endParaRPr>
          </a:p>
        </p:txBody>
      </p:sp>
      <p:sp>
        <p:nvSpPr>
          <p:cNvPr id="1038" name="Rectangle 1053"/>
          <p:cNvSpPr>
            <a:spLocks noChangeArrowheads="1"/>
          </p:cNvSpPr>
          <p:nvPr userDrawn="1"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endParaRPr kumimoji="0" lang="en-US" altLang="ja-JP" sz="1400" dirty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3C862269-29BA-4F8A-BB5C-FFAD4478E2E1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4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pitchFamily="34" charset="0"/>
              </a:rPr>
              <a:t>04e-BM/</a:t>
            </a:r>
            <a:r>
              <a:rPr kumimoji="0" lang="en-US" altLang="ja-JP" sz="1000" dirty="0" smtClean="0">
                <a:latin typeface="Arial" pitchFamily="34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pitchFamily="34" charset="0"/>
              </a:rPr>
              <a:t>/HDCV/FSOFT v2</a:t>
            </a:r>
            <a:r>
              <a:rPr kumimoji="0" lang="en-US" altLang="ja-JP" sz="1000" dirty="0" smtClean="0">
                <a:latin typeface="Arial" pitchFamily="34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pitchFamily="34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16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fld id="{5E26314D-7B1E-4C6D-9BCD-23B5FE9CB7E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kumimoji="0" lang="en-US" altLang="ja-JP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fld id="{354D03E8-D290-4779-BA57-4E164392F5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052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endParaRPr kumimoji="0" lang="en-US" altLang="ja-JP" sz="1400">
              <a:ea typeface="ＭＳ Ｐゴシック" pitchFamily="50" charset="-128"/>
            </a:endParaRPr>
          </a:p>
        </p:txBody>
      </p:sp>
      <p:sp>
        <p:nvSpPr>
          <p:cNvPr id="24" name="Rectangle 1053"/>
          <p:cNvSpPr>
            <a:spLocks noChangeArrowheads="1"/>
          </p:cNvSpPr>
          <p:nvPr userDrawn="1"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25" name="Rectangle 1054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endParaRPr kumimoji="0" lang="en-US" altLang="ja-JP" sz="1400">
              <a:ea typeface="ＭＳ Ｐゴシック" pitchFamily="50" charset="-128"/>
            </a:endParaRPr>
          </a:p>
        </p:txBody>
      </p:sp>
      <p:sp>
        <p:nvSpPr>
          <p:cNvPr id="26" name="Rectangle 10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27" name="Rectangle 1056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3C862269-29BA-4F8A-BB5C-FFAD4478E2E1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8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30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pitchFamily="34" charset="0"/>
              </a:rPr>
              <a:t>04e-BM/</a:t>
            </a:r>
            <a:r>
              <a:rPr kumimoji="0" lang="en-US" altLang="ja-JP" sz="1000" dirty="0" smtClean="0">
                <a:latin typeface="Arial" pitchFamily="34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pitchFamily="34" charset="0"/>
              </a:rPr>
              <a:t>/HDCV/FSOFT v2</a:t>
            </a:r>
            <a:r>
              <a:rPr kumimoji="0" lang="en-US" altLang="ja-JP" sz="1000" dirty="0" smtClean="0">
                <a:latin typeface="Arial" pitchFamily="34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pitchFamily="34" charset="0"/>
              </a:rPr>
              <a:t>2</a:t>
            </a:r>
          </a:p>
        </p:txBody>
      </p:sp>
      <p:pic>
        <p:nvPicPr>
          <p:cNvPr id="31" name="Picture 1060" descr="BackGroun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61" descr="Logo_Software_khongSLOGAN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34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  <p:sldLayoutId id="21474842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955653-E1CD-455D-A542-61197E75616F}" type="slidenum">
              <a:rPr kumimoji="0" lang="fr-FR" altLang="ja-JP" sz="80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E9440-AD3D-4CEB-B707-DC3D2E708A85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5B5791-22F2-4631-B68D-2675A031F772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F300AE-CBE1-4D84-A686-5A3BF4A45E3C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DDDBF-4AC5-4BAF-ADF9-01F12C140507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1B595D-F7C0-4147-BD86-66926C755265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 dirty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D3C38-DBE4-4F55-8C75-07C3AFFD2F28}" type="slidenum">
              <a:rPr kumimoji="0" lang="fr-FR" altLang="ja-JP" sz="80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9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9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371600"/>
            <a:ext cx="7772400" cy="19812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ja-JP" sz="6000" dirty="0" smtClean="0">
                <a:solidFill>
                  <a:srgbClr val="0000FF"/>
                </a:solidFill>
                <a:ea typeface="ＭＳ Ｐゴシック" pitchFamily="50" charset="-128"/>
              </a:rPr>
              <a:t>Test Report</a:t>
            </a:r>
            <a:endParaRPr lang="en-US" altLang="ja-JP" sz="6000" dirty="0" smtClean="0">
              <a:solidFill>
                <a:srgbClr val="993300"/>
              </a:solidFill>
              <a:ea typeface="ＭＳ Ｐゴシック" pitchFamily="50" charset="-128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648200"/>
            <a:ext cx="6400800" cy="1066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ja-JP" b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Author: &lt;Author Name&gt;</a:t>
            </a:r>
          </a:p>
          <a:p>
            <a:pPr eaLnBrk="1" hangingPunct="1">
              <a:defRPr/>
            </a:pPr>
            <a:r>
              <a:rPr lang="en-US" altLang="ja-JP" dirty="0">
                <a:ea typeface="MS PGothic" pitchFamily="34" charset="-128"/>
              </a:rPr>
              <a:t>Last updated: Mar-2014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Metrics</a:t>
            </a:r>
            <a:endParaRPr kumimoji="0" lang="en-US" altLang="en-US" sz="3200" b="1" dirty="0" smtClean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404040"/>
                </a:solidFill>
                <a:cs typeface="Tahoma" pitchFamily="34" charset="0"/>
              </a:rPr>
              <a:t>Leakage:</a:t>
            </a:r>
            <a:r>
              <a:rPr lang="en-US" altLang="en-US" sz="2400" dirty="0" smtClean="0">
                <a:solidFill>
                  <a:srgbClr val="404040"/>
                </a:solidFill>
                <a:cs typeface="Tahoma" pitchFamily="34" charset="0"/>
              </a:rPr>
              <a:t> </a:t>
            </a:r>
            <a:r>
              <a:rPr lang="en-US" altLang="en-US" sz="2000" i="1" dirty="0" smtClean="0">
                <a:cs typeface="Tahoma" pitchFamily="34" charset="0"/>
              </a:rPr>
              <a:t>measure quality of the product and service after delivery for acceptance test (QC Activity = Acceptance test)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sz="2000" i="1" dirty="0" smtClean="0">
              <a:cs typeface="Tahoma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 b="1" i="1" dirty="0"/>
              <a:t>Defect Leakage = #Defects found during next phase / (#Defects found during testing + #Defects found during next phase) * 100</a:t>
            </a:r>
            <a:endParaRPr lang="en-US" altLang="en-US" sz="1200" i="1" dirty="0" smtClean="0">
              <a:cs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sz="2000" i="1" dirty="0" smtClean="0">
              <a:cs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sz="2800" i="1" dirty="0" smtClean="0">
              <a:cs typeface="Tahoma" pitchFamily="34" charset="0"/>
            </a:endParaRPr>
          </a:p>
        </p:txBody>
      </p:sp>
      <p:graphicFrame>
        <p:nvGraphicFramePr>
          <p:cNvPr id="358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91818"/>
              </p:ext>
            </p:extLst>
          </p:nvPr>
        </p:nvGraphicFramePr>
        <p:xfrm>
          <a:off x="1981200" y="4114800"/>
          <a:ext cx="496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4" imgW="4965700" imgH="457200" progId="Equation.3">
                  <p:embed/>
                </p:oleObj>
              </mc:Choice>
              <mc:Fallback>
                <p:oleObj name="Equation" r:id="rId4" imgW="496570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4965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" y="3192463"/>
            <a:ext cx="7924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404040"/>
                </a:solidFill>
                <a:cs typeface="Tahoma" pitchFamily="34" charset="0"/>
              </a:rPr>
              <a:t>Defect Rate: </a:t>
            </a:r>
            <a:r>
              <a:rPr lang="en-US" altLang="en-US" sz="2000" i="1" dirty="0">
                <a:cs typeface="Tahoma" pitchFamily="34" charset="0"/>
              </a:rPr>
              <a:t>metric to measures quality of overall project's products.</a:t>
            </a:r>
            <a:endParaRPr lang="en-US" altLang="en-US" sz="2800" i="1" dirty="0">
              <a:cs typeface="Tahoma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r>
              <a:rPr lang="en-US" altLang="en-US" sz="2800" b="1" dirty="0"/>
              <a:t>Defect Trend:</a:t>
            </a:r>
            <a:endParaRPr lang="en-US" altLang="ja-JP" sz="2800" b="1" dirty="0">
              <a:ea typeface="ＭＳ Ｐゴシック" pitchFamily="50" charset="-128"/>
            </a:endParaRP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Give an overall picture of product quality</a:t>
            </a: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 Predict defects in the near future (next days)</a:t>
            </a: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 Identify high-risk areas to focus for quality improvement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Trend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03663"/>
            <a:ext cx="5095875" cy="34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 anchor="t"/>
          <a:lstStyle/>
          <a:p>
            <a:pPr algn="ctr" eaLnBrk="1" hangingPunct="1"/>
            <a:r>
              <a:rPr lang="en-US" altLang="en-US" sz="4000" dirty="0" smtClean="0"/>
              <a:t>Process</a:t>
            </a:r>
            <a:endParaRPr lang="vi-V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Test Report Process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093612"/>
              </p:ext>
            </p:extLst>
          </p:nvPr>
        </p:nvGraphicFramePr>
        <p:xfrm>
          <a:off x="457200" y="1600201"/>
          <a:ext cx="8382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4038600"/>
          <a:ext cx="1600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743200" y="4029456"/>
          <a:ext cx="1600200" cy="168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029200" y="4075176"/>
          <a:ext cx="16002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7239000" y="4114800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End of testing level: UT, IT, ST, UAT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Daily, Weekly, or Milestones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Critical bug was found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When to create the report?</a:t>
            </a:r>
            <a:endParaRPr kumimoji="0" lang="en-US" altLang="en-US" sz="3200" b="1" dirty="0" smtClean="0">
              <a:latin typeface="+mj-lt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How can testers present that information in an easy-to-understand format?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How can I present the information so that it is believable?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What is important point need to take action?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Questions for creating report</a:t>
            </a:r>
            <a:endParaRPr kumimoji="0" lang="en-US" altLang="en-US" sz="3200" b="1" dirty="0" smtClean="0">
              <a:latin typeface="+mj-lt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Send report to review before baseline a report for team.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No focus to personality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buFontTx/>
              <a:buChar char="•"/>
              <a:defRPr/>
            </a:pPr>
            <a:r>
              <a:rPr lang="en-US" altLang="ja-JP" sz="2500" dirty="0" smtClean="0">
                <a:latin typeface="+mn-lt"/>
                <a:ea typeface="MS PGothic" pitchFamily="34" charset="-128"/>
              </a:rPr>
              <a:t>As a service you provide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Tips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41988" name="Content Placeholder 5" descr="untitle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2562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 anchor="t"/>
          <a:lstStyle/>
          <a:p>
            <a:pPr algn="ctr" eaLnBrk="1" hangingPunct="1"/>
            <a:r>
              <a:rPr lang="en-US" altLang="en-US" sz="4000" dirty="0" smtClean="0"/>
              <a:t>Templates</a:t>
            </a:r>
            <a:endParaRPr lang="vi-V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Test Result Report Template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57350"/>
            <a:ext cx="7589837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1430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defRPr/>
            </a:pPr>
            <a:r>
              <a:rPr lang="en-US" altLang="ja-JP" sz="2800" b="1" dirty="0" smtClean="0">
                <a:latin typeface="+mn-lt"/>
                <a:ea typeface="MS PGothic" pitchFamily="34" charset="-128"/>
              </a:rPr>
              <a:t>Purpose: </a:t>
            </a:r>
            <a:r>
              <a:rPr lang="en-US" altLang="ja-JP" sz="2500" dirty="0" smtClean="0">
                <a:latin typeface="+mn-lt"/>
                <a:ea typeface="MS PGothic" pitchFamily="34" charset="-128"/>
              </a:rPr>
              <a:t>defect high-defect types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Type Report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228600" y="2103438"/>
          <a:ext cx="7239000" cy="3997321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Defect Type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Fatal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Serious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Medium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Cosmetic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Total (W.def)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Business logic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332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1082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58.7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Coding logic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Coding standard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- Database integrity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Design issue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Feature missing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 (Other)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3.1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Other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0.9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Performance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Req misunderstanding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Security - Access Control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0.2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User Interface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152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242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13.1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517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1842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52600"/>
            <a:ext cx="73406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4419600" y="2667000"/>
            <a:ext cx="3048000" cy="1752600"/>
          </a:xfrm>
          <a:prstGeom prst="wedgeRectCallout">
            <a:avLst>
              <a:gd name="adj1" fmla="val -83333"/>
              <a:gd name="adj2" fmla="val 213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US" dirty="0"/>
              <a:t> Requirement workshop</a:t>
            </a:r>
          </a:p>
          <a:p>
            <a:pPr>
              <a:buFontTx/>
              <a:buChar char="-"/>
              <a:defRPr/>
            </a:pPr>
            <a:r>
              <a:rPr lang="en-US" dirty="0"/>
              <a:t> Review code</a:t>
            </a:r>
          </a:p>
          <a:p>
            <a:pPr>
              <a:buFontTx/>
              <a:buChar char="-"/>
              <a:defRPr/>
            </a:pPr>
            <a:r>
              <a:rPr lang="en-US" dirty="0"/>
              <a:t> Prototype designer</a:t>
            </a:r>
          </a:p>
          <a:p>
            <a:pPr>
              <a:buFontTx/>
              <a:buChar char="-"/>
              <a:defRPr/>
            </a:pPr>
            <a:r>
              <a:rPr lang="en-US" dirty="0"/>
              <a:t> Coding convention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</a:pPr>
            <a:r>
              <a:rPr lang="en-US" altLang="ja-JP" sz="2000" b="1" dirty="0">
                <a:ea typeface="ＭＳ Ｐゴシック" pitchFamily="50" charset="-128"/>
              </a:rPr>
              <a:t>Duration: </a:t>
            </a:r>
            <a:r>
              <a:rPr lang="en-US" altLang="ja-JP" sz="2000" i="1" dirty="0">
                <a:ea typeface="ＭＳ Ｐゴシック" pitchFamily="50" charset="-128"/>
              </a:rPr>
              <a:t>2 Hours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</a:pPr>
            <a:endParaRPr lang="en-US" altLang="ja-JP" sz="2000" i="1" dirty="0">
              <a:ea typeface="ＭＳ Ｐゴシック" pitchFamily="50" charset="-128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</a:pPr>
            <a:r>
              <a:rPr lang="en-US" altLang="ja-JP" sz="2000" b="1" dirty="0">
                <a:ea typeface="ＭＳ Ｐゴシック" pitchFamily="50" charset="-128"/>
              </a:rPr>
              <a:t>Audience: </a:t>
            </a:r>
            <a:r>
              <a:rPr lang="en-US" altLang="ja-JP" sz="2000" i="1" dirty="0">
                <a:ea typeface="ＭＳ Ｐゴシック" pitchFamily="50" charset="-128"/>
              </a:rPr>
              <a:t>Testers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</a:pPr>
            <a:endParaRPr lang="en-US" altLang="ja-JP" sz="2000" i="1" dirty="0">
              <a:ea typeface="ＭＳ Ｐゴシック" pitchFamily="50" charset="-128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</a:pPr>
            <a:r>
              <a:rPr lang="en-US" altLang="ja-JP" sz="2000" b="1" dirty="0">
                <a:ea typeface="ＭＳ Ｐゴシック" pitchFamily="50" charset="-128"/>
              </a:rPr>
              <a:t>Content:</a:t>
            </a:r>
          </a:p>
          <a:p>
            <a:pPr lvl="2">
              <a:spcBef>
                <a:spcPct val="0"/>
              </a:spcBef>
              <a:buClr>
                <a:srgbClr val="0000FF"/>
              </a:buClr>
              <a:buSzPct val="80000"/>
              <a:buFont typeface="Wingdings" pitchFamily="2" charset="2"/>
              <a:buAutoNum type="arabicPeriod"/>
            </a:pPr>
            <a:r>
              <a:rPr lang="en-US" altLang="ja-JP" dirty="0">
                <a:solidFill>
                  <a:srgbClr val="0000FF"/>
                </a:solidFill>
                <a:ea typeface="ＭＳ Ｐゴシック" pitchFamily="50" charset="-128"/>
              </a:rPr>
              <a:t>Test Report concepts</a:t>
            </a:r>
          </a:p>
          <a:p>
            <a:pPr lvl="2">
              <a:spcBef>
                <a:spcPct val="0"/>
              </a:spcBef>
              <a:buClr>
                <a:srgbClr val="0000FF"/>
              </a:buClr>
              <a:buSzPct val="80000"/>
              <a:buFont typeface="Wingdings" pitchFamily="2" charset="2"/>
              <a:buAutoNum type="arabicPeriod"/>
            </a:pPr>
            <a:r>
              <a:rPr lang="en-US" altLang="ja-JP" dirty="0">
                <a:solidFill>
                  <a:srgbClr val="0000FF"/>
                </a:solidFill>
                <a:ea typeface="ＭＳ Ｐゴシック" pitchFamily="50" charset="-128"/>
              </a:rPr>
              <a:t>Test Report process</a:t>
            </a:r>
          </a:p>
          <a:p>
            <a:pPr lvl="2">
              <a:spcBef>
                <a:spcPct val="0"/>
              </a:spcBef>
              <a:buClr>
                <a:srgbClr val="0000FF"/>
              </a:buClr>
              <a:buSzPct val="80000"/>
              <a:buFont typeface="Wingdings" pitchFamily="2" charset="2"/>
              <a:buAutoNum type="arabicPeriod"/>
            </a:pPr>
            <a:r>
              <a:rPr lang="en-US" altLang="ja-JP" dirty="0">
                <a:solidFill>
                  <a:srgbClr val="0000FF"/>
                </a:solidFill>
                <a:ea typeface="ＭＳ Ｐゴシック" pitchFamily="50" charset="-128"/>
              </a:rPr>
              <a:t>Test Report template</a:t>
            </a:r>
          </a:p>
          <a:p>
            <a:pPr>
              <a:buClr>
                <a:schemeClr val="tx1"/>
              </a:buClr>
              <a:buSzPct val="62000"/>
              <a:buFont typeface="Monotype Sorts" pitchFamily="2" charset="2"/>
              <a:buChar char="Ä"/>
            </a:pPr>
            <a:endParaRPr kumimoji="0" lang="en-US" altLang="en-US" sz="2400" i="1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3200" b="1" dirty="0" smtClean="0">
                <a:latin typeface="+mj-lt"/>
                <a:ea typeface="MS PGothic" pitchFamily="34" charset="-128"/>
              </a:rPr>
              <a:t>Agenda</a:t>
            </a:r>
            <a:endParaRPr kumimoji="0" lang="en-US" altLang="en-US" sz="3200" b="1" dirty="0" smtClean="0">
              <a:latin typeface="+mj-lt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defRPr/>
            </a:pPr>
            <a:r>
              <a:rPr lang="en-US" altLang="ja-JP" sz="2800" b="1" dirty="0" smtClean="0">
                <a:latin typeface="+mn-lt"/>
                <a:ea typeface="MS PGothic" pitchFamily="34" charset="-128"/>
              </a:rPr>
              <a:t>Purpose: </a:t>
            </a:r>
            <a:r>
              <a:rPr lang="en-US" altLang="ja-JP" sz="2500" dirty="0" smtClean="0">
                <a:latin typeface="+mn-lt"/>
                <a:ea typeface="MS PGothic" pitchFamily="34" charset="-128"/>
              </a:rPr>
              <a:t>detect defects relating to severity cause to system hangs or functions work incorrectly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General/Severity Report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6553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867400" y="4648200"/>
            <a:ext cx="3048000" cy="1524000"/>
          </a:xfrm>
          <a:prstGeom prst="wedgeRectCallout">
            <a:avLst>
              <a:gd name="adj1" fmla="val -115655"/>
              <a:gd name="adj2" fmla="val -791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US" dirty="0"/>
              <a:t> Unit Test before integration</a:t>
            </a:r>
          </a:p>
          <a:p>
            <a:pPr>
              <a:buFontTx/>
              <a:buChar char="-"/>
              <a:defRPr/>
            </a:pPr>
            <a:r>
              <a:rPr lang="en-US" dirty="0"/>
              <a:t> Common defects relating interface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1430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defRPr/>
            </a:pPr>
            <a:r>
              <a:rPr lang="en-US" altLang="ja-JP" sz="2800" b="1" dirty="0" smtClean="0">
                <a:latin typeface="+mn-lt"/>
                <a:ea typeface="MS PGothic" pitchFamily="34" charset="-128"/>
              </a:rPr>
              <a:t>Purpose: </a:t>
            </a:r>
            <a:r>
              <a:rPr lang="en-US" altLang="ja-JP" sz="2500" dirty="0" smtClean="0">
                <a:latin typeface="+mn-lt"/>
                <a:ea typeface="MS PGothic" pitchFamily="34" charset="-128"/>
              </a:rPr>
              <a:t>give general picture of the defect trend, predict defects in the near future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Trend Report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8458200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2519363" y="4030663"/>
            <a:ext cx="2967037" cy="1227137"/>
          </a:xfrm>
          <a:prstGeom prst="wedgeRectCallout">
            <a:avLst>
              <a:gd name="adj1" fmla="val 71250"/>
              <a:gd name="adj2" fmla="val -1217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Package seem that stable in the end of phase.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Trend Report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7630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ular Callout 8"/>
          <p:cNvSpPr/>
          <p:nvPr/>
        </p:nvSpPr>
        <p:spPr>
          <a:xfrm>
            <a:off x="381000" y="1219200"/>
            <a:ext cx="3048000" cy="1295400"/>
          </a:xfrm>
          <a:prstGeom prst="wedgeRectCallout">
            <a:avLst>
              <a:gd name="adj1" fmla="val 159942"/>
              <a:gd name="adj2" fmla="val 499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There are many defect found in the end of testing phase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355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2000"/>
              <a:defRPr/>
            </a:pPr>
            <a:r>
              <a:rPr lang="en-US" altLang="ja-JP" sz="2800" b="1" dirty="0" smtClean="0">
                <a:latin typeface="+mn-lt"/>
                <a:ea typeface="MS PGothic" pitchFamily="34" charset="-128"/>
              </a:rPr>
              <a:t>Purpose: </a:t>
            </a:r>
            <a:r>
              <a:rPr lang="en-US" altLang="ja-JP" sz="2500" dirty="0" smtClean="0">
                <a:latin typeface="+mn-lt"/>
                <a:ea typeface="MS PGothic" pitchFamily="34" charset="-128"/>
              </a:rPr>
              <a:t>List defect found by Test Case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by Test Case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57400"/>
            <a:ext cx="8686800" cy="3440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Test Summary Report</a:t>
            </a:r>
            <a:endParaRPr kumimoji="0" lang="en-US" altLang="en-US" sz="3200" b="1" dirty="0" smtClean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2438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Test Summary Structure: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000" dirty="0" smtClean="0"/>
              <a:t>Summary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000" dirty="0" smtClean="0"/>
              <a:t>Test Case result report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000" dirty="0" smtClean="0"/>
              <a:t>Defect Report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000" dirty="0" smtClean="0"/>
              <a:t>Open point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4478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404040"/>
                </a:solidFill>
                <a:latin typeface="+mn-lt"/>
              </a:rPr>
              <a:t>Test Summary Report</a:t>
            </a:r>
            <a:r>
              <a:rPr lang="en-US" altLang="en-US" dirty="0" smtClean="0">
                <a:latin typeface="+mn-lt"/>
              </a:rPr>
              <a:t>: </a:t>
            </a:r>
            <a:r>
              <a:rPr lang="en-US" altLang="en-US" sz="2000" dirty="0" smtClean="0">
                <a:latin typeface="+mn-lt"/>
              </a:rPr>
              <a:t>a document summarizing testing activities and results. It also contains an evaluation of the corresponding test items against exit criteria (E.g. final metrics, status of passed or failed, resource use, efficiency…)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 anchor="t"/>
          <a:lstStyle/>
          <a:p>
            <a:pPr algn="ctr" eaLnBrk="1" hangingPunct="1"/>
            <a:r>
              <a:rPr lang="en-US" altLang="en-US" sz="4000" dirty="0" smtClean="0"/>
              <a:t>QUIZ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5943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r>
              <a:rPr lang="en-US" altLang="en-US" sz="2800" b="1" dirty="0"/>
              <a:t>After the course, student will:</a:t>
            </a:r>
            <a:endParaRPr lang="en-US" altLang="ja-JP" sz="2800" b="1" dirty="0">
              <a:ea typeface="ＭＳ Ｐゴシック" pitchFamily="50" charset="-128"/>
            </a:endParaRP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Understanding what is Test Report, Defect Report</a:t>
            </a: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Understanding the way to create test report</a:t>
            </a:r>
          </a:p>
          <a:p>
            <a:pPr marL="347663" indent="-347663" eaLnBrk="1" hangingPunct="1">
              <a:lnSpc>
                <a:spcPct val="120000"/>
              </a:lnSpc>
              <a:buClr>
                <a:schemeClr val="tx1"/>
              </a:buClr>
              <a:buSzPct val="62000"/>
            </a:pPr>
            <a:r>
              <a:rPr lang="en-US" altLang="ja-JP" dirty="0">
                <a:ea typeface="ＭＳ Ｐゴシック" pitchFamily="50" charset="-128"/>
              </a:rPr>
              <a:t>Able to analysis about quality &amp; progress based on data collection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Objectives</a:t>
            </a:r>
            <a:endParaRPr kumimoji="0" lang="en-US" altLang="en-US" sz="3200" b="1" dirty="0" smtClean="0">
              <a:latin typeface="+mj-lt"/>
            </a:endParaRPr>
          </a:p>
        </p:txBody>
      </p:sp>
      <p:pic>
        <p:nvPicPr>
          <p:cNvPr id="28676" name="Picture 8" descr="bd0492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33600"/>
            <a:ext cx="252571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 anchor="t"/>
          <a:lstStyle/>
          <a:p>
            <a:pPr algn="ctr" eaLnBrk="1" hangingPunct="1"/>
            <a:r>
              <a:rPr lang="en-US" altLang="en-US" sz="4000" dirty="0" smtClean="0"/>
              <a:t>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Test Report Concepts</a:t>
            </a:r>
            <a:endParaRPr kumimoji="0" lang="en-US" altLang="en-US" sz="3200" b="1" dirty="0" smtClean="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3454569"/>
            <a:ext cx="2590800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Blocked</a:t>
            </a:r>
            <a:endParaRPr lang="en-US" altLang="en-US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451100"/>
            <a:ext cx="1676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Passed</a:t>
            </a:r>
            <a:endParaRPr lang="en-US" altLang="en-US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2955925"/>
            <a:ext cx="2133600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Failed</a:t>
            </a:r>
            <a:endParaRPr lang="en-US" altLang="en-US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051300"/>
            <a:ext cx="1676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Skipped</a:t>
            </a:r>
            <a:endParaRPr lang="en-US" altLang="en-US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4521284"/>
            <a:ext cx="2133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Not </a:t>
            </a:r>
            <a:r>
              <a:rPr lang="en-US" altLang="en-US" sz="1800" b="1" dirty="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Yet Tested</a:t>
            </a:r>
            <a:endParaRPr lang="en-US" altLang="en-US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95600" y="2486025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Actual result is meet requirement (expected result)</a:t>
            </a: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95600" y="3019425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Actual result isn’t meet requirement (expected result)</a:t>
            </a: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5600" y="3540125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Can not executed because pre-condition was failed</a:t>
            </a: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95600" y="4102100"/>
            <a:ext cx="563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Not applicable, Not Available, out of scope testing</a:t>
            </a: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95600" y="4572000"/>
            <a:ext cx="563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Has not </a:t>
            </a:r>
            <a:r>
              <a:rPr lang="en-US" altLang="en-US" sz="1800" dirty="0" smtClean="0">
                <a:latin typeface="Tahoma" pitchFamily="34" charset="0"/>
                <a:cs typeface="Tahoma" pitchFamily="34" charset="0"/>
              </a:rPr>
              <a:t>executed yet</a:t>
            </a: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38200" y="1793875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Test Case Execution Status</a:t>
            </a:r>
            <a:endParaRPr lang="en-US" altLang="en-US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Test Metrics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120900" y="4953000"/>
          <a:ext cx="509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4" imgW="5092700" imgH="457200" progId="Equation.3">
                  <p:embed/>
                </p:oleObj>
              </mc:Choice>
              <mc:Fallback>
                <p:oleObj name="Equation" r:id="rId4" imgW="509270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953000"/>
                        <a:ext cx="5092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514600" y="25146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6" imgW="4343400" imgH="457200" progId="Equation.3">
                  <p:embed/>
                </p:oleObj>
              </mc:Choice>
              <mc:Fallback>
                <p:oleObj name="Equation" r:id="rId6" imgW="43434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34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8200" y="1392238"/>
            <a:ext cx="7162800" cy="96996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Test Coverage: </a:t>
            </a:r>
            <a:r>
              <a:rPr lang="en-US" sz="1800" i="1" dirty="0">
                <a:latin typeface="+mn-lt"/>
                <a:ea typeface="Tahoma" pitchFamily="34" charset="0"/>
                <a:cs typeface="Tahoma" pitchFamily="34" charset="0"/>
              </a:rPr>
              <a:t>The degree, expressed as a percentage, to which a specified coverage item  has been exercised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3492500"/>
            <a:ext cx="7162800" cy="138430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b="1" dirty="0" smtClean="0">
                <a:solidFill>
                  <a:srgbClr val="404040"/>
                </a:solidFill>
                <a:latin typeface="+mn-lt"/>
                <a:cs typeface="Tahoma" pitchFamily="34" charset="0"/>
              </a:rPr>
              <a:t>Test Success Coverage: </a:t>
            </a:r>
            <a:r>
              <a:rPr lang="en-US" altLang="en-US" sz="1800" i="1" dirty="0" smtClean="0">
                <a:latin typeface="+mn-lt"/>
                <a:cs typeface="Tahoma" pitchFamily="34" charset="0"/>
              </a:rPr>
              <a:t>The degree, expressed as a percentage of success, to which a specified coverage item  has been exercised</a:t>
            </a:r>
            <a:endParaRPr lang="en-US" altLang="en-US" sz="1800" b="1" dirty="0" smtClean="0">
              <a:solidFill>
                <a:srgbClr val="404040"/>
              </a:solidFill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Report Concepts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219200"/>
          <a:ext cx="8229600" cy="4979986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Business logic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Security – Access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Feature missing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Functionality (Other)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Slowly, not response as expected 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Requirement misunderstand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Team misunderstand requirement from customer specs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Data – Database integrity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82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User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Layout of application different with screen design like image, 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Coding logic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Report Concepts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/>
        </p:nvGraphicFramePr>
        <p:xfrm>
          <a:off x="609600" y="1219200"/>
          <a:ext cx="8229600" cy="4297583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Severity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Weight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Fatal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Critical defect making the system crash, cannot recover data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Serious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making the major function cannot work or work incorrectly.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E.g. User can see/do the activity without his permission.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Medium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making the minor function cannot work or work incorrectly.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E.g. System returns incorrectly with invalid data, boundary value, performance slowly.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Cosmetic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of interface, no impact to functionality.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E.g. Layout of form not good, wrong with Tab order, default focus, short key…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7950" indent="-355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62000"/>
              <a:buFontTx/>
              <a:buNone/>
            </a:pP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838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latin typeface="Arial" charset="0"/>
              </a:rPr>
              <a:t>Defect Report Concepts</a:t>
            </a:r>
            <a:endParaRPr kumimoji="0" lang="en-US" altLang="en-US" sz="3200" b="1" dirty="0" smtClean="0">
              <a:latin typeface="+mj-lt"/>
            </a:endParaRP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/>
        </p:nvGraphicFramePr>
        <p:xfrm>
          <a:off x="609600" y="1731963"/>
          <a:ext cx="8229600" cy="27640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Defect Priority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Immediately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 should be fixed right away or within 01 day after logging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High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 should be considered fixing within 02 - 04 days after logging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Normal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 should be considered fixing within 05 - 08 days after logging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ahoma" pitchFamily="34" charset="0"/>
                        </a:rPr>
                        <a:t>Low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defRPr sz="16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338AD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 can be delayed (to be fixed later when appropriate)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ahoma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5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6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5DEE003-3574-43F7-BF54-1FAC3AB7FC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E77BB0-852C-4CDD-876E-71754A461F65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20AB0E-1719-44A8-B5A0-5CD0BC1FB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4620</TotalTime>
  <Words>1070</Words>
  <Application>Microsoft Office PowerPoint</Application>
  <PresentationFormat>On-screen Show (4:3)</PresentationFormat>
  <Paragraphs>253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26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67" baseType="lpstr">
      <vt:lpstr>MS PGothic</vt:lpstr>
      <vt:lpstr>MS PGothic</vt:lpstr>
      <vt:lpstr>Arial</vt:lpstr>
      <vt:lpstr>Calibri</vt:lpstr>
      <vt:lpstr>Courier New</vt:lpstr>
      <vt:lpstr>Monotype Sorts</vt:lpstr>
      <vt:lpstr>ＭＳ Ｐ明朝</vt:lpstr>
      <vt:lpstr>PMingLiU</vt:lpstr>
      <vt:lpstr>SEOptimist</vt:lpstr>
      <vt:lpstr>Symbol</vt:lpstr>
      <vt:lpstr>Tahoma</vt:lpstr>
      <vt:lpstr>Times New Roman</vt:lpstr>
      <vt:lpstr>Wingdings</vt:lpstr>
      <vt:lpstr>Fs-Theme_2014</vt:lpstr>
      <vt:lpstr>ppt-model</vt:lpstr>
      <vt:lpstr>PPT08_EN</vt:lpstr>
      <vt:lpstr>blank</vt:lpstr>
      <vt:lpstr>1_Template_PPT08_EN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Fs-Theme_20140415</vt:lpstr>
      <vt:lpstr>1_ppt-model</vt:lpstr>
      <vt:lpstr>3_PPT08_EN</vt:lpstr>
      <vt:lpstr>1_blank</vt:lpstr>
      <vt:lpstr>2_Template_PPT08_EN</vt:lpstr>
      <vt:lpstr>F Theme-2014_1</vt:lpstr>
      <vt:lpstr>F Theme-2014_2</vt:lpstr>
      <vt:lpstr>4_PPT08_EN</vt:lpstr>
      <vt:lpstr>5_PPT08_EN</vt:lpstr>
      <vt:lpstr>4_1 Schneider Electric IT organization v11</vt:lpstr>
      <vt:lpstr>5_1 Schneider Electric IT organization v11</vt:lpstr>
      <vt:lpstr>6_Axis</vt:lpstr>
      <vt:lpstr>2_Capsules</vt:lpstr>
      <vt:lpstr>6_1 Schneider Electric IT organization v11</vt:lpstr>
      <vt:lpstr>CorelDRAW</vt:lpstr>
      <vt:lpstr>Chart</vt:lpstr>
      <vt:lpstr>Equation</vt:lpstr>
      <vt:lpstr>Test Report</vt:lpstr>
      <vt:lpstr>PowerPoint Presentation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</vt:vector>
  </TitlesOfParts>
  <Manager>Hoang A Na</Manager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Report</dc:title>
  <dc:subject>v1.2</dc:subject>
  <dc:creator>Vo Quoc Bao (FSU15.BU1)</dc:creator>
  <cp:lastModifiedBy>Vu Hong</cp:lastModifiedBy>
  <cp:revision>284</cp:revision>
  <cp:lastPrinted>1999-12-23T16:17:28Z</cp:lastPrinted>
  <dcterms:created xsi:type="dcterms:W3CDTF">1999-04-14T08:42:28Z</dcterms:created>
  <dcterms:modified xsi:type="dcterms:W3CDTF">2018-03-28T03:14:15Z</dcterms:modified>
</cp:coreProperties>
</file>