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Override3.xml" ContentType="application/vnd.openxmlformats-officedocument.themeOverrid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Override4.xml" ContentType="application/vnd.openxmlformats-officedocument.themeOverrid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theme/themeOverride5.xml" ContentType="application/vnd.openxmlformats-officedocument.themeOverrid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7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8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9.xml" ContentType="application/vnd.openxmlformats-officedocument.theme+xml"/>
  <Override PartName="/ppt/theme/themeOverride6.xml" ContentType="application/vnd.openxmlformats-officedocument.themeOverrid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0.xml" ContentType="application/vnd.openxmlformats-officedocument.theme+xml"/>
  <Override PartName="/ppt/theme/themeOverride7.xml" ContentType="application/vnd.openxmlformats-officedocument.themeOverrid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11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2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3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4.xml" ContentType="application/vnd.openxmlformats-officedocument.theme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  <p:sldMasterId id="2147483833" r:id="rId2"/>
    <p:sldMasterId id="2147483848" r:id="rId3"/>
    <p:sldMasterId id="2147483860" r:id="rId4"/>
    <p:sldMasterId id="2147483872" r:id="rId5"/>
    <p:sldMasterId id="2147483884" r:id="rId6"/>
    <p:sldMasterId id="2147483896" r:id="rId7"/>
    <p:sldMasterId id="2147483899" r:id="rId8"/>
    <p:sldMasterId id="2147483914" r:id="rId9"/>
    <p:sldMasterId id="2147483926" r:id="rId10"/>
    <p:sldMasterId id="2147483938" r:id="rId11"/>
    <p:sldMasterId id="2147483950" r:id="rId12"/>
    <p:sldMasterId id="2147483962" r:id="rId13"/>
    <p:sldMasterId id="2147483974" r:id="rId14"/>
    <p:sldMasterId id="2147483986" r:id="rId15"/>
  </p:sldMasterIdLst>
  <p:notesMasterIdLst>
    <p:notesMasterId r:id="rId43"/>
  </p:notesMasterIdLst>
  <p:handoutMasterIdLst>
    <p:handoutMasterId r:id="rId44"/>
  </p:handoutMasterIdLst>
  <p:sldIdLst>
    <p:sldId id="256" r:id="rId16"/>
    <p:sldId id="312" r:id="rId17"/>
    <p:sldId id="353" r:id="rId18"/>
    <p:sldId id="349" r:id="rId19"/>
    <p:sldId id="375" r:id="rId20"/>
    <p:sldId id="374" r:id="rId21"/>
    <p:sldId id="361" r:id="rId22"/>
    <p:sldId id="362" r:id="rId23"/>
    <p:sldId id="382" r:id="rId24"/>
    <p:sldId id="363" r:id="rId25"/>
    <p:sldId id="322" r:id="rId26"/>
    <p:sldId id="357" r:id="rId27"/>
    <p:sldId id="364" r:id="rId28"/>
    <p:sldId id="365" r:id="rId29"/>
    <p:sldId id="376" r:id="rId30"/>
    <p:sldId id="366" r:id="rId31"/>
    <p:sldId id="377" r:id="rId32"/>
    <p:sldId id="368" r:id="rId33"/>
    <p:sldId id="369" r:id="rId34"/>
    <p:sldId id="378" r:id="rId35"/>
    <p:sldId id="370" r:id="rId36"/>
    <p:sldId id="371" r:id="rId37"/>
    <p:sldId id="379" r:id="rId38"/>
    <p:sldId id="373" r:id="rId39"/>
    <p:sldId id="350" r:id="rId40"/>
    <p:sldId id="383" r:id="rId41"/>
    <p:sldId id="381" r:id="rId42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6DCF"/>
    <a:srgbClr val="C8DCA1"/>
    <a:srgbClr val="6B9EDB"/>
    <a:srgbClr val="4D8AD3"/>
    <a:srgbClr val="4383D1"/>
    <a:srgbClr val="BEDF8D"/>
    <a:srgbClr val="8AA427"/>
    <a:srgbClr val="135ABC"/>
    <a:srgbClr val="4578C6"/>
    <a:srgbClr val="3E6D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79892" autoAdjust="0"/>
  </p:normalViewPr>
  <p:slideViewPr>
    <p:cSldViewPr snapToGrid="0" snapToObjects="1">
      <p:cViewPr varScale="1">
        <p:scale>
          <a:sx n="59" d="100"/>
          <a:sy n="59" d="100"/>
        </p:scale>
        <p:origin x="183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viewProps" Target="viewProps.xml"/><Relationship Id="rId20" Type="http://schemas.openxmlformats.org/officeDocument/2006/relationships/slide" Target="slides/slide5.xml"/><Relationship Id="rId41" Type="http://schemas.openxmlformats.org/officeDocument/2006/relationships/slide" Target="slides/slide2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CC72E2-8DE1-4103-9B6B-38629CF602DA}" type="doc">
      <dgm:prSet loTypeId="urn:microsoft.com/office/officeart/2008/layout/VerticalCurvedList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947771D-B6DA-40EE-BF5F-7ECC2EBF1801}">
      <dgm:prSet phldrT="[Text]"/>
      <dgm:spPr/>
      <dgm:t>
        <a:bodyPr/>
        <a:lstStyle/>
        <a:p>
          <a:r>
            <a:rPr lang="en-US" altLang="ja-JP" dirty="0" smtClean="0">
              <a:ea typeface="ＭＳ Ｐゴシック" pitchFamily="34" charset="-128"/>
            </a:rPr>
            <a:t>Automation Test Consideration</a:t>
          </a:r>
          <a:endParaRPr lang="en-US" dirty="0"/>
        </a:p>
      </dgm:t>
    </dgm:pt>
    <dgm:pt modelId="{11F8F641-2A10-41E9-9F5F-44138E94EE8F}" type="parTrans" cxnId="{AC8ED5E4-0A66-4532-8672-F7F60F05FD24}">
      <dgm:prSet/>
      <dgm:spPr/>
      <dgm:t>
        <a:bodyPr/>
        <a:lstStyle/>
        <a:p>
          <a:endParaRPr lang="en-US"/>
        </a:p>
      </dgm:t>
    </dgm:pt>
    <dgm:pt modelId="{03CF3236-0D9D-48B9-80D3-E31CB6F90654}" type="sibTrans" cxnId="{AC8ED5E4-0A66-4532-8672-F7F60F05FD24}">
      <dgm:prSet/>
      <dgm:spPr/>
      <dgm:t>
        <a:bodyPr/>
        <a:lstStyle/>
        <a:p>
          <a:endParaRPr lang="en-US"/>
        </a:p>
      </dgm:t>
    </dgm:pt>
    <dgm:pt modelId="{433511E9-CEF6-46E6-8D9C-A46F36BB501F}">
      <dgm:prSet phldrT="[Text]"/>
      <dgm:spPr/>
      <dgm:t>
        <a:bodyPr/>
        <a:lstStyle/>
        <a:p>
          <a:r>
            <a:rPr lang="en-US" dirty="0" smtClean="0"/>
            <a:t>Classic Reasons for Failure</a:t>
          </a:r>
          <a:endParaRPr lang="en-US" dirty="0"/>
        </a:p>
      </dgm:t>
    </dgm:pt>
    <dgm:pt modelId="{87496A5D-FCE8-40CC-8CF7-156F514A8093}" type="parTrans" cxnId="{DBDBB805-6C86-4B10-B305-4D78E48161C9}">
      <dgm:prSet/>
      <dgm:spPr/>
      <dgm:t>
        <a:bodyPr/>
        <a:lstStyle/>
        <a:p>
          <a:endParaRPr lang="en-US"/>
        </a:p>
      </dgm:t>
    </dgm:pt>
    <dgm:pt modelId="{77D4ED7F-0C41-43DE-AB4F-2CBA92AE05B7}" type="sibTrans" cxnId="{DBDBB805-6C86-4B10-B305-4D78E48161C9}">
      <dgm:prSet/>
      <dgm:spPr/>
      <dgm:t>
        <a:bodyPr/>
        <a:lstStyle/>
        <a:p>
          <a:endParaRPr lang="en-US"/>
        </a:p>
      </dgm:t>
    </dgm:pt>
    <dgm:pt modelId="{DC54D64C-4164-45EB-B98B-71D09080DC1C}">
      <dgm:prSet phldrT="[Text]"/>
      <dgm:spPr/>
      <dgm:t>
        <a:bodyPr/>
        <a:lstStyle/>
        <a:p>
          <a:r>
            <a:rPr lang="en-US" dirty="0" smtClean="0"/>
            <a:t>Scripting Techniques</a:t>
          </a:r>
          <a:endParaRPr lang="en-US" dirty="0"/>
        </a:p>
      </dgm:t>
    </dgm:pt>
    <dgm:pt modelId="{3489F12F-7EFE-4EFE-83CE-2727C2BC7340}" type="parTrans" cxnId="{7249E58B-7E76-4E80-BC97-59678CBA6620}">
      <dgm:prSet/>
      <dgm:spPr/>
      <dgm:t>
        <a:bodyPr/>
        <a:lstStyle/>
        <a:p>
          <a:endParaRPr lang="en-US"/>
        </a:p>
      </dgm:t>
    </dgm:pt>
    <dgm:pt modelId="{DE06E26A-19D7-4C19-B080-2BE171F0C1AC}" type="sibTrans" cxnId="{7249E58B-7E76-4E80-BC97-59678CBA6620}">
      <dgm:prSet/>
      <dgm:spPr/>
      <dgm:t>
        <a:bodyPr/>
        <a:lstStyle/>
        <a:p>
          <a:endParaRPr lang="en-US"/>
        </a:p>
      </dgm:t>
    </dgm:pt>
    <dgm:pt modelId="{13B7923D-DDE3-4D03-8A0C-B337A46D9248}">
      <dgm:prSet phldrT="[Text]"/>
      <dgm:spPr/>
      <dgm:t>
        <a:bodyPr/>
        <a:lstStyle/>
        <a:p>
          <a:r>
            <a:rPr lang="en-US" dirty="0" smtClean="0">
              <a:cs typeface="Times New Roman" pitchFamily="18" charset="0"/>
            </a:rPr>
            <a:t>Tool Selection Process</a:t>
          </a:r>
          <a:endParaRPr lang="en-US" dirty="0"/>
        </a:p>
      </dgm:t>
    </dgm:pt>
    <dgm:pt modelId="{0BC1E104-CC4A-4894-A262-AC89E2A90828}" type="parTrans" cxnId="{D0270F14-308C-42DD-BC75-3C5C49F6C545}">
      <dgm:prSet/>
      <dgm:spPr/>
      <dgm:t>
        <a:bodyPr/>
        <a:lstStyle/>
        <a:p>
          <a:endParaRPr lang="en-US"/>
        </a:p>
      </dgm:t>
    </dgm:pt>
    <dgm:pt modelId="{DA3FA10A-954F-4A09-B1DD-95B1E5CAE9FD}" type="sibTrans" cxnId="{D0270F14-308C-42DD-BC75-3C5C49F6C545}">
      <dgm:prSet/>
      <dgm:spPr/>
      <dgm:t>
        <a:bodyPr/>
        <a:lstStyle/>
        <a:p>
          <a:endParaRPr lang="en-US"/>
        </a:p>
      </dgm:t>
    </dgm:pt>
    <dgm:pt modelId="{200EDF84-9FA0-406B-8EB5-8BB1059A4D73}">
      <dgm:prSet phldrT="[Text]"/>
      <dgm:spPr/>
      <dgm:t>
        <a:bodyPr/>
        <a:lstStyle/>
        <a:p>
          <a:r>
            <a:rPr lang="en-US" dirty="0" smtClean="0"/>
            <a:t>Test Life Cycle</a:t>
          </a:r>
          <a:endParaRPr lang="en-US" dirty="0"/>
        </a:p>
      </dgm:t>
    </dgm:pt>
    <dgm:pt modelId="{7A7BE4F3-3054-4E02-B3F2-F3B9FAA50855}" type="parTrans" cxnId="{1FB83F7E-3634-4C35-8002-8F62133B2470}">
      <dgm:prSet/>
      <dgm:spPr/>
      <dgm:t>
        <a:bodyPr/>
        <a:lstStyle/>
        <a:p>
          <a:endParaRPr lang="en-US"/>
        </a:p>
      </dgm:t>
    </dgm:pt>
    <dgm:pt modelId="{FAD747BA-D55F-4E42-BC2C-9144246F1D9D}" type="sibTrans" cxnId="{1FB83F7E-3634-4C35-8002-8F62133B2470}">
      <dgm:prSet/>
      <dgm:spPr/>
      <dgm:t>
        <a:bodyPr/>
        <a:lstStyle/>
        <a:p>
          <a:endParaRPr lang="en-US"/>
        </a:p>
      </dgm:t>
    </dgm:pt>
    <dgm:pt modelId="{6FD1932C-9165-4588-AAE4-A3B7DA792DDD}">
      <dgm:prSet phldrT="[Text]"/>
      <dgm:spPr/>
      <dgm:t>
        <a:bodyPr/>
        <a:lstStyle/>
        <a:p>
          <a:r>
            <a:rPr lang="en-US" dirty="0" smtClean="0">
              <a:cs typeface="Times New Roman" pitchFamily="18" charset="0"/>
            </a:rPr>
            <a:t>Generic Automation Test Routine</a:t>
          </a:r>
          <a:endParaRPr lang="en-US" dirty="0"/>
        </a:p>
      </dgm:t>
    </dgm:pt>
    <dgm:pt modelId="{93A97F76-943C-4C5E-A46D-D4C0A615EC11}" type="parTrans" cxnId="{BBED64D3-954A-4B9E-9BE7-3866AEBF8E4E}">
      <dgm:prSet/>
      <dgm:spPr/>
      <dgm:t>
        <a:bodyPr/>
        <a:lstStyle/>
        <a:p>
          <a:endParaRPr lang="en-US"/>
        </a:p>
      </dgm:t>
    </dgm:pt>
    <dgm:pt modelId="{5152BAD4-707D-401A-90FD-80009E8633C3}" type="sibTrans" cxnId="{BBED64D3-954A-4B9E-9BE7-3866AEBF8E4E}">
      <dgm:prSet/>
      <dgm:spPr/>
      <dgm:t>
        <a:bodyPr/>
        <a:lstStyle/>
        <a:p>
          <a:endParaRPr lang="en-US"/>
        </a:p>
      </dgm:t>
    </dgm:pt>
    <dgm:pt modelId="{9134E15A-0440-4DD1-B280-C2420466F09A}">
      <dgm:prSet phldrT="[Text]"/>
      <dgm:spPr/>
      <dgm:t>
        <a:bodyPr/>
        <a:lstStyle/>
        <a:p>
          <a:endParaRPr lang="en-US" dirty="0"/>
        </a:p>
      </dgm:t>
    </dgm:pt>
    <dgm:pt modelId="{A4400B38-6D7F-4E8A-839F-6C0100141E3D}" type="parTrans" cxnId="{82ED6AD6-B5FC-4B02-BC50-F216B70CEE1E}">
      <dgm:prSet/>
      <dgm:spPr/>
      <dgm:t>
        <a:bodyPr/>
        <a:lstStyle/>
        <a:p>
          <a:endParaRPr lang="en-US"/>
        </a:p>
      </dgm:t>
    </dgm:pt>
    <dgm:pt modelId="{A4C1E049-91A2-4E54-97CA-709682FCDE6D}" type="sibTrans" cxnId="{82ED6AD6-B5FC-4B02-BC50-F216B70CEE1E}">
      <dgm:prSet/>
      <dgm:spPr/>
      <dgm:t>
        <a:bodyPr/>
        <a:lstStyle/>
        <a:p>
          <a:endParaRPr lang="en-US"/>
        </a:p>
      </dgm:t>
    </dgm:pt>
    <dgm:pt modelId="{C0FEE621-0EDC-47F2-8FAD-53C19AF24D4E}">
      <dgm:prSet/>
      <dgm:spPr/>
      <dgm:t>
        <a:bodyPr/>
        <a:lstStyle/>
        <a:p>
          <a:r>
            <a:rPr lang="en-US" dirty="0" smtClean="0"/>
            <a:t>Platform Under Test </a:t>
          </a:r>
          <a:endParaRPr lang="en-US" dirty="0"/>
        </a:p>
      </dgm:t>
    </dgm:pt>
    <dgm:pt modelId="{8A0E9931-1AAA-4049-98DD-65191DB3EF6F}" type="parTrans" cxnId="{6B4A1328-333F-45B5-961E-A5C6A8080F38}">
      <dgm:prSet/>
      <dgm:spPr/>
      <dgm:t>
        <a:bodyPr/>
        <a:lstStyle/>
        <a:p>
          <a:endParaRPr lang="en-US"/>
        </a:p>
      </dgm:t>
    </dgm:pt>
    <dgm:pt modelId="{70D1B45E-099A-4F18-9F45-44869099D595}" type="sibTrans" cxnId="{6B4A1328-333F-45B5-961E-A5C6A8080F38}">
      <dgm:prSet/>
      <dgm:spPr/>
      <dgm:t>
        <a:bodyPr/>
        <a:lstStyle/>
        <a:p>
          <a:endParaRPr lang="en-US"/>
        </a:p>
      </dgm:t>
    </dgm:pt>
    <dgm:pt modelId="{8155A21A-D761-4D04-9F9E-14E034207343}" type="pres">
      <dgm:prSet presAssocID="{28CC72E2-8DE1-4103-9B6B-38629CF602D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263FB3A-DDDF-4D47-867B-C19A9438AEA3}" type="pres">
      <dgm:prSet presAssocID="{28CC72E2-8DE1-4103-9B6B-38629CF602DA}" presName="Name1" presStyleCnt="0"/>
      <dgm:spPr/>
      <dgm:t>
        <a:bodyPr/>
        <a:lstStyle/>
        <a:p>
          <a:endParaRPr lang="en-US"/>
        </a:p>
      </dgm:t>
    </dgm:pt>
    <dgm:pt modelId="{BC6AFC1D-C161-4A89-BCA4-B0BE8D6B2A1D}" type="pres">
      <dgm:prSet presAssocID="{28CC72E2-8DE1-4103-9B6B-38629CF602DA}" presName="cycle" presStyleCnt="0"/>
      <dgm:spPr/>
      <dgm:t>
        <a:bodyPr/>
        <a:lstStyle/>
        <a:p>
          <a:endParaRPr lang="en-US"/>
        </a:p>
      </dgm:t>
    </dgm:pt>
    <dgm:pt modelId="{53F05122-F8D2-49AF-9BAF-FDE4D3978CFB}" type="pres">
      <dgm:prSet presAssocID="{28CC72E2-8DE1-4103-9B6B-38629CF602DA}" presName="srcNode" presStyleLbl="node1" presStyleIdx="0" presStyleCnt="7"/>
      <dgm:spPr/>
      <dgm:t>
        <a:bodyPr/>
        <a:lstStyle/>
        <a:p>
          <a:endParaRPr lang="en-US"/>
        </a:p>
      </dgm:t>
    </dgm:pt>
    <dgm:pt modelId="{0760735B-8716-4CBF-BB32-C606BAC23DB3}" type="pres">
      <dgm:prSet presAssocID="{28CC72E2-8DE1-4103-9B6B-38629CF602DA}" presName="conn" presStyleLbl="parChTrans1D2" presStyleIdx="0" presStyleCnt="1"/>
      <dgm:spPr/>
      <dgm:t>
        <a:bodyPr/>
        <a:lstStyle/>
        <a:p>
          <a:endParaRPr lang="en-US"/>
        </a:p>
      </dgm:t>
    </dgm:pt>
    <dgm:pt modelId="{8725A84A-3209-4526-B584-3A7931FEB0AE}" type="pres">
      <dgm:prSet presAssocID="{28CC72E2-8DE1-4103-9B6B-38629CF602DA}" presName="extraNode" presStyleLbl="node1" presStyleIdx="0" presStyleCnt="7"/>
      <dgm:spPr/>
      <dgm:t>
        <a:bodyPr/>
        <a:lstStyle/>
        <a:p>
          <a:endParaRPr lang="en-US"/>
        </a:p>
      </dgm:t>
    </dgm:pt>
    <dgm:pt modelId="{1BF27B73-4303-4155-90C1-A5E664FD6434}" type="pres">
      <dgm:prSet presAssocID="{28CC72E2-8DE1-4103-9B6B-38629CF602DA}" presName="dstNode" presStyleLbl="node1" presStyleIdx="0" presStyleCnt="7"/>
      <dgm:spPr/>
      <dgm:t>
        <a:bodyPr/>
        <a:lstStyle/>
        <a:p>
          <a:endParaRPr lang="en-US"/>
        </a:p>
      </dgm:t>
    </dgm:pt>
    <dgm:pt modelId="{84967B1B-E0BD-4BB3-9BF1-CAEA5A6A7C4E}" type="pres">
      <dgm:prSet presAssocID="{200EDF84-9FA0-406B-8EB5-8BB1059A4D73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A9FF9-D6AA-472C-BB0C-F1FA61FFC263}" type="pres">
      <dgm:prSet presAssocID="{200EDF84-9FA0-406B-8EB5-8BB1059A4D73}" presName="accent_1" presStyleCnt="0"/>
      <dgm:spPr/>
    </dgm:pt>
    <dgm:pt modelId="{13CFBCBF-D83C-443C-A47E-B551056755F9}" type="pres">
      <dgm:prSet presAssocID="{200EDF84-9FA0-406B-8EB5-8BB1059A4D73}" presName="accentRepeatNode" presStyleLbl="solidFgAcc1" presStyleIdx="0" presStyleCnt="7"/>
      <dgm:spPr/>
    </dgm:pt>
    <dgm:pt modelId="{D6A420D7-F7D6-46BB-8209-B2454BF9BAFA}" type="pres">
      <dgm:prSet presAssocID="{E947771D-B6DA-40EE-BF5F-7ECC2EBF1801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EE6CE-E747-46C4-A7AF-B10997DE0313}" type="pres">
      <dgm:prSet presAssocID="{E947771D-B6DA-40EE-BF5F-7ECC2EBF1801}" presName="accent_2" presStyleCnt="0"/>
      <dgm:spPr/>
    </dgm:pt>
    <dgm:pt modelId="{3B7E54D2-E844-4DBD-BCF0-A6CA6D88322C}" type="pres">
      <dgm:prSet presAssocID="{E947771D-B6DA-40EE-BF5F-7ECC2EBF1801}" presName="accentRepeatNode" presStyleLbl="solidFgAcc1" presStyleIdx="1" presStyleCnt="7"/>
      <dgm:spPr/>
      <dgm:t>
        <a:bodyPr/>
        <a:lstStyle/>
        <a:p>
          <a:endParaRPr lang="en-US"/>
        </a:p>
      </dgm:t>
    </dgm:pt>
    <dgm:pt modelId="{C3F4F8F3-C630-41F6-B715-C22F5381542F}" type="pres">
      <dgm:prSet presAssocID="{433511E9-CEF6-46E6-8D9C-A46F36BB501F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EC2DD-9F13-4435-A23D-F850360CBECD}" type="pres">
      <dgm:prSet presAssocID="{433511E9-CEF6-46E6-8D9C-A46F36BB501F}" presName="accent_3" presStyleCnt="0"/>
      <dgm:spPr/>
    </dgm:pt>
    <dgm:pt modelId="{6B8C8471-566E-4B65-9A1B-8D2F3C0621E7}" type="pres">
      <dgm:prSet presAssocID="{433511E9-CEF6-46E6-8D9C-A46F36BB501F}" presName="accentRepeatNode" presStyleLbl="solidFgAcc1" presStyleIdx="2" presStyleCnt="7"/>
      <dgm:spPr/>
      <dgm:t>
        <a:bodyPr/>
        <a:lstStyle/>
        <a:p>
          <a:endParaRPr lang="en-US"/>
        </a:p>
      </dgm:t>
    </dgm:pt>
    <dgm:pt modelId="{B253BF38-0B60-4281-96DF-22F86BBECC01}" type="pres">
      <dgm:prSet presAssocID="{6FD1932C-9165-4588-AAE4-A3B7DA792DDD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2A678-9030-4C18-A5D8-EBC7AC54CCB1}" type="pres">
      <dgm:prSet presAssocID="{6FD1932C-9165-4588-AAE4-A3B7DA792DDD}" presName="accent_4" presStyleCnt="0"/>
      <dgm:spPr/>
    </dgm:pt>
    <dgm:pt modelId="{4900837A-BFB9-457F-9268-3CF2D67CFC80}" type="pres">
      <dgm:prSet presAssocID="{6FD1932C-9165-4588-AAE4-A3B7DA792DDD}" presName="accentRepeatNode" presStyleLbl="solidFgAcc1" presStyleIdx="3" presStyleCnt="7"/>
      <dgm:spPr/>
    </dgm:pt>
    <dgm:pt modelId="{555386D8-9AA9-43E0-A6A9-468CE07CF56E}" type="pres">
      <dgm:prSet presAssocID="{DC54D64C-4164-45EB-B98B-71D09080DC1C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60907F-0AD8-4835-BD06-6DA4936B8563}" type="pres">
      <dgm:prSet presAssocID="{DC54D64C-4164-45EB-B98B-71D09080DC1C}" presName="accent_5" presStyleCnt="0"/>
      <dgm:spPr/>
    </dgm:pt>
    <dgm:pt modelId="{7275D440-E717-4523-B3A2-EB9DB5EE0ED0}" type="pres">
      <dgm:prSet presAssocID="{DC54D64C-4164-45EB-B98B-71D09080DC1C}" presName="accentRepeatNode" presStyleLbl="solidFgAcc1" presStyleIdx="4" presStyleCnt="7"/>
      <dgm:spPr/>
      <dgm:t>
        <a:bodyPr/>
        <a:lstStyle/>
        <a:p>
          <a:endParaRPr lang="en-US"/>
        </a:p>
      </dgm:t>
    </dgm:pt>
    <dgm:pt modelId="{FA0CB5A1-5036-4A6B-B66D-1D46892EBD06}" type="pres">
      <dgm:prSet presAssocID="{13B7923D-DDE3-4D03-8A0C-B337A46D9248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F2A49-3FC8-4082-ADDF-2EAE8884C093}" type="pres">
      <dgm:prSet presAssocID="{13B7923D-DDE3-4D03-8A0C-B337A46D9248}" presName="accent_6" presStyleCnt="0"/>
      <dgm:spPr/>
    </dgm:pt>
    <dgm:pt modelId="{EDA86380-CE0B-4C16-A411-6C50FA8B5E50}" type="pres">
      <dgm:prSet presAssocID="{13B7923D-DDE3-4D03-8A0C-B337A46D9248}" presName="accentRepeatNode" presStyleLbl="solidFgAcc1" presStyleIdx="5" presStyleCnt="7"/>
      <dgm:spPr/>
      <dgm:t>
        <a:bodyPr/>
        <a:lstStyle/>
        <a:p>
          <a:endParaRPr lang="en-US"/>
        </a:p>
      </dgm:t>
    </dgm:pt>
    <dgm:pt modelId="{25CCC22A-4081-4103-8C06-B16E706ADC22}" type="pres">
      <dgm:prSet presAssocID="{C0FEE621-0EDC-47F2-8FAD-53C19AF24D4E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C7C3F-FE45-4D2D-BDBD-6AFDE3E007CC}" type="pres">
      <dgm:prSet presAssocID="{C0FEE621-0EDC-47F2-8FAD-53C19AF24D4E}" presName="accent_7" presStyleCnt="0"/>
      <dgm:spPr/>
    </dgm:pt>
    <dgm:pt modelId="{3FA6F7B0-B65B-4C18-A8CE-40933CA43FF1}" type="pres">
      <dgm:prSet presAssocID="{C0FEE621-0EDC-47F2-8FAD-53C19AF24D4E}" presName="accentRepeatNode" presStyleLbl="solidFgAcc1" presStyleIdx="6" presStyleCnt="7"/>
      <dgm:spPr/>
    </dgm:pt>
  </dgm:ptLst>
  <dgm:cxnLst>
    <dgm:cxn modelId="{6B4A1328-333F-45B5-961E-A5C6A8080F38}" srcId="{28CC72E2-8DE1-4103-9B6B-38629CF602DA}" destId="{C0FEE621-0EDC-47F2-8FAD-53C19AF24D4E}" srcOrd="6" destOrd="0" parTransId="{8A0E9931-1AAA-4049-98DD-65191DB3EF6F}" sibTransId="{70D1B45E-099A-4F18-9F45-44869099D595}"/>
    <dgm:cxn modelId="{A69E52D9-9C0A-40F2-A740-11C7F806E04D}" type="presOf" srcId="{C0FEE621-0EDC-47F2-8FAD-53C19AF24D4E}" destId="{25CCC22A-4081-4103-8C06-B16E706ADC22}" srcOrd="0" destOrd="0" presId="urn:microsoft.com/office/officeart/2008/layout/VerticalCurvedList"/>
    <dgm:cxn modelId="{7249E58B-7E76-4E80-BC97-59678CBA6620}" srcId="{28CC72E2-8DE1-4103-9B6B-38629CF602DA}" destId="{DC54D64C-4164-45EB-B98B-71D09080DC1C}" srcOrd="4" destOrd="0" parTransId="{3489F12F-7EFE-4EFE-83CE-2727C2BC7340}" sibTransId="{DE06E26A-19D7-4C19-B080-2BE171F0C1AC}"/>
    <dgm:cxn modelId="{DBDBB805-6C86-4B10-B305-4D78E48161C9}" srcId="{28CC72E2-8DE1-4103-9B6B-38629CF602DA}" destId="{433511E9-CEF6-46E6-8D9C-A46F36BB501F}" srcOrd="2" destOrd="0" parTransId="{87496A5D-FCE8-40CC-8CF7-156F514A8093}" sibTransId="{77D4ED7F-0C41-43DE-AB4F-2CBA92AE05B7}"/>
    <dgm:cxn modelId="{003F0D28-5084-4471-9F0A-6528F8D17C76}" type="presOf" srcId="{433511E9-CEF6-46E6-8D9C-A46F36BB501F}" destId="{C3F4F8F3-C630-41F6-B715-C22F5381542F}" srcOrd="0" destOrd="0" presId="urn:microsoft.com/office/officeart/2008/layout/VerticalCurvedList"/>
    <dgm:cxn modelId="{F3350F32-D18B-46B4-8DD4-801C236D02F5}" type="presOf" srcId="{E947771D-B6DA-40EE-BF5F-7ECC2EBF1801}" destId="{D6A420D7-F7D6-46BB-8209-B2454BF9BAFA}" srcOrd="0" destOrd="0" presId="urn:microsoft.com/office/officeart/2008/layout/VerticalCurvedList"/>
    <dgm:cxn modelId="{1FB83F7E-3634-4C35-8002-8F62133B2470}" srcId="{28CC72E2-8DE1-4103-9B6B-38629CF602DA}" destId="{200EDF84-9FA0-406B-8EB5-8BB1059A4D73}" srcOrd="0" destOrd="0" parTransId="{7A7BE4F3-3054-4E02-B3F2-F3B9FAA50855}" sibTransId="{FAD747BA-D55F-4E42-BC2C-9144246F1D9D}"/>
    <dgm:cxn modelId="{F1C378CC-1A21-470C-9CCA-B836D626E6FC}" type="presOf" srcId="{200EDF84-9FA0-406B-8EB5-8BB1059A4D73}" destId="{84967B1B-E0BD-4BB3-9BF1-CAEA5A6A7C4E}" srcOrd="0" destOrd="0" presId="urn:microsoft.com/office/officeart/2008/layout/VerticalCurvedList"/>
    <dgm:cxn modelId="{F2A494B2-742B-4834-B519-8465AD05A72C}" type="presOf" srcId="{FAD747BA-D55F-4E42-BC2C-9144246F1D9D}" destId="{0760735B-8716-4CBF-BB32-C606BAC23DB3}" srcOrd="0" destOrd="0" presId="urn:microsoft.com/office/officeart/2008/layout/VerticalCurvedList"/>
    <dgm:cxn modelId="{BBED64D3-954A-4B9E-9BE7-3866AEBF8E4E}" srcId="{28CC72E2-8DE1-4103-9B6B-38629CF602DA}" destId="{6FD1932C-9165-4588-AAE4-A3B7DA792DDD}" srcOrd="3" destOrd="0" parTransId="{93A97F76-943C-4C5E-A46D-D4C0A615EC11}" sibTransId="{5152BAD4-707D-401A-90FD-80009E8633C3}"/>
    <dgm:cxn modelId="{0DEC4663-1B03-4073-A29E-5524A536C669}" type="presOf" srcId="{DC54D64C-4164-45EB-B98B-71D09080DC1C}" destId="{555386D8-9AA9-43E0-A6A9-468CE07CF56E}" srcOrd="0" destOrd="0" presId="urn:microsoft.com/office/officeart/2008/layout/VerticalCurvedList"/>
    <dgm:cxn modelId="{AC8ED5E4-0A66-4532-8672-F7F60F05FD24}" srcId="{28CC72E2-8DE1-4103-9B6B-38629CF602DA}" destId="{E947771D-B6DA-40EE-BF5F-7ECC2EBF1801}" srcOrd="1" destOrd="0" parTransId="{11F8F641-2A10-41E9-9F5F-44138E94EE8F}" sibTransId="{03CF3236-0D9D-48B9-80D3-E31CB6F90654}"/>
    <dgm:cxn modelId="{554C1565-0C57-4C4D-92F5-A0F262591919}" type="presOf" srcId="{13B7923D-DDE3-4D03-8A0C-B337A46D9248}" destId="{FA0CB5A1-5036-4A6B-B66D-1D46892EBD06}" srcOrd="0" destOrd="0" presId="urn:microsoft.com/office/officeart/2008/layout/VerticalCurvedList"/>
    <dgm:cxn modelId="{D0270F14-308C-42DD-BC75-3C5C49F6C545}" srcId="{28CC72E2-8DE1-4103-9B6B-38629CF602DA}" destId="{13B7923D-DDE3-4D03-8A0C-B337A46D9248}" srcOrd="5" destOrd="0" parTransId="{0BC1E104-CC4A-4894-A262-AC89E2A90828}" sibTransId="{DA3FA10A-954F-4A09-B1DD-95B1E5CAE9FD}"/>
    <dgm:cxn modelId="{050CDD23-134A-406F-AC3C-EFEEDE3D1357}" type="presOf" srcId="{28CC72E2-8DE1-4103-9B6B-38629CF602DA}" destId="{8155A21A-D761-4D04-9F9E-14E034207343}" srcOrd="0" destOrd="0" presId="urn:microsoft.com/office/officeart/2008/layout/VerticalCurvedList"/>
    <dgm:cxn modelId="{D707F9CE-C48C-4499-9E7D-1B5232FB060F}" type="presOf" srcId="{6FD1932C-9165-4588-AAE4-A3B7DA792DDD}" destId="{B253BF38-0B60-4281-96DF-22F86BBECC01}" srcOrd="0" destOrd="0" presId="urn:microsoft.com/office/officeart/2008/layout/VerticalCurvedList"/>
    <dgm:cxn modelId="{82ED6AD6-B5FC-4B02-BC50-F216B70CEE1E}" srcId="{28CC72E2-8DE1-4103-9B6B-38629CF602DA}" destId="{9134E15A-0440-4DD1-B280-C2420466F09A}" srcOrd="7" destOrd="0" parTransId="{A4400B38-6D7F-4E8A-839F-6C0100141E3D}" sibTransId="{A4C1E049-91A2-4E54-97CA-709682FCDE6D}"/>
    <dgm:cxn modelId="{87EADEAA-EB7F-4F34-AFB2-FDCC059E096B}" type="presParOf" srcId="{8155A21A-D761-4D04-9F9E-14E034207343}" destId="{2263FB3A-DDDF-4D47-867B-C19A9438AEA3}" srcOrd="0" destOrd="0" presId="urn:microsoft.com/office/officeart/2008/layout/VerticalCurvedList"/>
    <dgm:cxn modelId="{E273EABA-84A2-4E09-9624-0A4BB9A0E963}" type="presParOf" srcId="{2263FB3A-DDDF-4D47-867B-C19A9438AEA3}" destId="{BC6AFC1D-C161-4A89-BCA4-B0BE8D6B2A1D}" srcOrd="0" destOrd="0" presId="urn:microsoft.com/office/officeart/2008/layout/VerticalCurvedList"/>
    <dgm:cxn modelId="{E9542F3B-5FFA-4243-997F-60C7B9ABB553}" type="presParOf" srcId="{BC6AFC1D-C161-4A89-BCA4-B0BE8D6B2A1D}" destId="{53F05122-F8D2-49AF-9BAF-FDE4D3978CFB}" srcOrd="0" destOrd="0" presId="urn:microsoft.com/office/officeart/2008/layout/VerticalCurvedList"/>
    <dgm:cxn modelId="{16CF73D2-986A-4FD6-8A55-B3A0798E80D8}" type="presParOf" srcId="{BC6AFC1D-C161-4A89-BCA4-B0BE8D6B2A1D}" destId="{0760735B-8716-4CBF-BB32-C606BAC23DB3}" srcOrd="1" destOrd="0" presId="urn:microsoft.com/office/officeart/2008/layout/VerticalCurvedList"/>
    <dgm:cxn modelId="{FFE234CE-E0CB-4169-A407-5EADB8685DAC}" type="presParOf" srcId="{BC6AFC1D-C161-4A89-BCA4-B0BE8D6B2A1D}" destId="{8725A84A-3209-4526-B584-3A7931FEB0AE}" srcOrd="2" destOrd="0" presId="urn:microsoft.com/office/officeart/2008/layout/VerticalCurvedList"/>
    <dgm:cxn modelId="{902BC437-4E08-4FF2-AF13-438289368D4A}" type="presParOf" srcId="{BC6AFC1D-C161-4A89-BCA4-B0BE8D6B2A1D}" destId="{1BF27B73-4303-4155-90C1-A5E664FD6434}" srcOrd="3" destOrd="0" presId="urn:microsoft.com/office/officeart/2008/layout/VerticalCurvedList"/>
    <dgm:cxn modelId="{55D5081B-331F-47FC-8227-5FA2E5B79350}" type="presParOf" srcId="{2263FB3A-DDDF-4D47-867B-C19A9438AEA3}" destId="{84967B1B-E0BD-4BB3-9BF1-CAEA5A6A7C4E}" srcOrd="1" destOrd="0" presId="urn:microsoft.com/office/officeart/2008/layout/VerticalCurvedList"/>
    <dgm:cxn modelId="{9101D615-7DF4-4370-9550-965898B32021}" type="presParOf" srcId="{2263FB3A-DDDF-4D47-867B-C19A9438AEA3}" destId="{53FA9FF9-D6AA-472C-BB0C-F1FA61FFC263}" srcOrd="2" destOrd="0" presId="urn:microsoft.com/office/officeart/2008/layout/VerticalCurvedList"/>
    <dgm:cxn modelId="{B28FB59E-B917-4D6C-B05A-B9854F2C1E20}" type="presParOf" srcId="{53FA9FF9-D6AA-472C-BB0C-F1FA61FFC263}" destId="{13CFBCBF-D83C-443C-A47E-B551056755F9}" srcOrd="0" destOrd="0" presId="urn:microsoft.com/office/officeart/2008/layout/VerticalCurvedList"/>
    <dgm:cxn modelId="{F4F951AF-110B-450E-9844-5B5F86136F6D}" type="presParOf" srcId="{2263FB3A-DDDF-4D47-867B-C19A9438AEA3}" destId="{D6A420D7-F7D6-46BB-8209-B2454BF9BAFA}" srcOrd="3" destOrd="0" presId="urn:microsoft.com/office/officeart/2008/layout/VerticalCurvedList"/>
    <dgm:cxn modelId="{12342467-71D0-4010-BC22-ED07DB15109C}" type="presParOf" srcId="{2263FB3A-DDDF-4D47-867B-C19A9438AEA3}" destId="{505EE6CE-E747-46C4-A7AF-B10997DE0313}" srcOrd="4" destOrd="0" presId="urn:microsoft.com/office/officeart/2008/layout/VerticalCurvedList"/>
    <dgm:cxn modelId="{E33FF788-B43A-4801-93D3-F65CE0D72124}" type="presParOf" srcId="{505EE6CE-E747-46C4-A7AF-B10997DE0313}" destId="{3B7E54D2-E844-4DBD-BCF0-A6CA6D88322C}" srcOrd="0" destOrd="0" presId="urn:microsoft.com/office/officeart/2008/layout/VerticalCurvedList"/>
    <dgm:cxn modelId="{C4846E83-8B05-424C-A7E5-0A6211C336E3}" type="presParOf" srcId="{2263FB3A-DDDF-4D47-867B-C19A9438AEA3}" destId="{C3F4F8F3-C630-41F6-B715-C22F5381542F}" srcOrd="5" destOrd="0" presId="urn:microsoft.com/office/officeart/2008/layout/VerticalCurvedList"/>
    <dgm:cxn modelId="{2487111F-FCDF-407D-BD9F-E6BF48CCD8EE}" type="presParOf" srcId="{2263FB3A-DDDF-4D47-867B-C19A9438AEA3}" destId="{11EEC2DD-9F13-4435-A23D-F850360CBECD}" srcOrd="6" destOrd="0" presId="urn:microsoft.com/office/officeart/2008/layout/VerticalCurvedList"/>
    <dgm:cxn modelId="{1A5CB181-9C1B-4E11-850A-F930DD9FD890}" type="presParOf" srcId="{11EEC2DD-9F13-4435-A23D-F850360CBECD}" destId="{6B8C8471-566E-4B65-9A1B-8D2F3C0621E7}" srcOrd="0" destOrd="0" presId="urn:microsoft.com/office/officeart/2008/layout/VerticalCurvedList"/>
    <dgm:cxn modelId="{BE80D7CD-9180-4121-B4D0-8044608AB675}" type="presParOf" srcId="{2263FB3A-DDDF-4D47-867B-C19A9438AEA3}" destId="{B253BF38-0B60-4281-96DF-22F86BBECC01}" srcOrd="7" destOrd="0" presId="urn:microsoft.com/office/officeart/2008/layout/VerticalCurvedList"/>
    <dgm:cxn modelId="{56B36FB0-1978-4EBB-BB4C-5263CB508291}" type="presParOf" srcId="{2263FB3A-DDDF-4D47-867B-C19A9438AEA3}" destId="{1F02A678-9030-4C18-A5D8-EBC7AC54CCB1}" srcOrd="8" destOrd="0" presId="urn:microsoft.com/office/officeart/2008/layout/VerticalCurvedList"/>
    <dgm:cxn modelId="{E503FB86-95CC-4089-B9E6-6287A78A24C3}" type="presParOf" srcId="{1F02A678-9030-4C18-A5D8-EBC7AC54CCB1}" destId="{4900837A-BFB9-457F-9268-3CF2D67CFC80}" srcOrd="0" destOrd="0" presId="urn:microsoft.com/office/officeart/2008/layout/VerticalCurvedList"/>
    <dgm:cxn modelId="{E313DC28-0FC5-4776-92DA-0FC38CB8DF3B}" type="presParOf" srcId="{2263FB3A-DDDF-4D47-867B-C19A9438AEA3}" destId="{555386D8-9AA9-43E0-A6A9-468CE07CF56E}" srcOrd="9" destOrd="0" presId="urn:microsoft.com/office/officeart/2008/layout/VerticalCurvedList"/>
    <dgm:cxn modelId="{F25C90DB-E5A9-41E9-B64F-4DF854DA876A}" type="presParOf" srcId="{2263FB3A-DDDF-4D47-867B-C19A9438AEA3}" destId="{7560907F-0AD8-4835-BD06-6DA4936B8563}" srcOrd="10" destOrd="0" presId="urn:microsoft.com/office/officeart/2008/layout/VerticalCurvedList"/>
    <dgm:cxn modelId="{91A727C6-2C96-497B-BC90-AC9464B6BE18}" type="presParOf" srcId="{7560907F-0AD8-4835-BD06-6DA4936B8563}" destId="{7275D440-E717-4523-B3A2-EB9DB5EE0ED0}" srcOrd="0" destOrd="0" presId="urn:microsoft.com/office/officeart/2008/layout/VerticalCurvedList"/>
    <dgm:cxn modelId="{6340F3BE-DC56-4271-87C0-7AA859539FC5}" type="presParOf" srcId="{2263FB3A-DDDF-4D47-867B-C19A9438AEA3}" destId="{FA0CB5A1-5036-4A6B-B66D-1D46892EBD06}" srcOrd="11" destOrd="0" presId="urn:microsoft.com/office/officeart/2008/layout/VerticalCurvedList"/>
    <dgm:cxn modelId="{65A86FEA-635F-422A-ADE8-52E19EFA9B2A}" type="presParOf" srcId="{2263FB3A-DDDF-4D47-867B-C19A9438AEA3}" destId="{006F2A49-3FC8-4082-ADDF-2EAE8884C093}" srcOrd="12" destOrd="0" presId="urn:microsoft.com/office/officeart/2008/layout/VerticalCurvedList"/>
    <dgm:cxn modelId="{F8DB5887-7C16-4BDA-807F-2E5B82773BED}" type="presParOf" srcId="{006F2A49-3FC8-4082-ADDF-2EAE8884C093}" destId="{EDA86380-CE0B-4C16-A411-6C50FA8B5E50}" srcOrd="0" destOrd="0" presId="urn:microsoft.com/office/officeart/2008/layout/VerticalCurvedList"/>
    <dgm:cxn modelId="{6BCCD2A1-2EA8-4024-ACE5-0F45A8564DDB}" type="presParOf" srcId="{2263FB3A-DDDF-4D47-867B-C19A9438AEA3}" destId="{25CCC22A-4081-4103-8C06-B16E706ADC22}" srcOrd="13" destOrd="0" presId="urn:microsoft.com/office/officeart/2008/layout/VerticalCurvedList"/>
    <dgm:cxn modelId="{74F84273-087A-4EC6-8494-E2342567354F}" type="presParOf" srcId="{2263FB3A-DDDF-4D47-867B-C19A9438AEA3}" destId="{232C7C3F-FE45-4D2D-BDBD-6AFDE3E007CC}" srcOrd="14" destOrd="0" presId="urn:microsoft.com/office/officeart/2008/layout/VerticalCurvedList"/>
    <dgm:cxn modelId="{75C4D622-2322-4CA2-B457-E7469CAE6165}" type="presParOf" srcId="{232C7C3F-FE45-4D2D-BDBD-6AFDE3E007CC}" destId="{3FA6F7B0-B65B-4C18-A8CE-40933CA43FF1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EE6CFC-B518-4AAE-ADF7-F1BECD6D7128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9E33167-4128-4ECD-AC95-149D1CCA4B46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Example</a:t>
          </a:r>
          <a:endParaRPr lang="en-US" altLang="ja-JP" dirty="0">
            <a:ea typeface="MS PGothic" pitchFamily="34" charset="-128"/>
          </a:endParaRPr>
        </a:p>
      </dgm:t>
    </dgm:pt>
    <dgm:pt modelId="{348B33A8-6807-433C-906C-0327B4B9EE6D}" type="parTrans" cxnId="{69B9B3C0-C6BF-41D8-95E0-7C6885373E59}">
      <dgm:prSet/>
      <dgm:spPr/>
      <dgm:t>
        <a:bodyPr/>
        <a:lstStyle/>
        <a:p>
          <a:endParaRPr lang="en-US"/>
        </a:p>
      </dgm:t>
    </dgm:pt>
    <dgm:pt modelId="{6BDFE6A7-2622-4AE7-97F7-65C7EE73ACE3}" type="sibTrans" cxnId="{69B9B3C0-C6BF-41D8-95E0-7C6885373E59}">
      <dgm:prSet/>
      <dgm:spPr/>
      <dgm:t>
        <a:bodyPr/>
        <a:lstStyle/>
        <a:p>
          <a:endParaRPr lang="en-US"/>
        </a:p>
      </dgm:t>
    </dgm:pt>
    <dgm:pt modelId="{3CDDD800-D938-45A0-B65E-D4F81B3311A3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Verify functionalities of the Calculator</a:t>
          </a:r>
          <a:endParaRPr lang="en-US" altLang="ja-JP" dirty="0">
            <a:ea typeface="MS PGothic" pitchFamily="34" charset="-128"/>
          </a:endParaRPr>
        </a:p>
      </dgm:t>
    </dgm:pt>
    <dgm:pt modelId="{265CFA66-2302-47D9-B27B-BDAEA38F36A0}" type="parTrans" cxnId="{F5D26C7E-6198-4DFB-A1EE-FCAEE8BA9F5B}">
      <dgm:prSet/>
      <dgm:spPr/>
      <dgm:t>
        <a:bodyPr/>
        <a:lstStyle/>
        <a:p>
          <a:endParaRPr lang="en-US"/>
        </a:p>
      </dgm:t>
    </dgm:pt>
    <dgm:pt modelId="{34B19556-6DAF-4E98-A791-AA5846E58BE6}" type="sibTrans" cxnId="{F5D26C7E-6198-4DFB-A1EE-FCAEE8BA9F5B}">
      <dgm:prSet/>
      <dgm:spPr/>
      <dgm:t>
        <a:bodyPr/>
        <a:lstStyle/>
        <a:p>
          <a:endParaRPr lang="en-US"/>
        </a:p>
      </dgm:t>
    </dgm:pt>
    <dgm:pt modelId="{C505DFCB-ADE5-4F17-BB3F-06ECA51F46D9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Control Script runs different scenarios indicated in test case</a:t>
          </a:r>
          <a:endParaRPr lang="en-US" altLang="ja-JP" dirty="0">
            <a:ea typeface="MS PGothic" pitchFamily="34" charset="-128"/>
          </a:endParaRPr>
        </a:p>
      </dgm:t>
    </dgm:pt>
    <dgm:pt modelId="{A977EE5D-7EC1-4380-9D88-EA24D6B04E8A}" type="parTrans" cxnId="{A2994FF7-75AD-42E9-911D-B30DB0ABCFD4}">
      <dgm:prSet/>
      <dgm:spPr/>
      <dgm:t>
        <a:bodyPr/>
        <a:lstStyle/>
        <a:p>
          <a:endParaRPr lang="en-US"/>
        </a:p>
      </dgm:t>
    </dgm:pt>
    <dgm:pt modelId="{47E712DE-3849-4F09-B180-26C2952F5E54}" type="sibTrans" cxnId="{A2994FF7-75AD-42E9-911D-B30DB0ABCFD4}">
      <dgm:prSet/>
      <dgm:spPr/>
      <dgm:t>
        <a:bodyPr/>
        <a:lstStyle/>
        <a:p>
          <a:endParaRPr lang="en-US"/>
        </a:p>
      </dgm:t>
    </dgm:pt>
    <dgm:pt modelId="{6C904286-9D86-4F50-ABE7-7F93FB29F2C9}" type="pres">
      <dgm:prSet presAssocID="{BCEE6CFC-B518-4AAE-ADF7-F1BECD6D712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5661EF-E95E-4D6A-B6A7-9158AD97E2D0}" type="pres">
      <dgm:prSet presAssocID="{19E33167-4128-4ECD-AC95-149D1CCA4B46}" presName="parentLin" presStyleCnt="0"/>
      <dgm:spPr/>
    </dgm:pt>
    <dgm:pt modelId="{9F3C5AF2-9CC7-4EC4-870E-3940BF029A06}" type="pres">
      <dgm:prSet presAssocID="{19E33167-4128-4ECD-AC95-149D1CCA4B4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405B3F7-0878-4B69-84DE-2F90CC84B905}" type="pres">
      <dgm:prSet presAssocID="{19E33167-4128-4ECD-AC95-149D1CCA4B4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4D34D-4772-413D-92C6-7452C9242F98}" type="pres">
      <dgm:prSet presAssocID="{19E33167-4128-4ECD-AC95-149D1CCA4B46}" presName="negativeSpace" presStyleCnt="0"/>
      <dgm:spPr/>
    </dgm:pt>
    <dgm:pt modelId="{4875EDE1-3F58-4AF4-B4ED-53871C410A83}" type="pres">
      <dgm:prSet presAssocID="{19E33167-4128-4ECD-AC95-149D1CCA4B46}" presName="childText" presStyleLbl="conFgAcc1" presStyleIdx="0" presStyleCnt="2" custScaleY="100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8A41E-B428-4466-B61E-5B0A0C8A56A8}" type="pres">
      <dgm:prSet presAssocID="{6BDFE6A7-2622-4AE7-97F7-65C7EE73ACE3}" presName="spaceBetweenRectangles" presStyleCnt="0"/>
      <dgm:spPr/>
    </dgm:pt>
    <dgm:pt modelId="{0D4B0111-60DD-46DB-9EBC-882768A9F704}" type="pres">
      <dgm:prSet presAssocID="{C505DFCB-ADE5-4F17-BB3F-06ECA51F46D9}" presName="parentLin" presStyleCnt="0"/>
      <dgm:spPr/>
    </dgm:pt>
    <dgm:pt modelId="{E1D9FDA5-FBC1-48CE-9F28-91355B74BF85}" type="pres">
      <dgm:prSet presAssocID="{C505DFCB-ADE5-4F17-BB3F-06ECA51F46D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6BB364D-A0DE-4520-85BA-C08C70B1F026}" type="pres">
      <dgm:prSet presAssocID="{C505DFCB-ADE5-4F17-BB3F-06ECA51F46D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37DF5-3ED2-4A64-858A-BC506AE37F1A}" type="pres">
      <dgm:prSet presAssocID="{C505DFCB-ADE5-4F17-BB3F-06ECA51F46D9}" presName="negativeSpace" presStyleCnt="0"/>
      <dgm:spPr/>
    </dgm:pt>
    <dgm:pt modelId="{98FBA03F-E2D8-4960-91A7-FADB21FEE48C}" type="pres">
      <dgm:prSet presAssocID="{C505DFCB-ADE5-4F17-BB3F-06ECA51F46D9}" presName="childText" presStyleLbl="conFgAcc1" presStyleIdx="1" presStyleCnt="2" custScaleY="9595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A87206-8E1F-41E0-8267-E4A1F4F1E5A2}" type="presOf" srcId="{C505DFCB-ADE5-4F17-BB3F-06ECA51F46D9}" destId="{E1D9FDA5-FBC1-48CE-9F28-91355B74BF85}" srcOrd="0" destOrd="0" presId="urn:microsoft.com/office/officeart/2005/8/layout/list1"/>
    <dgm:cxn modelId="{7DD673F9-9DC4-47E2-BCB4-0F3472F2FEFB}" type="presOf" srcId="{19E33167-4128-4ECD-AC95-149D1CCA4B46}" destId="{A405B3F7-0878-4B69-84DE-2F90CC84B905}" srcOrd="1" destOrd="0" presId="urn:microsoft.com/office/officeart/2005/8/layout/list1"/>
    <dgm:cxn modelId="{D3F887D8-1F83-4967-80C0-61AF0332E8B3}" type="presOf" srcId="{BCEE6CFC-B518-4AAE-ADF7-F1BECD6D7128}" destId="{6C904286-9D86-4F50-ABE7-7F93FB29F2C9}" srcOrd="0" destOrd="0" presId="urn:microsoft.com/office/officeart/2005/8/layout/list1"/>
    <dgm:cxn modelId="{A2994FF7-75AD-42E9-911D-B30DB0ABCFD4}" srcId="{BCEE6CFC-B518-4AAE-ADF7-F1BECD6D7128}" destId="{C505DFCB-ADE5-4F17-BB3F-06ECA51F46D9}" srcOrd="1" destOrd="0" parTransId="{A977EE5D-7EC1-4380-9D88-EA24D6B04E8A}" sibTransId="{47E712DE-3849-4F09-B180-26C2952F5E54}"/>
    <dgm:cxn modelId="{2F410144-B93F-4867-819D-31D4D714EF71}" type="presOf" srcId="{3CDDD800-D938-45A0-B65E-D4F81B3311A3}" destId="{4875EDE1-3F58-4AF4-B4ED-53871C410A83}" srcOrd="0" destOrd="0" presId="urn:microsoft.com/office/officeart/2005/8/layout/list1"/>
    <dgm:cxn modelId="{69B9B3C0-C6BF-41D8-95E0-7C6885373E59}" srcId="{BCEE6CFC-B518-4AAE-ADF7-F1BECD6D7128}" destId="{19E33167-4128-4ECD-AC95-149D1CCA4B46}" srcOrd="0" destOrd="0" parTransId="{348B33A8-6807-433C-906C-0327B4B9EE6D}" sibTransId="{6BDFE6A7-2622-4AE7-97F7-65C7EE73ACE3}"/>
    <dgm:cxn modelId="{F5D26C7E-6198-4DFB-A1EE-FCAEE8BA9F5B}" srcId="{19E33167-4128-4ECD-AC95-149D1CCA4B46}" destId="{3CDDD800-D938-45A0-B65E-D4F81B3311A3}" srcOrd="0" destOrd="0" parTransId="{265CFA66-2302-47D9-B27B-BDAEA38F36A0}" sibTransId="{34B19556-6DAF-4E98-A791-AA5846E58BE6}"/>
    <dgm:cxn modelId="{889EBB91-EE95-47E5-8F4F-7A6A86E9819B}" type="presOf" srcId="{19E33167-4128-4ECD-AC95-149D1CCA4B46}" destId="{9F3C5AF2-9CC7-4EC4-870E-3940BF029A06}" srcOrd="0" destOrd="0" presId="urn:microsoft.com/office/officeart/2005/8/layout/list1"/>
    <dgm:cxn modelId="{456E23BD-C77D-4AD2-87F1-5D5AB801B698}" type="presOf" srcId="{C505DFCB-ADE5-4F17-BB3F-06ECA51F46D9}" destId="{D6BB364D-A0DE-4520-85BA-C08C70B1F026}" srcOrd="1" destOrd="0" presId="urn:microsoft.com/office/officeart/2005/8/layout/list1"/>
    <dgm:cxn modelId="{FFE1552A-39DB-419F-ADB7-969F166667B6}" type="presParOf" srcId="{6C904286-9D86-4F50-ABE7-7F93FB29F2C9}" destId="{FA5661EF-E95E-4D6A-B6A7-9158AD97E2D0}" srcOrd="0" destOrd="0" presId="urn:microsoft.com/office/officeart/2005/8/layout/list1"/>
    <dgm:cxn modelId="{98FD72E7-1C52-4342-822E-176779C76B9C}" type="presParOf" srcId="{FA5661EF-E95E-4D6A-B6A7-9158AD97E2D0}" destId="{9F3C5AF2-9CC7-4EC4-870E-3940BF029A06}" srcOrd="0" destOrd="0" presId="urn:microsoft.com/office/officeart/2005/8/layout/list1"/>
    <dgm:cxn modelId="{3F5EDB80-CC0B-4BBA-98F0-78373A26F8A8}" type="presParOf" srcId="{FA5661EF-E95E-4D6A-B6A7-9158AD97E2D0}" destId="{A405B3F7-0878-4B69-84DE-2F90CC84B905}" srcOrd="1" destOrd="0" presId="urn:microsoft.com/office/officeart/2005/8/layout/list1"/>
    <dgm:cxn modelId="{937EDDAA-25C5-405D-A215-B3887242F419}" type="presParOf" srcId="{6C904286-9D86-4F50-ABE7-7F93FB29F2C9}" destId="{B5F4D34D-4772-413D-92C6-7452C9242F98}" srcOrd="1" destOrd="0" presId="urn:microsoft.com/office/officeart/2005/8/layout/list1"/>
    <dgm:cxn modelId="{B3EC08AF-4516-4A7F-98DF-AB646C5C5BC1}" type="presParOf" srcId="{6C904286-9D86-4F50-ABE7-7F93FB29F2C9}" destId="{4875EDE1-3F58-4AF4-B4ED-53871C410A83}" srcOrd="2" destOrd="0" presId="urn:microsoft.com/office/officeart/2005/8/layout/list1"/>
    <dgm:cxn modelId="{7B892941-9D81-4283-87DB-195898D81081}" type="presParOf" srcId="{6C904286-9D86-4F50-ABE7-7F93FB29F2C9}" destId="{2868A41E-B428-4466-B61E-5B0A0C8A56A8}" srcOrd="3" destOrd="0" presId="urn:microsoft.com/office/officeart/2005/8/layout/list1"/>
    <dgm:cxn modelId="{DE44D091-FF5C-452A-BA33-3382CC148451}" type="presParOf" srcId="{6C904286-9D86-4F50-ABE7-7F93FB29F2C9}" destId="{0D4B0111-60DD-46DB-9EBC-882768A9F704}" srcOrd="4" destOrd="0" presId="urn:microsoft.com/office/officeart/2005/8/layout/list1"/>
    <dgm:cxn modelId="{3C369456-D516-42C9-9EF0-425503FD0749}" type="presParOf" srcId="{0D4B0111-60DD-46DB-9EBC-882768A9F704}" destId="{E1D9FDA5-FBC1-48CE-9F28-91355B74BF85}" srcOrd="0" destOrd="0" presId="urn:microsoft.com/office/officeart/2005/8/layout/list1"/>
    <dgm:cxn modelId="{28FEAD44-E9C8-445A-8E04-05E5B9876982}" type="presParOf" srcId="{0D4B0111-60DD-46DB-9EBC-882768A9F704}" destId="{D6BB364D-A0DE-4520-85BA-C08C70B1F026}" srcOrd="1" destOrd="0" presId="urn:microsoft.com/office/officeart/2005/8/layout/list1"/>
    <dgm:cxn modelId="{1AE84E8E-B299-49D3-A8A8-472A263926B3}" type="presParOf" srcId="{6C904286-9D86-4F50-ABE7-7F93FB29F2C9}" destId="{DD137DF5-3ED2-4A64-858A-BC506AE37F1A}" srcOrd="5" destOrd="0" presId="urn:microsoft.com/office/officeart/2005/8/layout/list1"/>
    <dgm:cxn modelId="{460F06A4-ABDE-4B2F-A41B-B4F6A97FF572}" type="presParOf" srcId="{6C904286-9D86-4F50-ABE7-7F93FB29F2C9}" destId="{98FBA03F-E2D8-4960-91A7-FADB21FEE48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A296B8A-E4DE-4408-AA7B-B6FACBE87076}" type="doc">
      <dgm:prSet loTypeId="urn:microsoft.com/office/officeart/2005/8/layout/arrow2" loCatId="process" qsTypeId="urn:microsoft.com/office/officeart/2005/8/quickstyle/simple5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CBBE58F8-91A1-46A8-BC69-AC4D4F5E2AE8}">
      <dgm:prSet phldrT="[Text]"/>
      <dgm:spPr/>
      <dgm:t>
        <a:bodyPr/>
        <a:lstStyle/>
        <a:p>
          <a:r>
            <a:rPr lang="en-US" b="1" dirty="0" smtClean="0"/>
            <a:t>Define Problem</a:t>
          </a:r>
          <a:endParaRPr lang="en-US" b="1" dirty="0"/>
        </a:p>
      </dgm:t>
    </dgm:pt>
    <dgm:pt modelId="{C5CE27C4-CCB3-4E5F-AABE-63CDAF0822B1}" type="parTrans" cxnId="{0E8D5181-41C2-46FE-96C1-BE55EFF75220}">
      <dgm:prSet/>
      <dgm:spPr/>
      <dgm:t>
        <a:bodyPr/>
        <a:lstStyle/>
        <a:p>
          <a:endParaRPr lang="en-US"/>
        </a:p>
      </dgm:t>
    </dgm:pt>
    <dgm:pt modelId="{2A373523-DA35-4779-8D05-2B27AD764722}" type="sibTrans" cxnId="{0E8D5181-41C2-46FE-96C1-BE55EFF75220}">
      <dgm:prSet/>
      <dgm:spPr/>
      <dgm:t>
        <a:bodyPr/>
        <a:lstStyle/>
        <a:p>
          <a:endParaRPr lang="en-US"/>
        </a:p>
      </dgm:t>
    </dgm:pt>
    <dgm:pt modelId="{552C53C3-67BC-4FCF-AC3E-B79344C709F1}">
      <dgm:prSet phldrT="[Text]"/>
      <dgm:spPr/>
      <dgm:t>
        <a:bodyPr/>
        <a:lstStyle/>
        <a:p>
          <a:r>
            <a:rPr lang="en-US" b="1" dirty="0" smtClean="0"/>
            <a:t>Define Required Features</a:t>
          </a:r>
          <a:endParaRPr lang="en-US" b="1" dirty="0"/>
        </a:p>
      </dgm:t>
    </dgm:pt>
    <dgm:pt modelId="{527BAAC3-6481-4D6E-BB43-CBB9D456DD63}" type="parTrans" cxnId="{6FDFFBCC-17D4-4CBE-A51D-35EEE47CBB43}">
      <dgm:prSet/>
      <dgm:spPr/>
      <dgm:t>
        <a:bodyPr/>
        <a:lstStyle/>
        <a:p>
          <a:endParaRPr lang="en-US"/>
        </a:p>
      </dgm:t>
    </dgm:pt>
    <dgm:pt modelId="{3609CD51-F622-4414-B7E9-51D060709B1E}" type="sibTrans" cxnId="{6FDFFBCC-17D4-4CBE-A51D-35EEE47CBB43}">
      <dgm:prSet/>
      <dgm:spPr/>
      <dgm:t>
        <a:bodyPr/>
        <a:lstStyle/>
        <a:p>
          <a:endParaRPr lang="en-US"/>
        </a:p>
      </dgm:t>
    </dgm:pt>
    <dgm:pt modelId="{EE1F56CB-482F-4567-81B4-D93A51E17F2A}">
      <dgm:prSet phldrT="[Text]"/>
      <dgm:spPr/>
      <dgm:t>
        <a:bodyPr/>
        <a:lstStyle/>
        <a:p>
          <a:r>
            <a:rPr lang="en-US" dirty="0" smtClean="0"/>
            <a:t>Shortlist</a:t>
          </a:r>
          <a:endParaRPr lang="en-US" dirty="0"/>
        </a:p>
      </dgm:t>
    </dgm:pt>
    <dgm:pt modelId="{D0155DB9-2E82-422D-8EE5-ECA73D899914}" type="parTrans" cxnId="{C4889416-1638-48DD-9BDA-08BCE1CAF311}">
      <dgm:prSet/>
      <dgm:spPr/>
      <dgm:t>
        <a:bodyPr/>
        <a:lstStyle/>
        <a:p>
          <a:endParaRPr lang="en-US"/>
        </a:p>
      </dgm:t>
    </dgm:pt>
    <dgm:pt modelId="{239474AF-0577-4CC1-AEB8-E07CF62F90CA}" type="sibTrans" cxnId="{C4889416-1638-48DD-9BDA-08BCE1CAF311}">
      <dgm:prSet/>
      <dgm:spPr/>
      <dgm:t>
        <a:bodyPr/>
        <a:lstStyle/>
        <a:p>
          <a:endParaRPr lang="en-US"/>
        </a:p>
      </dgm:t>
    </dgm:pt>
    <dgm:pt modelId="{DFBE3AEC-0828-4E26-8212-102F4ED0529E}">
      <dgm:prSet phldrT="[Text]"/>
      <dgm:spPr/>
      <dgm:t>
        <a:bodyPr/>
        <a:lstStyle/>
        <a:p>
          <a:r>
            <a:rPr lang="en-US" dirty="0" smtClean="0"/>
            <a:t>Consider automation as a solution</a:t>
          </a:r>
          <a:endParaRPr lang="en-US" dirty="0"/>
        </a:p>
      </dgm:t>
    </dgm:pt>
    <dgm:pt modelId="{C02092BC-A58C-4FF1-B676-3897D152F2DB}" type="parTrans" cxnId="{685DF5F1-1B62-400E-98B7-54629504B3F3}">
      <dgm:prSet/>
      <dgm:spPr/>
      <dgm:t>
        <a:bodyPr/>
        <a:lstStyle/>
        <a:p>
          <a:endParaRPr lang="en-US"/>
        </a:p>
      </dgm:t>
    </dgm:pt>
    <dgm:pt modelId="{63DE40C6-4916-4598-953C-50D78AD85FB3}" type="sibTrans" cxnId="{685DF5F1-1B62-400E-98B7-54629504B3F3}">
      <dgm:prSet/>
      <dgm:spPr/>
      <dgm:t>
        <a:bodyPr/>
        <a:lstStyle/>
        <a:p>
          <a:endParaRPr lang="en-US"/>
        </a:p>
      </dgm:t>
    </dgm:pt>
    <dgm:pt modelId="{C7739FEA-15D9-444E-874D-94584628AE63}">
      <dgm:prSet/>
      <dgm:spPr/>
      <dgm:t>
        <a:bodyPr/>
        <a:lstStyle/>
        <a:p>
          <a:r>
            <a:rPr lang="en-US" dirty="0" smtClean="0"/>
            <a:t>Make business case</a:t>
          </a:r>
          <a:endParaRPr lang="en-US" dirty="0"/>
        </a:p>
      </dgm:t>
    </dgm:pt>
    <dgm:pt modelId="{AC6566AF-E72A-437F-8F68-9AEEF2EDBBBD}" type="parTrans" cxnId="{8DBC9A74-28E3-432D-9A27-E3F6FDE475B6}">
      <dgm:prSet/>
      <dgm:spPr/>
      <dgm:t>
        <a:bodyPr/>
        <a:lstStyle/>
        <a:p>
          <a:endParaRPr lang="en-US"/>
        </a:p>
      </dgm:t>
    </dgm:pt>
    <dgm:pt modelId="{E04823E4-5DCB-4AD3-BB38-18071BC3F627}" type="sibTrans" cxnId="{8DBC9A74-28E3-432D-9A27-E3F6FDE475B6}">
      <dgm:prSet/>
      <dgm:spPr/>
      <dgm:t>
        <a:bodyPr/>
        <a:lstStyle/>
        <a:p>
          <a:endParaRPr lang="en-US"/>
        </a:p>
      </dgm:t>
    </dgm:pt>
    <dgm:pt modelId="{C9690DDE-1E7D-44AF-B56B-3829E71D2F6C}">
      <dgm:prSet/>
      <dgm:spPr/>
      <dgm:t>
        <a:bodyPr/>
        <a:lstStyle/>
        <a:p>
          <a:r>
            <a:rPr lang="en-US" dirty="0" smtClean="0"/>
            <a:t>Manual testing problem</a:t>
          </a:r>
          <a:endParaRPr lang="en-US" dirty="0"/>
        </a:p>
      </dgm:t>
    </dgm:pt>
    <dgm:pt modelId="{E1DB3D14-A928-4419-B38F-537DD2DE9E19}" type="parTrans" cxnId="{3DE5A676-6EAC-4FB1-9362-FE5C371B75E9}">
      <dgm:prSet/>
      <dgm:spPr/>
      <dgm:t>
        <a:bodyPr/>
        <a:lstStyle/>
        <a:p>
          <a:endParaRPr lang="en-US"/>
        </a:p>
      </dgm:t>
    </dgm:pt>
    <dgm:pt modelId="{CF76DB2F-FEB5-487F-B0C3-130A94EC0EE9}" type="sibTrans" cxnId="{3DE5A676-6EAC-4FB1-9362-FE5C371B75E9}">
      <dgm:prSet/>
      <dgm:spPr/>
      <dgm:t>
        <a:bodyPr/>
        <a:lstStyle/>
        <a:p>
          <a:endParaRPr lang="en-US"/>
        </a:p>
      </dgm:t>
    </dgm:pt>
    <dgm:pt modelId="{51906A2B-0BA9-47D1-B91B-46C3FE81E847}">
      <dgm:prSet/>
      <dgm:spPr/>
      <dgm:t>
        <a:bodyPr/>
        <a:lstStyle/>
        <a:p>
          <a:r>
            <a:rPr lang="en-US" dirty="0" smtClean="0"/>
            <a:t>Evaluate</a:t>
          </a:r>
          <a:endParaRPr lang="en-US" dirty="0"/>
        </a:p>
      </dgm:t>
    </dgm:pt>
    <dgm:pt modelId="{6617AC04-00CA-48FC-9977-6BB9935CFFCE}" type="parTrans" cxnId="{7A99AF6F-9F93-49FC-B1FC-D630AD02854A}">
      <dgm:prSet/>
      <dgm:spPr/>
      <dgm:t>
        <a:bodyPr/>
        <a:lstStyle/>
        <a:p>
          <a:endParaRPr lang="en-US"/>
        </a:p>
      </dgm:t>
    </dgm:pt>
    <dgm:pt modelId="{B5DE4502-C6B4-40B5-9693-4D0984678E35}" type="sibTrans" cxnId="{7A99AF6F-9F93-49FC-B1FC-D630AD02854A}">
      <dgm:prSet/>
      <dgm:spPr/>
      <dgm:t>
        <a:bodyPr/>
        <a:lstStyle/>
        <a:p>
          <a:endParaRPr lang="en-US"/>
        </a:p>
      </dgm:t>
    </dgm:pt>
    <dgm:pt modelId="{92655048-8FA6-4A5D-92C9-2B6E5EAA81DC}">
      <dgm:prSet/>
      <dgm:spPr/>
      <dgm:t>
        <a:bodyPr/>
        <a:lstStyle/>
        <a:p>
          <a:r>
            <a:rPr lang="en-US" dirty="0" smtClean="0"/>
            <a:t>Demo</a:t>
          </a:r>
          <a:endParaRPr lang="en-US" dirty="0"/>
        </a:p>
      </dgm:t>
    </dgm:pt>
    <dgm:pt modelId="{08E6920C-0599-408D-AA43-714C51F535AB}" type="parTrans" cxnId="{2CF96682-104C-4128-95C2-037D5FF80C68}">
      <dgm:prSet/>
      <dgm:spPr/>
      <dgm:t>
        <a:bodyPr/>
        <a:lstStyle/>
        <a:p>
          <a:endParaRPr lang="en-US"/>
        </a:p>
      </dgm:t>
    </dgm:pt>
    <dgm:pt modelId="{134EB04C-EE04-4CF2-B271-95977AD4F8F5}" type="sibTrans" cxnId="{2CF96682-104C-4128-95C2-037D5FF80C68}">
      <dgm:prSet/>
      <dgm:spPr/>
      <dgm:t>
        <a:bodyPr/>
        <a:lstStyle/>
        <a:p>
          <a:endParaRPr lang="en-US"/>
        </a:p>
      </dgm:t>
    </dgm:pt>
    <dgm:pt modelId="{290157C7-30C5-4D2A-ACAB-E8CC572508EF}">
      <dgm:prSet/>
      <dgm:spPr/>
      <dgm:t>
        <a:bodyPr/>
        <a:lstStyle/>
        <a:p>
          <a:r>
            <a:rPr lang="en-US" dirty="0" smtClean="0"/>
            <a:t>Trial</a:t>
          </a:r>
          <a:endParaRPr lang="en-US" dirty="0"/>
        </a:p>
      </dgm:t>
    </dgm:pt>
    <dgm:pt modelId="{A5BB3912-0852-43F8-B64B-6FEA11FCDA7F}" type="parTrans" cxnId="{B509D9CB-DD41-4313-9CF7-DE96E0312004}">
      <dgm:prSet/>
      <dgm:spPr/>
      <dgm:t>
        <a:bodyPr/>
        <a:lstStyle/>
        <a:p>
          <a:endParaRPr lang="en-US"/>
        </a:p>
      </dgm:t>
    </dgm:pt>
    <dgm:pt modelId="{0946CEB6-2C2E-41FC-AF21-D9AF92D1479C}" type="sibTrans" cxnId="{B509D9CB-DD41-4313-9CF7-DE96E0312004}">
      <dgm:prSet/>
      <dgm:spPr/>
      <dgm:t>
        <a:bodyPr/>
        <a:lstStyle/>
        <a:p>
          <a:endParaRPr lang="en-US"/>
        </a:p>
      </dgm:t>
    </dgm:pt>
    <dgm:pt modelId="{9606555F-5419-4DF1-B030-7D6F4EC8C93F}">
      <dgm:prSet/>
      <dgm:spPr/>
      <dgm:t>
        <a:bodyPr/>
        <a:lstStyle/>
        <a:p>
          <a:r>
            <a:rPr lang="en-US" b="1" dirty="0" smtClean="0"/>
            <a:t>Decide</a:t>
          </a:r>
          <a:endParaRPr lang="en-US" b="1" dirty="0"/>
        </a:p>
      </dgm:t>
    </dgm:pt>
    <dgm:pt modelId="{B0A93C7D-562E-4959-8544-5414A65B7CD5}" type="parTrans" cxnId="{5FFB7582-4005-4DEC-9BA9-9C33CCC98B8D}">
      <dgm:prSet/>
      <dgm:spPr/>
      <dgm:t>
        <a:bodyPr/>
        <a:lstStyle/>
        <a:p>
          <a:endParaRPr lang="en-US"/>
        </a:p>
      </dgm:t>
    </dgm:pt>
    <dgm:pt modelId="{D8D6773E-B90A-477F-9A0A-77DDF325B1E9}" type="sibTrans" cxnId="{5FFB7582-4005-4DEC-9BA9-9C33CCC98B8D}">
      <dgm:prSet/>
      <dgm:spPr/>
      <dgm:t>
        <a:bodyPr/>
        <a:lstStyle/>
        <a:p>
          <a:endParaRPr lang="en-US"/>
        </a:p>
      </dgm:t>
    </dgm:pt>
    <dgm:pt modelId="{A69D541D-7D84-4AA8-AF7C-7D74762F35C2}">
      <dgm:prSet/>
      <dgm:spPr/>
      <dgm:t>
        <a:bodyPr/>
        <a:lstStyle/>
        <a:p>
          <a:r>
            <a:rPr lang="en-US" dirty="0" smtClean="0"/>
            <a:t>Build or Buy</a:t>
          </a:r>
          <a:endParaRPr lang="en-US" dirty="0"/>
        </a:p>
      </dgm:t>
    </dgm:pt>
    <dgm:pt modelId="{1BF78DFC-476A-4DBA-B95E-C67384A2F4D3}" type="parTrans" cxnId="{5C87DC3F-7F89-44CA-9C00-434B18B04381}">
      <dgm:prSet/>
      <dgm:spPr/>
      <dgm:t>
        <a:bodyPr/>
        <a:lstStyle/>
        <a:p>
          <a:endParaRPr lang="en-US"/>
        </a:p>
      </dgm:t>
    </dgm:pt>
    <dgm:pt modelId="{7A3C6EC0-57C9-4499-B8B7-EF12356232FE}" type="sibTrans" cxnId="{5C87DC3F-7F89-44CA-9C00-434B18B04381}">
      <dgm:prSet/>
      <dgm:spPr/>
      <dgm:t>
        <a:bodyPr/>
        <a:lstStyle/>
        <a:p>
          <a:endParaRPr lang="en-US"/>
        </a:p>
      </dgm:t>
    </dgm:pt>
    <dgm:pt modelId="{F0C67082-3983-42F7-8609-08F7F15A396E}">
      <dgm:prSet phldrT="[Text]"/>
      <dgm:spPr/>
      <dgm:t>
        <a:bodyPr/>
        <a:lstStyle/>
        <a:p>
          <a:r>
            <a:rPr lang="en-US" dirty="0" smtClean="0"/>
            <a:t>Gather problem</a:t>
          </a:r>
          <a:endParaRPr lang="en-US" dirty="0"/>
        </a:p>
      </dgm:t>
    </dgm:pt>
    <dgm:pt modelId="{45E443F8-E6F8-4BDF-A930-EC4EC4F790CB}" type="parTrans" cxnId="{53A5C6A8-F63A-475F-9B08-CDC30E5A7E71}">
      <dgm:prSet/>
      <dgm:spPr/>
      <dgm:t>
        <a:bodyPr/>
        <a:lstStyle/>
        <a:p>
          <a:endParaRPr lang="en-US"/>
        </a:p>
      </dgm:t>
    </dgm:pt>
    <dgm:pt modelId="{86991D16-F540-4F6A-AC6B-6EE1C2970AC7}" type="sibTrans" cxnId="{53A5C6A8-F63A-475F-9B08-CDC30E5A7E71}">
      <dgm:prSet/>
      <dgm:spPr/>
      <dgm:t>
        <a:bodyPr/>
        <a:lstStyle/>
        <a:p>
          <a:endParaRPr lang="en-US"/>
        </a:p>
      </dgm:t>
    </dgm:pt>
    <dgm:pt modelId="{BC0516B5-47D9-4645-974C-D0A4E843C2A3}">
      <dgm:prSet phldrT="[Text]"/>
      <dgm:spPr/>
      <dgm:t>
        <a:bodyPr/>
        <a:lstStyle/>
        <a:p>
          <a:r>
            <a:rPr lang="en-US" b="1" dirty="0" smtClean="0"/>
            <a:t>Assess Test Tool Features</a:t>
          </a:r>
          <a:endParaRPr lang="en-US" b="1" dirty="0"/>
        </a:p>
      </dgm:t>
    </dgm:pt>
    <dgm:pt modelId="{3002E2E4-84C6-4729-8D51-97797BD14D80}" type="parTrans" cxnId="{8B1975BC-9F2D-4C5C-983D-BA1FFB8B45DC}">
      <dgm:prSet/>
      <dgm:spPr/>
      <dgm:t>
        <a:bodyPr/>
        <a:lstStyle/>
        <a:p>
          <a:endParaRPr lang="en-US"/>
        </a:p>
      </dgm:t>
    </dgm:pt>
    <dgm:pt modelId="{45DC90D2-1213-4805-B7D7-1A26ABEA9090}" type="sibTrans" cxnId="{8B1975BC-9F2D-4C5C-983D-BA1FFB8B45DC}">
      <dgm:prSet/>
      <dgm:spPr/>
      <dgm:t>
        <a:bodyPr/>
        <a:lstStyle/>
        <a:p>
          <a:endParaRPr lang="en-US"/>
        </a:p>
      </dgm:t>
    </dgm:pt>
    <dgm:pt modelId="{9C4C3EA5-AFAC-4727-865D-E9C5F68DD116}" type="pres">
      <dgm:prSet presAssocID="{5A296B8A-E4DE-4408-AA7B-B6FACBE87076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E11B25-5564-4366-B325-68738B563AFE}" type="pres">
      <dgm:prSet presAssocID="{5A296B8A-E4DE-4408-AA7B-B6FACBE87076}" presName="arrow" presStyleLbl="bgShp" presStyleIdx="0" presStyleCnt="1"/>
      <dgm:spPr/>
      <dgm:t>
        <a:bodyPr/>
        <a:lstStyle/>
        <a:p>
          <a:endParaRPr lang="en-US"/>
        </a:p>
      </dgm:t>
    </dgm:pt>
    <dgm:pt modelId="{9A5D1F27-7A07-4EF4-BCCB-0C11A9CFF7BE}" type="pres">
      <dgm:prSet presAssocID="{5A296B8A-E4DE-4408-AA7B-B6FACBE87076}" presName="arrowDiagram4" presStyleCnt="0"/>
      <dgm:spPr/>
      <dgm:t>
        <a:bodyPr/>
        <a:lstStyle/>
        <a:p>
          <a:endParaRPr lang="en-US"/>
        </a:p>
      </dgm:t>
    </dgm:pt>
    <dgm:pt modelId="{F90936E4-8282-4D8F-9039-DCAEBECFB632}" type="pres">
      <dgm:prSet presAssocID="{CBBE58F8-91A1-46A8-BC69-AC4D4F5E2AE8}" presName="bullet4a" presStyleLbl="node1" presStyleIdx="0" presStyleCnt="4"/>
      <dgm:spPr/>
      <dgm:t>
        <a:bodyPr/>
        <a:lstStyle/>
        <a:p>
          <a:endParaRPr lang="en-US"/>
        </a:p>
      </dgm:t>
    </dgm:pt>
    <dgm:pt modelId="{E04423A3-8C00-40C9-8D65-0D4EC8F9E73F}" type="pres">
      <dgm:prSet presAssocID="{CBBE58F8-91A1-46A8-BC69-AC4D4F5E2AE8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C59BB-18DB-4AAD-9881-27F38631A369}" type="pres">
      <dgm:prSet presAssocID="{552C53C3-67BC-4FCF-AC3E-B79344C709F1}" presName="bullet4b" presStyleLbl="node1" presStyleIdx="1" presStyleCnt="4"/>
      <dgm:spPr/>
      <dgm:t>
        <a:bodyPr/>
        <a:lstStyle/>
        <a:p>
          <a:endParaRPr lang="en-US"/>
        </a:p>
      </dgm:t>
    </dgm:pt>
    <dgm:pt modelId="{D4FA9F37-F602-4B6E-A1D8-E187C809D74D}" type="pres">
      <dgm:prSet presAssocID="{552C53C3-67BC-4FCF-AC3E-B79344C709F1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337C4-08CA-4236-93C6-2D4277AE255A}" type="pres">
      <dgm:prSet presAssocID="{BC0516B5-47D9-4645-974C-D0A4E843C2A3}" presName="bullet4c" presStyleLbl="node1" presStyleIdx="2" presStyleCnt="4"/>
      <dgm:spPr/>
      <dgm:t>
        <a:bodyPr/>
        <a:lstStyle/>
        <a:p>
          <a:endParaRPr lang="en-US"/>
        </a:p>
      </dgm:t>
    </dgm:pt>
    <dgm:pt modelId="{9B699F5E-D654-41CB-ACF5-CE1F41740056}" type="pres">
      <dgm:prSet presAssocID="{BC0516B5-47D9-4645-974C-D0A4E843C2A3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9AC57-4866-4111-A82E-E847F2AC0858}" type="pres">
      <dgm:prSet presAssocID="{9606555F-5419-4DF1-B030-7D6F4EC8C93F}" presName="bullet4d" presStyleLbl="node1" presStyleIdx="3" presStyleCnt="4"/>
      <dgm:spPr/>
      <dgm:t>
        <a:bodyPr/>
        <a:lstStyle/>
        <a:p>
          <a:endParaRPr lang="en-US"/>
        </a:p>
      </dgm:t>
    </dgm:pt>
    <dgm:pt modelId="{3DEE9EE4-516F-4CCF-B45A-23BDF1396E79}" type="pres">
      <dgm:prSet presAssocID="{9606555F-5419-4DF1-B030-7D6F4EC8C93F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CA020C-A825-48F8-90EB-E6664C87A6A1}" type="presOf" srcId="{C9690DDE-1E7D-44AF-B56B-3829E71D2F6C}" destId="{E04423A3-8C00-40C9-8D65-0D4EC8F9E73F}" srcOrd="0" destOrd="4" presId="urn:microsoft.com/office/officeart/2005/8/layout/arrow2"/>
    <dgm:cxn modelId="{8805786A-371B-42CE-8939-EEE67C33D340}" type="presOf" srcId="{EE1F56CB-482F-4567-81B4-D93A51E17F2A}" destId="{9B699F5E-D654-41CB-ACF5-CE1F41740056}" srcOrd="0" destOrd="1" presId="urn:microsoft.com/office/officeart/2005/8/layout/arrow2"/>
    <dgm:cxn modelId="{84D412F7-B76F-41B4-A8C7-8553E110BE39}" type="presOf" srcId="{92655048-8FA6-4A5D-92C9-2B6E5EAA81DC}" destId="{9B699F5E-D654-41CB-ACF5-CE1F41740056}" srcOrd="0" destOrd="3" presId="urn:microsoft.com/office/officeart/2005/8/layout/arrow2"/>
    <dgm:cxn modelId="{AD8B8C24-CEF8-4930-91A3-4BA909575C60}" type="presOf" srcId="{9606555F-5419-4DF1-B030-7D6F4EC8C93F}" destId="{3DEE9EE4-516F-4CCF-B45A-23BDF1396E79}" srcOrd="0" destOrd="0" presId="urn:microsoft.com/office/officeart/2005/8/layout/arrow2"/>
    <dgm:cxn modelId="{27AB9467-5AB7-4371-9C81-BB5793009274}" type="presOf" srcId="{C7739FEA-15D9-444E-874D-94584628AE63}" destId="{E04423A3-8C00-40C9-8D65-0D4EC8F9E73F}" srcOrd="0" destOrd="3" presId="urn:microsoft.com/office/officeart/2005/8/layout/arrow2"/>
    <dgm:cxn modelId="{6FDFFBCC-17D4-4CBE-A51D-35EEE47CBB43}" srcId="{5A296B8A-E4DE-4408-AA7B-B6FACBE87076}" destId="{552C53C3-67BC-4FCF-AC3E-B79344C709F1}" srcOrd="1" destOrd="0" parTransId="{527BAAC3-6481-4D6E-BB43-CBB9D456DD63}" sibTransId="{3609CD51-F622-4414-B7E9-51D060709B1E}"/>
    <dgm:cxn modelId="{80CA90FE-6C7D-4515-8174-0DF6B3528269}" type="presOf" srcId="{CBBE58F8-91A1-46A8-BC69-AC4D4F5E2AE8}" destId="{E04423A3-8C00-40C9-8D65-0D4EC8F9E73F}" srcOrd="0" destOrd="0" presId="urn:microsoft.com/office/officeart/2005/8/layout/arrow2"/>
    <dgm:cxn modelId="{91525C50-CDEB-4D84-A7FF-55538D390749}" type="presOf" srcId="{DFBE3AEC-0828-4E26-8212-102F4ED0529E}" destId="{E04423A3-8C00-40C9-8D65-0D4EC8F9E73F}" srcOrd="0" destOrd="2" presId="urn:microsoft.com/office/officeart/2005/8/layout/arrow2"/>
    <dgm:cxn modelId="{469C5D03-F6B2-4F2D-9668-57F86BE22311}" type="presOf" srcId="{552C53C3-67BC-4FCF-AC3E-B79344C709F1}" destId="{D4FA9F37-F602-4B6E-A1D8-E187C809D74D}" srcOrd="0" destOrd="0" presId="urn:microsoft.com/office/officeart/2005/8/layout/arrow2"/>
    <dgm:cxn modelId="{5FFB7582-4005-4DEC-9BA9-9C33CCC98B8D}" srcId="{5A296B8A-E4DE-4408-AA7B-B6FACBE87076}" destId="{9606555F-5419-4DF1-B030-7D6F4EC8C93F}" srcOrd="3" destOrd="0" parTransId="{B0A93C7D-562E-4959-8544-5414A65B7CD5}" sibTransId="{D8D6773E-B90A-477F-9A0A-77DDF325B1E9}"/>
    <dgm:cxn modelId="{2CF96682-104C-4128-95C2-037D5FF80C68}" srcId="{BC0516B5-47D9-4645-974C-D0A4E843C2A3}" destId="{92655048-8FA6-4A5D-92C9-2B6E5EAA81DC}" srcOrd="2" destOrd="0" parTransId="{08E6920C-0599-408D-AA43-714C51F535AB}" sibTransId="{134EB04C-EE04-4CF2-B271-95977AD4F8F5}"/>
    <dgm:cxn modelId="{50E92F4A-5A7B-4A7A-9049-99DBEB1601B6}" type="presOf" srcId="{A69D541D-7D84-4AA8-AF7C-7D74762F35C2}" destId="{3DEE9EE4-516F-4CCF-B45A-23BDF1396E79}" srcOrd="0" destOrd="1" presId="urn:microsoft.com/office/officeart/2005/8/layout/arrow2"/>
    <dgm:cxn modelId="{8B1975BC-9F2D-4C5C-983D-BA1FFB8B45DC}" srcId="{5A296B8A-E4DE-4408-AA7B-B6FACBE87076}" destId="{BC0516B5-47D9-4645-974C-D0A4E843C2A3}" srcOrd="2" destOrd="0" parTransId="{3002E2E4-84C6-4729-8D51-97797BD14D80}" sibTransId="{45DC90D2-1213-4805-B7D7-1A26ABEA9090}"/>
    <dgm:cxn modelId="{E7D17945-E034-4E09-99B4-A6E81604CBD2}" type="presOf" srcId="{5A296B8A-E4DE-4408-AA7B-B6FACBE87076}" destId="{9C4C3EA5-AFAC-4727-865D-E9C5F68DD116}" srcOrd="0" destOrd="0" presId="urn:microsoft.com/office/officeart/2005/8/layout/arrow2"/>
    <dgm:cxn modelId="{700EF5BF-B219-4597-A5B4-3BB4B21521BF}" type="presOf" srcId="{F0C67082-3983-42F7-8609-08F7F15A396E}" destId="{E04423A3-8C00-40C9-8D65-0D4EC8F9E73F}" srcOrd="0" destOrd="1" presId="urn:microsoft.com/office/officeart/2005/8/layout/arrow2"/>
    <dgm:cxn modelId="{685DF5F1-1B62-400E-98B7-54629504B3F3}" srcId="{CBBE58F8-91A1-46A8-BC69-AC4D4F5E2AE8}" destId="{DFBE3AEC-0828-4E26-8212-102F4ED0529E}" srcOrd="1" destOrd="0" parTransId="{C02092BC-A58C-4FF1-B676-3897D152F2DB}" sibTransId="{63DE40C6-4916-4598-953C-50D78AD85FB3}"/>
    <dgm:cxn modelId="{F444CF0B-9179-4ACD-89A6-F1AF63AD99B2}" type="presOf" srcId="{BC0516B5-47D9-4645-974C-D0A4E843C2A3}" destId="{9B699F5E-D654-41CB-ACF5-CE1F41740056}" srcOrd="0" destOrd="0" presId="urn:microsoft.com/office/officeart/2005/8/layout/arrow2"/>
    <dgm:cxn modelId="{53A5C6A8-F63A-475F-9B08-CDC30E5A7E71}" srcId="{CBBE58F8-91A1-46A8-BC69-AC4D4F5E2AE8}" destId="{F0C67082-3983-42F7-8609-08F7F15A396E}" srcOrd="0" destOrd="0" parTransId="{45E443F8-E6F8-4BDF-A930-EC4EC4F790CB}" sibTransId="{86991D16-F540-4F6A-AC6B-6EE1C2970AC7}"/>
    <dgm:cxn modelId="{EF113581-C489-49E3-8840-7F26B083292D}" type="presOf" srcId="{290157C7-30C5-4D2A-ACAB-E8CC572508EF}" destId="{9B699F5E-D654-41CB-ACF5-CE1F41740056}" srcOrd="0" destOrd="4" presId="urn:microsoft.com/office/officeart/2005/8/layout/arrow2"/>
    <dgm:cxn modelId="{5C87DC3F-7F89-44CA-9C00-434B18B04381}" srcId="{9606555F-5419-4DF1-B030-7D6F4EC8C93F}" destId="{A69D541D-7D84-4AA8-AF7C-7D74762F35C2}" srcOrd="0" destOrd="0" parTransId="{1BF78DFC-476A-4DBA-B95E-C67384A2F4D3}" sibTransId="{7A3C6EC0-57C9-4499-B8B7-EF12356232FE}"/>
    <dgm:cxn modelId="{0E8D5181-41C2-46FE-96C1-BE55EFF75220}" srcId="{5A296B8A-E4DE-4408-AA7B-B6FACBE87076}" destId="{CBBE58F8-91A1-46A8-BC69-AC4D4F5E2AE8}" srcOrd="0" destOrd="0" parTransId="{C5CE27C4-CCB3-4E5F-AABE-63CDAF0822B1}" sibTransId="{2A373523-DA35-4779-8D05-2B27AD764722}"/>
    <dgm:cxn modelId="{B509D9CB-DD41-4313-9CF7-DE96E0312004}" srcId="{BC0516B5-47D9-4645-974C-D0A4E843C2A3}" destId="{290157C7-30C5-4D2A-ACAB-E8CC572508EF}" srcOrd="3" destOrd="0" parTransId="{A5BB3912-0852-43F8-B64B-6FEA11FCDA7F}" sibTransId="{0946CEB6-2C2E-41FC-AF21-D9AF92D1479C}"/>
    <dgm:cxn modelId="{8DBC9A74-28E3-432D-9A27-E3F6FDE475B6}" srcId="{CBBE58F8-91A1-46A8-BC69-AC4D4F5E2AE8}" destId="{C7739FEA-15D9-444E-874D-94584628AE63}" srcOrd="2" destOrd="0" parTransId="{AC6566AF-E72A-437F-8F68-9AEEF2EDBBBD}" sibTransId="{E04823E4-5DCB-4AD3-BB38-18071BC3F627}"/>
    <dgm:cxn modelId="{C4889416-1638-48DD-9BDA-08BCE1CAF311}" srcId="{BC0516B5-47D9-4645-974C-D0A4E843C2A3}" destId="{EE1F56CB-482F-4567-81B4-D93A51E17F2A}" srcOrd="0" destOrd="0" parTransId="{D0155DB9-2E82-422D-8EE5-ECA73D899914}" sibTransId="{239474AF-0577-4CC1-AEB8-E07CF62F90CA}"/>
    <dgm:cxn modelId="{B6396937-198A-42B7-99AF-ECD278524D60}" type="presOf" srcId="{51906A2B-0BA9-47D1-B91B-46C3FE81E847}" destId="{9B699F5E-D654-41CB-ACF5-CE1F41740056}" srcOrd="0" destOrd="2" presId="urn:microsoft.com/office/officeart/2005/8/layout/arrow2"/>
    <dgm:cxn modelId="{7A99AF6F-9F93-49FC-B1FC-D630AD02854A}" srcId="{BC0516B5-47D9-4645-974C-D0A4E843C2A3}" destId="{51906A2B-0BA9-47D1-B91B-46C3FE81E847}" srcOrd="1" destOrd="0" parTransId="{6617AC04-00CA-48FC-9977-6BB9935CFFCE}" sibTransId="{B5DE4502-C6B4-40B5-9693-4D0984678E35}"/>
    <dgm:cxn modelId="{3DE5A676-6EAC-4FB1-9362-FE5C371B75E9}" srcId="{CBBE58F8-91A1-46A8-BC69-AC4D4F5E2AE8}" destId="{C9690DDE-1E7D-44AF-B56B-3829E71D2F6C}" srcOrd="3" destOrd="0" parTransId="{E1DB3D14-A928-4419-B38F-537DD2DE9E19}" sibTransId="{CF76DB2F-FEB5-487F-B0C3-130A94EC0EE9}"/>
    <dgm:cxn modelId="{945F8186-A43C-4D08-A0D7-74ED0DBD3746}" type="presParOf" srcId="{9C4C3EA5-AFAC-4727-865D-E9C5F68DD116}" destId="{76E11B25-5564-4366-B325-68738B563AFE}" srcOrd="0" destOrd="0" presId="urn:microsoft.com/office/officeart/2005/8/layout/arrow2"/>
    <dgm:cxn modelId="{D0FFA6B7-F627-4C02-BE9A-F2D7D959F90E}" type="presParOf" srcId="{9C4C3EA5-AFAC-4727-865D-E9C5F68DD116}" destId="{9A5D1F27-7A07-4EF4-BCCB-0C11A9CFF7BE}" srcOrd="1" destOrd="0" presId="urn:microsoft.com/office/officeart/2005/8/layout/arrow2"/>
    <dgm:cxn modelId="{5338C459-7E36-4F63-B68B-87FD85AB24E5}" type="presParOf" srcId="{9A5D1F27-7A07-4EF4-BCCB-0C11A9CFF7BE}" destId="{F90936E4-8282-4D8F-9039-DCAEBECFB632}" srcOrd="0" destOrd="0" presId="urn:microsoft.com/office/officeart/2005/8/layout/arrow2"/>
    <dgm:cxn modelId="{2A71823B-63DD-4B81-B89B-A4C349CD6445}" type="presParOf" srcId="{9A5D1F27-7A07-4EF4-BCCB-0C11A9CFF7BE}" destId="{E04423A3-8C00-40C9-8D65-0D4EC8F9E73F}" srcOrd="1" destOrd="0" presId="urn:microsoft.com/office/officeart/2005/8/layout/arrow2"/>
    <dgm:cxn modelId="{5A059DD4-F70B-4885-B1C5-B7D9A3C6BA55}" type="presParOf" srcId="{9A5D1F27-7A07-4EF4-BCCB-0C11A9CFF7BE}" destId="{6FBC59BB-18DB-4AAD-9881-27F38631A369}" srcOrd="2" destOrd="0" presId="urn:microsoft.com/office/officeart/2005/8/layout/arrow2"/>
    <dgm:cxn modelId="{8DC33128-D6B2-4262-8522-2C51557EB3D9}" type="presParOf" srcId="{9A5D1F27-7A07-4EF4-BCCB-0C11A9CFF7BE}" destId="{D4FA9F37-F602-4B6E-A1D8-E187C809D74D}" srcOrd="3" destOrd="0" presId="urn:microsoft.com/office/officeart/2005/8/layout/arrow2"/>
    <dgm:cxn modelId="{FAAB8463-17DD-47AE-948C-E251F1D5CA90}" type="presParOf" srcId="{9A5D1F27-7A07-4EF4-BCCB-0C11A9CFF7BE}" destId="{49D337C4-08CA-4236-93C6-2D4277AE255A}" srcOrd="4" destOrd="0" presId="urn:microsoft.com/office/officeart/2005/8/layout/arrow2"/>
    <dgm:cxn modelId="{BDE1CB3F-56FC-456F-8CFB-DC3A56A0A0AC}" type="presParOf" srcId="{9A5D1F27-7A07-4EF4-BCCB-0C11A9CFF7BE}" destId="{9B699F5E-D654-41CB-ACF5-CE1F41740056}" srcOrd="5" destOrd="0" presId="urn:microsoft.com/office/officeart/2005/8/layout/arrow2"/>
    <dgm:cxn modelId="{986E052F-315E-4AD7-BADB-E8C73D64A50A}" type="presParOf" srcId="{9A5D1F27-7A07-4EF4-BCCB-0C11A9CFF7BE}" destId="{0539AC57-4866-4111-A82E-E847F2AC0858}" srcOrd="6" destOrd="0" presId="urn:microsoft.com/office/officeart/2005/8/layout/arrow2"/>
    <dgm:cxn modelId="{8794FE66-B63F-4344-A117-381C58DF2286}" type="presParOf" srcId="{9A5D1F27-7A07-4EF4-BCCB-0C11A9CFF7BE}" destId="{3DEE9EE4-516F-4CCF-B45A-23BDF1396E79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BFF9FC-1669-487D-91A0-0495B8E84BA0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</dgm:pt>
    <dgm:pt modelId="{D1BEB892-0FD4-4098-890D-003C96CB0203}">
      <dgm:prSet phldrT="[Text]"/>
      <dgm:spPr/>
      <dgm:t>
        <a:bodyPr/>
        <a:lstStyle/>
        <a:p>
          <a:r>
            <a:rPr lang="en-US" b="1" dirty="0" smtClean="0"/>
            <a:t>Environment Setup</a:t>
          </a:r>
          <a:endParaRPr lang="en-US" b="1" dirty="0"/>
        </a:p>
      </dgm:t>
    </dgm:pt>
    <dgm:pt modelId="{F1A77763-F50F-4A39-85CE-53341160E961}" type="parTrans" cxnId="{D5B78F60-DD5E-4F8F-A078-0777921001D9}">
      <dgm:prSet/>
      <dgm:spPr/>
      <dgm:t>
        <a:bodyPr/>
        <a:lstStyle/>
        <a:p>
          <a:endParaRPr lang="en-US"/>
        </a:p>
      </dgm:t>
    </dgm:pt>
    <dgm:pt modelId="{7DFECBB0-3BB0-4038-BC80-9A464E83FDB0}" type="sibTrans" cxnId="{D5B78F60-DD5E-4F8F-A078-0777921001D9}">
      <dgm:prSet/>
      <dgm:spPr/>
      <dgm:t>
        <a:bodyPr/>
        <a:lstStyle/>
        <a:p>
          <a:endParaRPr lang="en-US"/>
        </a:p>
      </dgm:t>
    </dgm:pt>
    <dgm:pt modelId="{57E11A1D-7E6D-41E6-BF0F-2DA22D78BD3C}">
      <dgm:prSet phldrT="[Text]"/>
      <dgm:spPr/>
      <dgm:t>
        <a:bodyPr/>
        <a:lstStyle/>
        <a:p>
          <a:r>
            <a:rPr lang="en-US" b="1" dirty="0" smtClean="0"/>
            <a:t>Screens Navigation</a:t>
          </a:r>
          <a:endParaRPr lang="en-US" b="1" dirty="0"/>
        </a:p>
      </dgm:t>
    </dgm:pt>
    <dgm:pt modelId="{5686207B-721D-4B6D-A2D0-87E3B0775295}" type="parTrans" cxnId="{DDF44259-8A7C-4F62-9304-BDB8FDC34DC0}">
      <dgm:prSet/>
      <dgm:spPr/>
      <dgm:t>
        <a:bodyPr/>
        <a:lstStyle/>
        <a:p>
          <a:endParaRPr lang="en-US"/>
        </a:p>
      </dgm:t>
    </dgm:pt>
    <dgm:pt modelId="{7957DF93-4F24-4F2D-AD7F-A52C2C928A74}" type="sibTrans" cxnId="{DDF44259-8A7C-4F62-9304-BDB8FDC34DC0}">
      <dgm:prSet/>
      <dgm:spPr/>
      <dgm:t>
        <a:bodyPr/>
        <a:lstStyle/>
        <a:p>
          <a:endParaRPr lang="en-US"/>
        </a:p>
      </dgm:t>
    </dgm:pt>
    <dgm:pt modelId="{ADC58CDE-D4E5-4E43-85F0-C4A93A4EE276}">
      <dgm:prSet phldrT="[Text]"/>
      <dgm:spPr/>
      <dgm:t>
        <a:bodyPr/>
        <a:lstStyle/>
        <a:p>
          <a:r>
            <a:rPr lang="en-US" altLang="ja-JP" dirty="0" smtClean="0"/>
            <a:t>Occur before test execution.</a:t>
          </a:r>
          <a:endParaRPr lang="en-US" dirty="0"/>
        </a:p>
      </dgm:t>
    </dgm:pt>
    <dgm:pt modelId="{F8B046CF-7821-42F2-A858-2252D08E7645}" type="parTrans" cxnId="{0DC7BE3E-264F-4D92-9B37-AA545721C8F0}">
      <dgm:prSet/>
      <dgm:spPr/>
      <dgm:t>
        <a:bodyPr/>
        <a:lstStyle/>
        <a:p>
          <a:endParaRPr lang="en-US"/>
        </a:p>
      </dgm:t>
    </dgm:pt>
    <dgm:pt modelId="{5AC01EB0-1D17-4DD2-86C3-A1C73FE2489D}" type="sibTrans" cxnId="{0DC7BE3E-264F-4D92-9B37-AA545721C8F0}">
      <dgm:prSet/>
      <dgm:spPr/>
      <dgm:t>
        <a:bodyPr/>
        <a:lstStyle/>
        <a:p>
          <a:endParaRPr lang="en-US"/>
        </a:p>
      </dgm:t>
    </dgm:pt>
    <dgm:pt modelId="{63C3186A-6074-4FC5-BCDE-BF044555CC93}">
      <dgm:prSet phldrT="[Text]"/>
      <dgm:spPr/>
      <dgm:t>
        <a:bodyPr/>
        <a:lstStyle/>
        <a:p>
          <a:r>
            <a:rPr lang="en-US" b="1" dirty="0" smtClean="0"/>
            <a:t>Environment Recovery</a:t>
          </a:r>
          <a:endParaRPr lang="en-US" b="1" dirty="0"/>
        </a:p>
      </dgm:t>
    </dgm:pt>
    <dgm:pt modelId="{84C29F2E-9ADE-4112-B694-9C114325D455}" type="parTrans" cxnId="{085CACD7-4AFE-4C74-89E8-94C9A652F6D2}">
      <dgm:prSet/>
      <dgm:spPr/>
      <dgm:t>
        <a:bodyPr/>
        <a:lstStyle/>
        <a:p>
          <a:endParaRPr lang="en-US"/>
        </a:p>
      </dgm:t>
    </dgm:pt>
    <dgm:pt modelId="{7AF9CE32-0C11-4806-AA9F-B64DEF357BA7}" type="sibTrans" cxnId="{085CACD7-4AFE-4C74-89E8-94C9A652F6D2}">
      <dgm:prSet/>
      <dgm:spPr/>
      <dgm:t>
        <a:bodyPr/>
        <a:lstStyle/>
        <a:p>
          <a:endParaRPr lang="en-US"/>
        </a:p>
      </dgm:t>
    </dgm:pt>
    <dgm:pt modelId="{508A3BB9-1DAB-4C51-9972-A623ACFD3E4C}">
      <dgm:prSet phldrT="[Text]"/>
      <dgm:spPr/>
      <dgm:t>
        <a:bodyPr/>
        <a:lstStyle/>
        <a:p>
          <a:r>
            <a:rPr lang="en-US" altLang="ja-JP" dirty="0" smtClean="0"/>
            <a:t>User-defined functions to navigate through a screen.</a:t>
          </a:r>
          <a:endParaRPr lang="en-US" dirty="0"/>
        </a:p>
      </dgm:t>
    </dgm:pt>
    <dgm:pt modelId="{96A2ED37-655B-46EE-BBA6-189D92BA9449}" type="parTrans" cxnId="{4EEE90B4-5535-4FD2-AA1B-53E3725D92AC}">
      <dgm:prSet/>
      <dgm:spPr/>
      <dgm:t>
        <a:bodyPr/>
        <a:lstStyle/>
        <a:p>
          <a:endParaRPr lang="en-US"/>
        </a:p>
      </dgm:t>
    </dgm:pt>
    <dgm:pt modelId="{5474C644-DB23-4073-A71A-39C5C1637458}" type="sibTrans" cxnId="{4EEE90B4-5535-4FD2-AA1B-53E3725D92AC}">
      <dgm:prSet/>
      <dgm:spPr/>
      <dgm:t>
        <a:bodyPr/>
        <a:lstStyle/>
        <a:p>
          <a:endParaRPr lang="en-US"/>
        </a:p>
      </dgm:t>
    </dgm:pt>
    <dgm:pt modelId="{1F48BC5C-637A-4B5A-87C5-4D12F4F3EAD2}">
      <dgm:prSet phldrT="[Text]"/>
      <dgm:spPr/>
      <dgm:t>
        <a:bodyPr/>
        <a:lstStyle/>
        <a:p>
          <a:r>
            <a:rPr lang="en-US" b="1" dirty="0" smtClean="0"/>
            <a:t>Test Data</a:t>
          </a:r>
          <a:endParaRPr lang="en-US" b="1" dirty="0"/>
        </a:p>
      </dgm:t>
    </dgm:pt>
    <dgm:pt modelId="{00706A19-179C-4111-AA8C-5A19968BE739}" type="parTrans" cxnId="{A3F03187-957D-4038-B892-972A62980048}">
      <dgm:prSet/>
      <dgm:spPr/>
      <dgm:t>
        <a:bodyPr/>
        <a:lstStyle/>
        <a:p>
          <a:endParaRPr lang="en-US"/>
        </a:p>
      </dgm:t>
    </dgm:pt>
    <dgm:pt modelId="{C567752E-6707-4F9C-BBA8-A58ECF4C6CEF}" type="sibTrans" cxnId="{A3F03187-957D-4038-B892-972A62980048}">
      <dgm:prSet/>
      <dgm:spPr/>
      <dgm:t>
        <a:bodyPr/>
        <a:lstStyle/>
        <a:p>
          <a:endParaRPr lang="en-US"/>
        </a:p>
      </dgm:t>
    </dgm:pt>
    <dgm:pt modelId="{B065E26A-D20A-44B2-8623-788C6E7E0A62}">
      <dgm:prSet/>
      <dgm:spPr/>
      <dgm:t>
        <a:bodyPr/>
        <a:lstStyle/>
        <a:p>
          <a:r>
            <a:rPr lang="en-US" altLang="ja-JP" dirty="0" smtClean="0"/>
            <a:t>Setup necessary system variables (speed, fonts, location etc.).</a:t>
          </a:r>
          <a:endParaRPr lang="en-US" altLang="ja-JP" dirty="0"/>
        </a:p>
      </dgm:t>
    </dgm:pt>
    <dgm:pt modelId="{FC75CFB8-B2C6-4EA6-9A17-AD3FF6CB89F1}" type="parTrans" cxnId="{9C84DD74-A473-4D89-AC81-87DA97937F15}">
      <dgm:prSet/>
      <dgm:spPr/>
      <dgm:t>
        <a:bodyPr/>
        <a:lstStyle/>
        <a:p>
          <a:endParaRPr lang="en-US"/>
        </a:p>
      </dgm:t>
    </dgm:pt>
    <dgm:pt modelId="{51E1A7B5-7D1B-443F-AAA5-502E48D1F00A}" type="sibTrans" cxnId="{9C84DD74-A473-4D89-AC81-87DA97937F15}">
      <dgm:prSet/>
      <dgm:spPr/>
      <dgm:t>
        <a:bodyPr/>
        <a:lstStyle/>
        <a:p>
          <a:endParaRPr lang="en-US"/>
        </a:p>
      </dgm:t>
    </dgm:pt>
    <dgm:pt modelId="{E267CD85-9F01-4BB5-9629-2E63462F6444}">
      <dgm:prSet/>
      <dgm:spPr/>
      <dgm:t>
        <a:bodyPr/>
        <a:lstStyle/>
        <a:p>
          <a:r>
            <a:rPr lang="en-US" altLang="ja-JP" dirty="0" smtClean="0"/>
            <a:t>Declare global variables</a:t>
          </a:r>
          <a:endParaRPr lang="en-US" altLang="ja-JP" dirty="0"/>
        </a:p>
      </dgm:t>
    </dgm:pt>
    <dgm:pt modelId="{DB4B3331-A191-4B38-B33E-4361C3A5C213}" type="parTrans" cxnId="{F076770D-88BE-4D1F-B201-2D2265372B19}">
      <dgm:prSet/>
      <dgm:spPr/>
      <dgm:t>
        <a:bodyPr/>
        <a:lstStyle/>
        <a:p>
          <a:endParaRPr lang="en-US"/>
        </a:p>
      </dgm:t>
    </dgm:pt>
    <dgm:pt modelId="{CAF513DD-654E-4AE8-A7F2-14AD6E7B6AB0}" type="sibTrans" cxnId="{F076770D-88BE-4D1F-B201-2D2265372B19}">
      <dgm:prSet/>
      <dgm:spPr/>
      <dgm:t>
        <a:bodyPr/>
        <a:lstStyle/>
        <a:p>
          <a:endParaRPr lang="en-US"/>
        </a:p>
      </dgm:t>
    </dgm:pt>
    <dgm:pt modelId="{931CB19B-E2C9-4AB5-BAF2-4DCC2BE61D19}">
      <dgm:prSet/>
      <dgm:spPr/>
      <dgm:t>
        <a:bodyPr/>
        <a:lstStyle/>
        <a:p>
          <a:r>
            <a:rPr lang="en-US" altLang="ja-JP" dirty="0" smtClean="0"/>
            <a:t>Include common libraries of reusable of functions </a:t>
          </a:r>
          <a:endParaRPr lang="en-US" dirty="0"/>
        </a:p>
      </dgm:t>
    </dgm:pt>
    <dgm:pt modelId="{575BBB44-ED57-4CB2-A408-237A23EB8AEA}" type="parTrans" cxnId="{9B68E33A-856E-4320-9D43-B766C9ACFE87}">
      <dgm:prSet/>
      <dgm:spPr/>
      <dgm:t>
        <a:bodyPr/>
        <a:lstStyle/>
        <a:p>
          <a:endParaRPr lang="en-US"/>
        </a:p>
      </dgm:t>
    </dgm:pt>
    <dgm:pt modelId="{9910BD56-7C9E-4779-8023-B56CD1CD9986}" type="sibTrans" cxnId="{9B68E33A-856E-4320-9D43-B766C9ACFE87}">
      <dgm:prSet/>
      <dgm:spPr/>
      <dgm:t>
        <a:bodyPr/>
        <a:lstStyle/>
        <a:p>
          <a:endParaRPr lang="en-US"/>
        </a:p>
      </dgm:t>
    </dgm:pt>
    <dgm:pt modelId="{0FFADE24-73A1-4B6F-8121-D2D55217F9C4}">
      <dgm:prSet/>
      <dgm:spPr/>
      <dgm:t>
        <a:bodyPr/>
        <a:lstStyle/>
        <a:p>
          <a:r>
            <a:rPr lang="en-US" altLang="ja-JP" dirty="0" smtClean="0"/>
            <a:t>Write simple functions for each field on the screen instead of writing one big function per screen.</a:t>
          </a:r>
          <a:endParaRPr lang="en-US" dirty="0"/>
        </a:p>
      </dgm:t>
    </dgm:pt>
    <dgm:pt modelId="{695C226C-8A36-4103-B636-528F2B6264A5}" type="parTrans" cxnId="{849623C6-8E90-4BCC-B87E-1E69AD8C09E3}">
      <dgm:prSet/>
      <dgm:spPr/>
      <dgm:t>
        <a:bodyPr/>
        <a:lstStyle/>
        <a:p>
          <a:endParaRPr lang="en-US"/>
        </a:p>
      </dgm:t>
    </dgm:pt>
    <dgm:pt modelId="{B3122D88-673A-402D-BD62-41005A6EE418}" type="sibTrans" cxnId="{849623C6-8E90-4BCC-B87E-1E69AD8C09E3}">
      <dgm:prSet/>
      <dgm:spPr/>
      <dgm:t>
        <a:bodyPr/>
        <a:lstStyle/>
        <a:p>
          <a:endParaRPr lang="en-US"/>
        </a:p>
      </dgm:t>
    </dgm:pt>
    <dgm:pt modelId="{52FA72E1-E184-4D98-B0E3-2F55A85D074D}">
      <dgm:prSet phldrT="[Text]"/>
      <dgm:spPr/>
      <dgm:t>
        <a:bodyPr/>
        <a:lstStyle/>
        <a:p>
          <a:r>
            <a:rPr lang="en-US" altLang="ja-JP" dirty="0" smtClean="0"/>
            <a:t>Data access layer.</a:t>
          </a:r>
          <a:endParaRPr lang="en-US" dirty="0"/>
        </a:p>
      </dgm:t>
    </dgm:pt>
    <dgm:pt modelId="{9540F2B5-9518-4E08-AC1E-F1DD40F5095C}" type="parTrans" cxnId="{3F6BD10C-141D-4882-89E4-B44A33375586}">
      <dgm:prSet/>
      <dgm:spPr/>
      <dgm:t>
        <a:bodyPr/>
        <a:lstStyle/>
        <a:p>
          <a:endParaRPr lang="en-US"/>
        </a:p>
      </dgm:t>
    </dgm:pt>
    <dgm:pt modelId="{5EB0A003-57A3-40E2-928E-11D35A34C6D8}" type="sibTrans" cxnId="{3F6BD10C-141D-4882-89E4-B44A33375586}">
      <dgm:prSet/>
      <dgm:spPr/>
      <dgm:t>
        <a:bodyPr/>
        <a:lstStyle/>
        <a:p>
          <a:endParaRPr lang="en-US"/>
        </a:p>
      </dgm:t>
    </dgm:pt>
    <dgm:pt modelId="{75BD18E0-75AD-4BCE-9064-DDA46A338E14}">
      <dgm:prSet phldrT="[Text]"/>
      <dgm:spPr/>
      <dgm:t>
        <a:bodyPr/>
        <a:lstStyle/>
        <a:p>
          <a:r>
            <a:rPr lang="en-US" altLang="ja-JP" dirty="0" smtClean="0"/>
            <a:t>It SHOULD have the large number of test data than then number of test scripts.</a:t>
          </a:r>
          <a:endParaRPr lang="en-US" dirty="0"/>
        </a:p>
      </dgm:t>
    </dgm:pt>
    <dgm:pt modelId="{49A5EE4E-55CB-456F-A4CB-90969C962CC7}" type="parTrans" cxnId="{0C5F9EA0-C622-47A6-8C19-0124A86F6B26}">
      <dgm:prSet/>
      <dgm:spPr/>
      <dgm:t>
        <a:bodyPr/>
        <a:lstStyle/>
        <a:p>
          <a:endParaRPr lang="en-US"/>
        </a:p>
      </dgm:t>
    </dgm:pt>
    <dgm:pt modelId="{CD8E7084-B663-450F-850A-BB98CCAEFC6E}" type="sibTrans" cxnId="{0C5F9EA0-C622-47A6-8C19-0124A86F6B26}">
      <dgm:prSet/>
      <dgm:spPr/>
      <dgm:t>
        <a:bodyPr/>
        <a:lstStyle/>
        <a:p>
          <a:endParaRPr lang="en-US"/>
        </a:p>
      </dgm:t>
    </dgm:pt>
    <dgm:pt modelId="{F78911D5-F846-4B1B-B628-2A0FDCF77CBF}">
      <dgm:prSet phldrT="[Text]"/>
      <dgm:spPr/>
      <dgm:t>
        <a:bodyPr/>
        <a:lstStyle/>
        <a:p>
          <a:r>
            <a:rPr lang="en-US" altLang="ja-JP" dirty="0" smtClean="0"/>
            <a:t>Revert file system</a:t>
          </a:r>
          <a:endParaRPr lang="en-US" dirty="0"/>
        </a:p>
      </dgm:t>
    </dgm:pt>
    <dgm:pt modelId="{DD5A31C3-AF10-4E5A-9B9B-B540846D0A8B}" type="parTrans" cxnId="{E3410AFF-EF3F-4B34-B3D1-8AD02925ABDA}">
      <dgm:prSet/>
      <dgm:spPr/>
      <dgm:t>
        <a:bodyPr/>
        <a:lstStyle/>
        <a:p>
          <a:endParaRPr lang="en-US"/>
        </a:p>
      </dgm:t>
    </dgm:pt>
    <dgm:pt modelId="{830194EA-7FB0-4C11-A906-D3B003C13DA0}" type="sibTrans" cxnId="{E3410AFF-EF3F-4B34-B3D1-8AD02925ABDA}">
      <dgm:prSet/>
      <dgm:spPr/>
      <dgm:t>
        <a:bodyPr/>
        <a:lstStyle/>
        <a:p>
          <a:endParaRPr lang="en-US"/>
        </a:p>
      </dgm:t>
    </dgm:pt>
    <dgm:pt modelId="{1F62CBB5-5B9E-47D5-9BB8-77FEAD15A657}">
      <dgm:prSet phldrT="[Text]"/>
      <dgm:spPr/>
      <dgm:t>
        <a:bodyPr/>
        <a:lstStyle/>
        <a:p>
          <a:r>
            <a:rPr lang="en-US" altLang="ja-JP" dirty="0" smtClean="0"/>
            <a:t>Clean up after a test is executed</a:t>
          </a:r>
          <a:endParaRPr lang="en-US" dirty="0"/>
        </a:p>
      </dgm:t>
    </dgm:pt>
    <dgm:pt modelId="{6BB2D3EC-94E7-4030-86E9-AE9211C640F3}" type="parTrans" cxnId="{77305B83-55B7-40F3-B3DB-C3E5E288E12B}">
      <dgm:prSet/>
      <dgm:spPr/>
      <dgm:t>
        <a:bodyPr/>
        <a:lstStyle/>
        <a:p>
          <a:endParaRPr lang="en-US"/>
        </a:p>
      </dgm:t>
    </dgm:pt>
    <dgm:pt modelId="{52526F31-C484-47F0-A05B-5F13A0D2322C}" type="sibTrans" cxnId="{77305B83-55B7-40F3-B3DB-C3E5E288E12B}">
      <dgm:prSet/>
      <dgm:spPr/>
      <dgm:t>
        <a:bodyPr/>
        <a:lstStyle/>
        <a:p>
          <a:endParaRPr lang="en-US"/>
        </a:p>
      </dgm:t>
    </dgm:pt>
    <dgm:pt modelId="{4F74846E-1C74-41F0-8DC8-7DC579EE2273}" type="pres">
      <dgm:prSet presAssocID="{95BFF9FC-1669-487D-91A0-0495B8E84BA0}" presName="Name0" presStyleCnt="0">
        <dgm:presLayoutVars>
          <dgm:dir/>
          <dgm:resizeHandles val="exact"/>
        </dgm:presLayoutVars>
      </dgm:prSet>
      <dgm:spPr/>
    </dgm:pt>
    <dgm:pt modelId="{B2241E44-D5B1-49C6-867E-4C78D2E3CA3E}" type="pres">
      <dgm:prSet presAssocID="{D1BEB892-0FD4-4098-890D-003C96CB020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DD490-237D-4D69-928C-4EBBFEF44127}" type="pres">
      <dgm:prSet presAssocID="{7DFECBB0-3BB0-4038-BC80-9A464E83FDB0}" presName="sibTrans" presStyleCnt="0"/>
      <dgm:spPr/>
    </dgm:pt>
    <dgm:pt modelId="{5383D220-1E29-4D6F-815E-D036BA42B213}" type="pres">
      <dgm:prSet presAssocID="{57E11A1D-7E6D-41E6-BF0F-2DA22D78BD3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FA48F-795C-4FB9-8DEA-55D69EF5CF50}" type="pres">
      <dgm:prSet presAssocID="{7957DF93-4F24-4F2D-AD7F-A52C2C928A74}" presName="sibTrans" presStyleCnt="0"/>
      <dgm:spPr/>
    </dgm:pt>
    <dgm:pt modelId="{5581169A-E9D2-461C-BDC6-6A26480BB6CE}" type="pres">
      <dgm:prSet presAssocID="{1F48BC5C-637A-4B5A-87C5-4D12F4F3EAD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5AD930-CF89-4C30-9D49-628F61535691}" type="pres">
      <dgm:prSet presAssocID="{C567752E-6707-4F9C-BBA8-A58ECF4C6CEF}" presName="sibTrans" presStyleCnt="0"/>
      <dgm:spPr/>
    </dgm:pt>
    <dgm:pt modelId="{06539608-85DF-4032-A7DE-A1DB6622DC9E}" type="pres">
      <dgm:prSet presAssocID="{63C3186A-6074-4FC5-BCDE-BF044555CC9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E8EA79-36D0-40FA-92B1-DB7FAA1CEBDD}" type="presOf" srcId="{E267CD85-9F01-4BB5-9629-2E63462F6444}" destId="{B2241E44-D5B1-49C6-867E-4C78D2E3CA3E}" srcOrd="0" destOrd="3" presId="urn:microsoft.com/office/officeart/2005/8/layout/hList6"/>
    <dgm:cxn modelId="{085CACD7-4AFE-4C74-89E8-94C9A652F6D2}" srcId="{95BFF9FC-1669-487D-91A0-0495B8E84BA0}" destId="{63C3186A-6074-4FC5-BCDE-BF044555CC93}" srcOrd="3" destOrd="0" parTransId="{84C29F2E-9ADE-4112-B694-9C114325D455}" sibTransId="{7AF9CE32-0C11-4806-AA9F-B64DEF357BA7}"/>
    <dgm:cxn modelId="{F076770D-88BE-4D1F-B201-2D2265372B19}" srcId="{D1BEB892-0FD4-4098-890D-003C96CB0203}" destId="{E267CD85-9F01-4BB5-9629-2E63462F6444}" srcOrd="2" destOrd="0" parTransId="{DB4B3331-A191-4B38-B33E-4361C3A5C213}" sibTransId="{CAF513DD-654E-4AE8-A7F2-14AD6E7B6AB0}"/>
    <dgm:cxn modelId="{4EEE90B4-5535-4FD2-AA1B-53E3725D92AC}" srcId="{57E11A1D-7E6D-41E6-BF0F-2DA22D78BD3C}" destId="{508A3BB9-1DAB-4C51-9972-A623ACFD3E4C}" srcOrd="0" destOrd="0" parTransId="{96A2ED37-655B-46EE-BBA6-189D92BA9449}" sibTransId="{5474C644-DB23-4073-A71A-39C5C1637458}"/>
    <dgm:cxn modelId="{77305B83-55B7-40F3-B3DB-C3E5E288E12B}" srcId="{63C3186A-6074-4FC5-BCDE-BF044555CC93}" destId="{1F62CBB5-5B9E-47D5-9BB8-77FEAD15A657}" srcOrd="0" destOrd="0" parTransId="{6BB2D3EC-94E7-4030-86E9-AE9211C640F3}" sibTransId="{52526F31-C484-47F0-A05B-5F13A0D2322C}"/>
    <dgm:cxn modelId="{D1582ED6-4015-4700-B2BB-809223816115}" type="presOf" srcId="{ADC58CDE-D4E5-4E43-85F0-C4A93A4EE276}" destId="{B2241E44-D5B1-49C6-867E-4C78D2E3CA3E}" srcOrd="0" destOrd="1" presId="urn:microsoft.com/office/officeart/2005/8/layout/hList6"/>
    <dgm:cxn modelId="{A6D15193-AF78-4C9B-97AD-9332E630EE36}" type="presOf" srcId="{1F48BC5C-637A-4B5A-87C5-4D12F4F3EAD2}" destId="{5581169A-E9D2-461C-BDC6-6A26480BB6CE}" srcOrd="0" destOrd="0" presId="urn:microsoft.com/office/officeart/2005/8/layout/hList6"/>
    <dgm:cxn modelId="{17E711FA-0402-415F-A092-6C7A6715753E}" type="presOf" srcId="{95BFF9FC-1669-487D-91A0-0495B8E84BA0}" destId="{4F74846E-1C74-41F0-8DC8-7DC579EE2273}" srcOrd="0" destOrd="0" presId="urn:microsoft.com/office/officeart/2005/8/layout/hList6"/>
    <dgm:cxn modelId="{EE0BE9BB-4C4C-45DF-ADE5-D24A0477EEB2}" type="presOf" srcId="{57E11A1D-7E6D-41E6-BF0F-2DA22D78BD3C}" destId="{5383D220-1E29-4D6F-815E-D036BA42B213}" srcOrd="0" destOrd="0" presId="urn:microsoft.com/office/officeart/2005/8/layout/hList6"/>
    <dgm:cxn modelId="{E3410AFF-EF3F-4B34-B3D1-8AD02925ABDA}" srcId="{63C3186A-6074-4FC5-BCDE-BF044555CC93}" destId="{F78911D5-F846-4B1B-B628-2A0FDCF77CBF}" srcOrd="1" destOrd="0" parTransId="{DD5A31C3-AF10-4E5A-9B9B-B540846D0A8B}" sibTransId="{830194EA-7FB0-4C11-A906-D3B003C13DA0}"/>
    <dgm:cxn modelId="{849623C6-8E90-4BCC-B87E-1E69AD8C09E3}" srcId="{57E11A1D-7E6D-41E6-BF0F-2DA22D78BD3C}" destId="{0FFADE24-73A1-4B6F-8121-D2D55217F9C4}" srcOrd="1" destOrd="0" parTransId="{695C226C-8A36-4103-B636-528F2B6264A5}" sibTransId="{B3122D88-673A-402D-BD62-41005A6EE418}"/>
    <dgm:cxn modelId="{DF07A782-1157-4BED-9FE5-0524D6F53D08}" type="presOf" srcId="{508A3BB9-1DAB-4C51-9972-A623ACFD3E4C}" destId="{5383D220-1E29-4D6F-815E-D036BA42B213}" srcOrd="0" destOrd="1" presId="urn:microsoft.com/office/officeart/2005/8/layout/hList6"/>
    <dgm:cxn modelId="{9ACD1581-BED2-4680-B8BA-BB2AF3115FE7}" type="presOf" srcId="{63C3186A-6074-4FC5-BCDE-BF044555CC93}" destId="{06539608-85DF-4032-A7DE-A1DB6622DC9E}" srcOrd="0" destOrd="0" presId="urn:microsoft.com/office/officeart/2005/8/layout/hList6"/>
    <dgm:cxn modelId="{83D97E42-B8F0-4D52-BC5C-7CC1215AE3FC}" type="presOf" srcId="{F78911D5-F846-4B1B-B628-2A0FDCF77CBF}" destId="{06539608-85DF-4032-A7DE-A1DB6622DC9E}" srcOrd="0" destOrd="2" presId="urn:microsoft.com/office/officeart/2005/8/layout/hList6"/>
    <dgm:cxn modelId="{12623A94-D6B9-4423-8DD1-4CC80B88297A}" type="presOf" srcId="{52FA72E1-E184-4D98-B0E3-2F55A85D074D}" destId="{5581169A-E9D2-461C-BDC6-6A26480BB6CE}" srcOrd="0" destOrd="1" presId="urn:microsoft.com/office/officeart/2005/8/layout/hList6"/>
    <dgm:cxn modelId="{F89F623D-589D-4592-A401-B68FCA6170C8}" type="presOf" srcId="{1F62CBB5-5B9E-47D5-9BB8-77FEAD15A657}" destId="{06539608-85DF-4032-A7DE-A1DB6622DC9E}" srcOrd="0" destOrd="1" presId="urn:microsoft.com/office/officeart/2005/8/layout/hList6"/>
    <dgm:cxn modelId="{29A17092-2008-4A2C-AFF5-CF415099488F}" type="presOf" srcId="{931CB19B-E2C9-4AB5-BAF2-4DCC2BE61D19}" destId="{B2241E44-D5B1-49C6-867E-4C78D2E3CA3E}" srcOrd="0" destOrd="4" presId="urn:microsoft.com/office/officeart/2005/8/layout/hList6"/>
    <dgm:cxn modelId="{DDF44259-8A7C-4F62-9304-BDB8FDC34DC0}" srcId="{95BFF9FC-1669-487D-91A0-0495B8E84BA0}" destId="{57E11A1D-7E6D-41E6-BF0F-2DA22D78BD3C}" srcOrd="1" destOrd="0" parTransId="{5686207B-721D-4B6D-A2D0-87E3B0775295}" sibTransId="{7957DF93-4F24-4F2D-AD7F-A52C2C928A74}"/>
    <dgm:cxn modelId="{9B68E33A-856E-4320-9D43-B766C9ACFE87}" srcId="{D1BEB892-0FD4-4098-890D-003C96CB0203}" destId="{931CB19B-E2C9-4AB5-BAF2-4DCC2BE61D19}" srcOrd="3" destOrd="0" parTransId="{575BBB44-ED57-4CB2-A408-237A23EB8AEA}" sibTransId="{9910BD56-7C9E-4779-8023-B56CD1CD9986}"/>
    <dgm:cxn modelId="{29A2C840-9488-436C-9A70-0A440E680F92}" type="presOf" srcId="{B065E26A-D20A-44B2-8623-788C6E7E0A62}" destId="{B2241E44-D5B1-49C6-867E-4C78D2E3CA3E}" srcOrd="0" destOrd="2" presId="urn:microsoft.com/office/officeart/2005/8/layout/hList6"/>
    <dgm:cxn modelId="{9C84DD74-A473-4D89-AC81-87DA97937F15}" srcId="{D1BEB892-0FD4-4098-890D-003C96CB0203}" destId="{B065E26A-D20A-44B2-8623-788C6E7E0A62}" srcOrd="1" destOrd="0" parTransId="{FC75CFB8-B2C6-4EA6-9A17-AD3FF6CB89F1}" sibTransId="{51E1A7B5-7D1B-443F-AAA5-502E48D1F00A}"/>
    <dgm:cxn modelId="{CA7CD470-6C0C-4BC1-8FEF-B358211E63C3}" type="presOf" srcId="{D1BEB892-0FD4-4098-890D-003C96CB0203}" destId="{B2241E44-D5B1-49C6-867E-4C78D2E3CA3E}" srcOrd="0" destOrd="0" presId="urn:microsoft.com/office/officeart/2005/8/layout/hList6"/>
    <dgm:cxn modelId="{0DC7BE3E-264F-4D92-9B37-AA545721C8F0}" srcId="{D1BEB892-0FD4-4098-890D-003C96CB0203}" destId="{ADC58CDE-D4E5-4E43-85F0-C4A93A4EE276}" srcOrd="0" destOrd="0" parTransId="{F8B046CF-7821-42F2-A858-2252D08E7645}" sibTransId="{5AC01EB0-1D17-4DD2-86C3-A1C73FE2489D}"/>
    <dgm:cxn modelId="{AD70D96E-C926-41DF-9C55-A0A5CA5A970E}" type="presOf" srcId="{75BD18E0-75AD-4BCE-9064-DDA46A338E14}" destId="{5581169A-E9D2-461C-BDC6-6A26480BB6CE}" srcOrd="0" destOrd="2" presId="urn:microsoft.com/office/officeart/2005/8/layout/hList6"/>
    <dgm:cxn modelId="{3F6BD10C-141D-4882-89E4-B44A33375586}" srcId="{1F48BC5C-637A-4B5A-87C5-4D12F4F3EAD2}" destId="{52FA72E1-E184-4D98-B0E3-2F55A85D074D}" srcOrd="0" destOrd="0" parTransId="{9540F2B5-9518-4E08-AC1E-F1DD40F5095C}" sibTransId="{5EB0A003-57A3-40E2-928E-11D35A34C6D8}"/>
    <dgm:cxn modelId="{A3F03187-957D-4038-B892-972A62980048}" srcId="{95BFF9FC-1669-487D-91A0-0495B8E84BA0}" destId="{1F48BC5C-637A-4B5A-87C5-4D12F4F3EAD2}" srcOrd="2" destOrd="0" parTransId="{00706A19-179C-4111-AA8C-5A19968BE739}" sibTransId="{C567752E-6707-4F9C-BBA8-A58ECF4C6CEF}"/>
    <dgm:cxn modelId="{655C3ED6-CF17-4E2A-A1FB-E42F90E08D42}" type="presOf" srcId="{0FFADE24-73A1-4B6F-8121-D2D55217F9C4}" destId="{5383D220-1E29-4D6F-815E-D036BA42B213}" srcOrd="0" destOrd="2" presId="urn:microsoft.com/office/officeart/2005/8/layout/hList6"/>
    <dgm:cxn modelId="{D5B78F60-DD5E-4F8F-A078-0777921001D9}" srcId="{95BFF9FC-1669-487D-91A0-0495B8E84BA0}" destId="{D1BEB892-0FD4-4098-890D-003C96CB0203}" srcOrd="0" destOrd="0" parTransId="{F1A77763-F50F-4A39-85CE-53341160E961}" sibTransId="{7DFECBB0-3BB0-4038-BC80-9A464E83FDB0}"/>
    <dgm:cxn modelId="{0C5F9EA0-C622-47A6-8C19-0124A86F6B26}" srcId="{1F48BC5C-637A-4B5A-87C5-4D12F4F3EAD2}" destId="{75BD18E0-75AD-4BCE-9064-DDA46A338E14}" srcOrd="1" destOrd="0" parTransId="{49A5EE4E-55CB-456F-A4CB-90969C962CC7}" sibTransId="{CD8E7084-B663-450F-850A-BB98CCAEFC6E}"/>
    <dgm:cxn modelId="{751DBC49-E427-42F2-BD58-0A3C6103BEFF}" type="presParOf" srcId="{4F74846E-1C74-41F0-8DC8-7DC579EE2273}" destId="{B2241E44-D5B1-49C6-867E-4C78D2E3CA3E}" srcOrd="0" destOrd="0" presId="urn:microsoft.com/office/officeart/2005/8/layout/hList6"/>
    <dgm:cxn modelId="{805CD2EE-F4FD-4A0C-931C-328269E5AE60}" type="presParOf" srcId="{4F74846E-1C74-41F0-8DC8-7DC579EE2273}" destId="{EDFDD490-237D-4D69-928C-4EBBFEF44127}" srcOrd="1" destOrd="0" presId="urn:microsoft.com/office/officeart/2005/8/layout/hList6"/>
    <dgm:cxn modelId="{723D6A4C-CC55-424F-80C2-5D12F9F9E312}" type="presParOf" srcId="{4F74846E-1C74-41F0-8DC8-7DC579EE2273}" destId="{5383D220-1E29-4D6F-815E-D036BA42B213}" srcOrd="2" destOrd="0" presId="urn:microsoft.com/office/officeart/2005/8/layout/hList6"/>
    <dgm:cxn modelId="{FAF5F3A1-422B-434B-859A-18BBE36770A0}" type="presParOf" srcId="{4F74846E-1C74-41F0-8DC8-7DC579EE2273}" destId="{71FFA48F-795C-4FB9-8DEA-55D69EF5CF50}" srcOrd="3" destOrd="0" presId="urn:microsoft.com/office/officeart/2005/8/layout/hList6"/>
    <dgm:cxn modelId="{7728FF86-527A-4E97-91AA-485DE2B12856}" type="presParOf" srcId="{4F74846E-1C74-41F0-8DC8-7DC579EE2273}" destId="{5581169A-E9D2-461C-BDC6-6A26480BB6CE}" srcOrd="4" destOrd="0" presId="urn:microsoft.com/office/officeart/2005/8/layout/hList6"/>
    <dgm:cxn modelId="{79742245-4219-4660-A83C-1665DAC029D9}" type="presParOf" srcId="{4F74846E-1C74-41F0-8DC8-7DC579EE2273}" destId="{205AD930-CF89-4C30-9D49-628F61535691}" srcOrd="5" destOrd="0" presId="urn:microsoft.com/office/officeart/2005/8/layout/hList6"/>
    <dgm:cxn modelId="{34FAA0E5-72F6-4177-9F96-1A6D0BB4B199}" type="presParOf" srcId="{4F74846E-1C74-41F0-8DC8-7DC579EE2273}" destId="{06539608-85DF-4032-A7DE-A1DB6622DC9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EE6CFC-B518-4AAE-ADF7-F1BECD6D7128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CCC39B1-D44A-462E-BF50-DE16084176AC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D99D1E51-1112-4F37-A7C9-395552878C6E}" type="parTrans" cxnId="{7221BD22-0002-46EF-90C8-844B578A475F}">
      <dgm:prSet/>
      <dgm:spPr/>
      <dgm:t>
        <a:bodyPr/>
        <a:lstStyle/>
        <a:p>
          <a:endParaRPr lang="en-US"/>
        </a:p>
      </dgm:t>
    </dgm:pt>
    <dgm:pt modelId="{44441F8E-DDE0-4D32-BE8A-BA032C189BD7}" type="sibTrans" cxnId="{7221BD22-0002-46EF-90C8-844B578A475F}">
      <dgm:prSet/>
      <dgm:spPr/>
      <dgm:t>
        <a:bodyPr/>
        <a:lstStyle/>
        <a:p>
          <a:endParaRPr lang="en-US"/>
        </a:p>
      </dgm:t>
    </dgm:pt>
    <dgm:pt modelId="{2DCBB39C-9F73-493F-8992-1B737CF46BE3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dirty="0" smtClean="0"/>
            <a:t>Like programming</a:t>
          </a:r>
          <a:endParaRPr lang="en-US" dirty="0"/>
        </a:p>
      </dgm:t>
    </dgm:pt>
    <dgm:pt modelId="{ACD5D34B-C4DB-461B-BFF8-B858ED89B699}" type="parTrans" cxnId="{B99B5A84-05F7-4031-836E-7012B150AEE1}">
      <dgm:prSet/>
      <dgm:spPr/>
      <dgm:t>
        <a:bodyPr/>
        <a:lstStyle/>
        <a:p>
          <a:endParaRPr lang="en-US"/>
        </a:p>
      </dgm:t>
    </dgm:pt>
    <dgm:pt modelId="{6D6DFD6D-D3B2-4766-BD7C-DB580F2D072F}" type="sibTrans" cxnId="{B99B5A84-05F7-4031-836E-7012B150AEE1}">
      <dgm:prSet/>
      <dgm:spPr/>
      <dgm:t>
        <a:bodyPr/>
        <a:lstStyle/>
        <a:p>
          <a:endParaRPr lang="en-US"/>
        </a:p>
      </dgm:t>
    </dgm:pt>
    <dgm:pt modelId="{AF83AEFF-3A8A-4F91-B46E-6E86416A7A1E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dirty="0" smtClean="0"/>
            <a:t>Scripting is very flexible. There are  many ways of scripting to perform a given task.</a:t>
          </a:r>
          <a:endParaRPr lang="en-US" dirty="0"/>
        </a:p>
      </dgm:t>
    </dgm:pt>
    <dgm:pt modelId="{8977FC1D-69A4-4C1A-97A6-BA2B9FFBF798}" type="parTrans" cxnId="{013A12B9-6025-4DA4-8A98-313D80DD4AA5}">
      <dgm:prSet/>
      <dgm:spPr/>
      <dgm:t>
        <a:bodyPr/>
        <a:lstStyle/>
        <a:p>
          <a:endParaRPr lang="en-US"/>
        </a:p>
      </dgm:t>
    </dgm:pt>
    <dgm:pt modelId="{9AD254D0-B698-40B5-AF16-8DB9707CB405}" type="sibTrans" cxnId="{013A12B9-6025-4DA4-8A98-313D80DD4AA5}">
      <dgm:prSet/>
      <dgm:spPr/>
      <dgm:t>
        <a:bodyPr/>
        <a:lstStyle/>
        <a:p>
          <a:endParaRPr lang="en-US"/>
        </a:p>
      </dgm:t>
    </dgm:pt>
    <dgm:pt modelId="{4505F885-BC1B-43BA-A9AA-8B3D7B20A73A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Attributes of good script</a:t>
          </a:r>
          <a:endParaRPr lang="en-US" dirty="0"/>
        </a:p>
      </dgm:t>
    </dgm:pt>
    <dgm:pt modelId="{25D4CB48-3CFC-470E-B796-3715F1EA4E0C}" type="parTrans" cxnId="{7C18D5A0-AE85-456F-A2C7-0CDFECD855DA}">
      <dgm:prSet/>
      <dgm:spPr/>
      <dgm:t>
        <a:bodyPr/>
        <a:lstStyle/>
        <a:p>
          <a:endParaRPr lang="en-US"/>
        </a:p>
      </dgm:t>
    </dgm:pt>
    <dgm:pt modelId="{C6B3D471-226B-4BF4-9473-A5E55A1760B6}" type="sibTrans" cxnId="{7C18D5A0-AE85-456F-A2C7-0CDFECD855DA}">
      <dgm:prSet/>
      <dgm:spPr/>
      <dgm:t>
        <a:bodyPr/>
        <a:lstStyle/>
        <a:p>
          <a:endParaRPr lang="en-US"/>
        </a:p>
      </dgm:t>
    </dgm:pt>
    <dgm:pt modelId="{F59E3CC8-0B3D-4DA0-9DA7-4302421F7DC5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b="1" dirty="0" smtClean="0"/>
            <a:t>Number of script</a:t>
          </a:r>
          <a:r>
            <a:rPr lang="en-US" altLang="ja-JP" dirty="0" smtClean="0"/>
            <a:t>: Less than one script for each test case.</a:t>
          </a:r>
          <a:endParaRPr lang="en-US" dirty="0"/>
        </a:p>
      </dgm:t>
    </dgm:pt>
    <dgm:pt modelId="{85A67881-2023-481B-901F-8760FC8CA27C}" type="parTrans" cxnId="{1E13E037-7DFF-4A18-922F-D99F56AC3827}">
      <dgm:prSet/>
      <dgm:spPr/>
      <dgm:t>
        <a:bodyPr/>
        <a:lstStyle/>
        <a:p>
          <a:endParaRPr lang="en-US"/>
        </a:p>
      </dgm:t>
    </dgm:pt>
    <dgm:pt modelId="{A290EC96-5397-4A98-9ED6-1A133FA3B668}" type="sibTrans" cxnId="{1E13E037-7DFF-4A18-922F-D99F56AC3827}">
      <dgm:prSet/>
      <dgm:spPr/>
      <dgm:t>
        <a:bodyPr/>
        <a:lstStyle/>
        <a:p>
          <a:endParaRPr lang="en-US"/>
        </a:p>
      </dgm:t>
    </dgm:pt>
    <dgm:pt modelId="{E5D1CC0B-D884-4B02-A443-E6AC1C7A2EE2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b="1" dirty="0" smtClean="0"/>
            <a:t>Size of script</a:t>
          </a:r>
          <a:r>
            <a:rPr lang="en-US" altLang="ja-JP" dirty="0" smtClean="0"/>
            <a:t>: Small with annotation, no more than two pages.</a:t>
          </a:r>
          <a:endParaRPr lang="en-US" altLang="ja-JP" dirty="0"/>
        </a:p>
      </dgm:t>
    </dgm:pt>
    <dgm:pt modelId="{BCEE3AB9-E465-4629-A280-BF5B20995327}" type="parTrans" cxnId="{34C90CBB-7DF6-40CE-A144-FDAB4E133C85}">
      <dgm:prSet/>
      <dgm:spPr/>
      <dgm:t>
        <a:bodyPr/>
        <a:lstStyle/>
        <a:p>
          <a:endParaRPr lang="en-US"/>
        </a:p>
      </dgm:t>
    </dgm:pt>
    <dgm:pt modelId="{17E43D77-2A18-4E4E-9434-3AB65CEEACF3}" type="sibTrans" cxnId="{34C90CBB-7DF6-40CE-A144-FDAB4E133C85}">
      <dgm:prSet/>
      <dgm:spPr/>
      <dgm:t>
        <a:bodyPr/>
        <a:lstStyle/>
        <a:p>
          <a:endParaRPr lang="en-US"/>
        </a:p>
      </dgm:t>
    </dgm:pt>
    <dgm:pt modelId="{5ECFCF75-674F-458E-9B37-5FB640E8C36D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b="1" dirty="0" smtClean="0"/>
            <a:t>Function Oriented</a:t>
          </a:r>
          <a:r>
            <a:rPr lang="en-US" altLang="ja-JP" dirty="0" smtClean="0"/>
            <a:t>: Each script has a clear and single purpose.</a:t>
          </a:r>
          <a:endParaRPr lang="en-US" altLang="ja-JP" dirty="0"/>
        </a:p>
      </dgm:t>
    </dgm:pt>
    <dgm:pt modelId="{151AE900-EA40-49F8-A33A-31FD53C71720}" type="parTrans" cxnId="{665254DE-351A-4A8E-A7B4-8382A3933899}">
      <dgm:prSet/>
      <dgm:spPr/>
      <dgm:t>
        <a:bodyPr/>
        <a:lstStyle/>
        <a:p>
          <a:endParaRPr lang="en-US"/>
        </a:p>
      </dgm:t>
    </dgm:pt>
    <dgm:pt modelId="{B2CC86CF-683F-4B77-992B-C835D24615DA}" type="sibTrans" cxnId="{665254DE-351A-4A8E-A7B4-8382A3933899}">
      <dgm:prSet/>
      <dgm:spPr/>
      <dgm:t>
        <a:bodyPr/>
        <a:lstStyle/>
        <a:p>
          <a:endParaRPr lang="en-US"/>
        </a:p>
      </dgm:t>
    </dgm:pt>
    <dgm:pt modelId="{C83FDA59-CF05-4015-B156-8E7681CD8E50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b="1" dirty="0" smtClean="0"/>
            <a:t>Documentation</a:t>
          </a:r>
          <a:r>
            <a:rPr lang="en-US" altLang="ja-JP" dirty="0" smtClean="0"/>
            <a:t> is place at the header of the script.</a:t>
          </a:r>
          <a:endParaRPr lang="en-US" altLang="ja-JP" dirty="0"/>
        </a:p>
      </dgm:t>
    </dgm:pt>
    <dgm:pt modelId="{63F0DAA8-76A7-42AF-BEDC-04B0A388FE03}" type="parTrans" cxnId="{5678820F-D57A-4E4E-8366-E97A895F0432}">
      <dgm:prSet/>
      <dgm:spPr/>
      <dgm:t>
        <a:bodyPr/>
        <a:lstStyle/>
        <a:p>
          <a:endParaRPr lang="en-US"/>
        </a:p>
      </dgm:t>
    </dgm:pt>
    <dgm:pt modelId="{C7EE6D5E-EB06-4332-8079-58E92FAE636F}" type="sibTrans" cxnId="{5678820F-D57A-4E4E-8366-E97A895F0432}">
      <dgm:prSet/>
      <dgm:spPr/>
      <dgm:t>
        <a:bodyPr/>
        <a:lstStyle/>
        <a:p>
          <a:endParaRPr lang="en-US"/>
        </a:p>
      </dgm:t>
    </dgm:pt>
    <dgm:pt modelId="{2A55AF95-30FC-4212-ADF2-B191084E8DF3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b="1" dirty="0" smtClean="0"/>
            <a:t>Reuse</a:t>
          </a:r>
          <a:r>
            <a:rPr lang="en-US" altLang="ja-JP" dirty="0" smtClean="0"/>
            <a:t>: Many scripts are reuse by different test cases.</a:t>
          </a:r>
          <a:endParaRPr lang="en-US" altLang="ja-JP" dirty="0"/>
        </a:p>
      </dgm:t>
    </dgm:pt>
    <dgm:pt modelId="{56B95A6E-36FE-492C-A990-00762CA2B45E}" type="parTrans" cxnId="{135ED29C-7D76-4A65-A3EB-A38BA21B8210}">
      <dgm:prSet/>
      <dgm:spPr/>
      <dgm:t>
        <a:bodyPr/>
        <a:lstStyle/>
        <a:p>
          <a:endParaRPr lang="en-US"/>
        </a:p>
      </dgm:t>
    </dgm:pt>
    <dgm:pt modelId="{7EF39B70-560C-4649-BE6E-83C944C85068}" type="sibTrans" cxnId="{135ED29C-7D76-4A65-A3EB-A38BA21B8210}">
      <dgm:prSet/>
      <dgm:spPr/>
      <dgm:t>
        <a:bodyPr/>
        <a:lstStyle/>
        <a:p>
          <a:endParaRPr lang="en-US"/>
        </a:p>
      </dgm:t>
    </dgm:pt>
    <dgm:pt modelId="{5D620111-5B55-4AD7-A1B7-57B4689DF2AB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b="1" dirty="0" smtClean="0"/>
            <a:t>Structured</a:t>
          </a:r>
          <a:r>
            <a:rPr lang="en-US" altLang="ja-JP" dirty="0" smtClean="0"/>
            <a:t>: Easy to see and understand the structure.</a:t>
          </a:r>
          <a:endParaRPr lang="en-US" altLang="ja-JP" dirty="0"/>
        </a:p>
      </dgm:t>
    </dgm:pt>
    <dgm:pt modelId="{EE0B8066-2EBA-45A1-BFFA-50667250A299}" type="parTrans" cxnId="{0B3B73E1-CEAD-4E2B-91AD-76B34DC3E50D}">
      <dgm:prSet/>
      <dgm:spPr/>
      <dgm:t>
        <a:bodyPr/>
        <a:lstStyle/>
        <a:p>
          <a:endParaRPr lang="en-US"/>
        </a:p>
      </dgm:t>
    </dgm:pt>
    <dgm:pt modelId="{65855833-2A2B-49DE-A8CC-DB9B1B26A8E7}" type="sibTrans" cxnId="{0B3B73E1-CEAD-4E2B-91AD-76B34DC3E50D}">
      <dgm:prSet/>
      <dgm:spPr/>
      <dgm:t>
        <a:bodyPr/>
        <a:lstStyle/>
        <a:p>
          <a:endParaRPr lang="en-US"/>
        </a:p>
      </dgm:t>
    </dgm:pt>
    <dgm:pt modelId="{01D9C401-ABB2-4472-86F0-4209C740B887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ja-JP" b="1" dirty="0" smtClean="0"/>
            <a:t>Maintenance</a:t>
          </a:r>
          <a:r>
            <a:rPr lang="en-US" altLang="ja-JP" dirty="0" smtClean="0"/>
            <a:t>: Easy to change according to software.</a:t>
          </a:r>
          <a:endParaRPr lang="en-US" altLang="ja-JP" dirty="0"/>
        </a:p>
      </dgm:t>
    </dgm:pt>
    <dgm:pt modelId="{2C82553F-BDAF-4AA5-9812-5BAA2B958C74}" type="parTrans" cxnId="{289B37EB-3423-47AA-ADC9-FED127995860}">
      <dgm:prSet/>
      <dgm:spPr/>
      <dgm:t>
        <a:bodyPr/>
        <a:lstStyle/>
        <a:p>
          <a:endParaRPr lang="en-US"/>
        </a:p>
      </dgm:t>
    </dgm:pt>
    <dgm:pt modelId="{9A9A7951-92E8-47A6-86F7-A671AE0300AF}" type="sibTrans" cxnId="{289B37EB-3423-47AA-ADC9-FED127995860}">
      <dgm:prSet/>
      <dgm:spPr/>
      <dgm:t>
        <a:bodyPr/>
        <a:lstStyle/>
        <a:p>
          <a:endParaRPr lang="en-US"/>
        </a:p>
      </dgm:t>
    </dgm:pt>
    <dgm:pt modelId="{B53D5479-3408-45A8-B9DB-03B5459E67F0}" type="pres">
      <dgm:prSet presAssocID="{BCEE6CFC-B518-4AAE-ADF7-F1BECD6D71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071E22-7BD9-4B15-B8CF-0E86C0527FF6}" type="pres">
      <dgm:prSet presAssocID="{CCCC39B1-D44A-462E-BF50-DE16084176AC}" presName="linNode" presStyleCnt="0"/>
      <dgm:spPr/>
      <dgm:t>
        <a:bodyPr/>
        <a:lstStyle/>
        <a:p>
          <a:endParaRPr lang="en-US"/>
        </a:p>
      </dgm:t>
    </dgm:pt>
    <dgm:pt modelId="{FD622355-BEF5-412A-ABA9-7F4C5352152B}" type="pres">
      <dgm:prSet presAssocID="{CCCC39B1-D44A-462E-BF50-DE16084176AC}" presName="parentText" presStyleLbl="node1" presStyleIdx="0" presStyleCnt="2" custScaleX="5924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5AE29-F6D7-4271-8005-1F55DC24CD70}" type="pres">
      <dgm:prSet presAssocID="{CCCC39B1-D44A-462E-BF50-DE16084176AC}" presName="descendantText" presStyleLbl="alignAccFollowNode1" presStyleIdx="0" presStyleCnt="2" custScaleX="118487" custScaleY="888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74520-FA30-4FE5-B44E-F05AB7B91ED7}" type="pres">
      <dgm:prSet presAssocID="{44441F8E-DDE0-4D32-BE8A-BA032C189BD7}" presName="sp" presStyleCnt="0"/>
      <dgm:spPr/>
      <dgm:t>
        <a:bodyPr/>
        <a:lstStyle/>
        <a:p>
          <a:endParaRPr lang="en-US"/>
        </a:p>
      </dgm:t>
    </dgm:pt>
    <dgm:pt modelId="{5CF3819D-4172-4DD0-A753-D8AF772B7464}" type="pres">
      <dgm:prSet presAssocID="{4505F885-BC1B-43BA-A9AA-8B3D7B20A73A}" presName="linNode" presStyleCnt="0"/>
      <dgm:spPr/>
      <dgm:t>
        <a:bodyPr/>
        <a:lstStyle/>
        <a:p>
          <a:endParaRPr lang="en-US"/>
        </a:p>
      </dgm:t>
    </dgm:pt>
    <dgm:pt modelId="{C808BA09-55CE-46D4-AB57-015736473957}" type="pres">
      <dgm:prSet presAssocID="{4505F885-BC1B-43BA-A9AA-8B3D7B20A73A}" presName="parentText" presStyleLbl="node1" presStyleIdx="1" presStyleCnt="2" custScaleX="59218" custScaleY="1846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8FE52-7B23-4639-9B8C-5ADD25A5FEDA}" type="pres">
      <dgm:prSet presAssocID="{4505F885-BC1B-43BA-A9AA-8B3D7B20A73A}" presName="descendantText" presStyleLbl="alignAccFollowNode1" presStyleIdx="1" presStyleCnt="2" custScaleX="118487" custScaleY="1846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13E037-7DFF-4A18-922F-D99F56AC3827}" srcId="{4505F885-BC1B-43BA-A9AA-8B3D7B20A73A}" destId="{F59E3CC8-0B3D-4DA0-9DA7-4302421F7DC5}" srcOrd="0" destOrd="0" parTransId="{85A67881-2023-481B-901F-8760FC8CA27C}" sibTransId="{A290EC96-5397-4A98-9ED6-1A133FA3B668}"/>
    <dgm:cxn modelId="{9C0BC78E-A937-4C95-9B4A-66EAB771DFC9}" type="presOf" srcId="{CCCC39B1-D44A-462E-BF50-DE16084176AC}" destId="{FD622355-BEF5-412A-ABA9-7F4C5352152B}" srcOrd="0" destOrd="0" presId="urn:microsoft.com/office/officeart/2005/8/layout/vList5"/>
    <dgm:cxn modelId="{135ED29C-7D76-4A65-A3EB-A38BA21B8210}" srcId="{4505F885-BC1B-43BA-A9AA-8B3D7B20A73A}" destId="{2A55AF95-30FC-4212-ADF2-B191084E8DF3}" srcOrd="4" destOrd="0" parTransId="{56B95A6E-36FE-492C-A990-00762CA2B45E}" sibTransId="{7EF39B70-560C-4649-BE6E-83C944C85068}"/>
    <dgm:cxn modelId="{9E517237-1AC5-4257-B7D2-978816E2BA84}" type="presOf" srcId="{F59E3CC8-0B3D-4DA0-9DA7-4302421F7DC5}" destId="{1488FE52-7B23-4639-9B8C-5ADD25A5FEDA}" srcOrd="0" destOrd="0" presId="urn:microsoft.com/office/officeart/2005/8/layout/vList5"/>
    <dgm:cxn modelId="{97068982-2922-48C6-AAC1-BA1F35E72E1C}" type="presOf" srcId="{2DCBB39C-9F73-493F-8992-1B737CF46BE3}" destId="{4E25AE29-F6D7-4271-8005-1F55DC24CD70}" srcOrd="0" destOrd="0" presId="urn:microsoft.com/office/officeart/2005/8/layout/vList5"/>
    <dgm:cxn modelId="{7BC35175-AFF3-4884-854B-9D4749082DA1}" type="presOf" srcId="{01D9C401-ABB2-4472-86F0-4209C740B887}" destId="{1488FE52-7B23-4639-9B8C-5ADD25A5FEDA}" srcOrd="0" destOrd="6" presId="urn:microsoft.com/office/officeart/2005/8/layout/vList5"/>
    <dgm:cxn modelId="{90A660B0-A525-460B-B68C-E23D38603AAD}" type="presOf" srcId="{5D620111-5B55-4AD7-A1B7-57B4689DF2AB}" destId="{1488FE52-7B23-4639-9B8C-5ADD25A5FEDA}" srcOrd="0" destOrd="5" presId="urn:microsoft.com/office/officeart/2005/8/layout/vList5"/>
    <dgm:cxn modelId="{0B3B73E1-CEAD-4E2B-91AD-76B34DC3E50D}" srcId="{4505F885-BC1B-43BA-A9AA-8B3D7B20A73A}" destId="{5D620111-5B55-4AD7-A1B7-57B4689DF2AB}" srcOrd="5" destOrd="0" parTransId="{EE0B8066-2EBA-45A1-BFFA-50667250A299}" sibTransId="{65855833-2A2B-49DE-A8CC-DB9B1B26A8E7}"/>
    <dgm:cxn modelId="{BFCDFC1B-D565-4246-834E-5DFD8BA25F3C}" type="presOf" srcId="{4505F885-BC1B-43BA-A9AA-8B3D7B20A73A}" destId="{C808BA09-55CE-46D4-AB57-015736473957}" srcOrd="0" destOrd="0" presId="urn:microsoft.com/office/officeart/2005/8/layout/vList5"/>
    <dgm:cxn modelId="{55B63D33-C9F3-4677-935A-34E48722E49B}" type="presOf" srcId="{C83FDA59-CF05-4015-B156-8E7681CD8E50}" destId="{1488FE52-7B23-4639-9B8C-5ADD25A5FEDA}" srcOrd="0" destOrd="3" presId="urn:microsoft.com/office/officeart/2005/8/layout/vList5"/>
    <dgm:cxn modelId="{5678820F-D57A-4E4E-8366-E97A895F0432}" srcId="{4505F885-BC1B-43BA-A9AA-8B3D7B20A73A}" destId="{C83FDA59-CF05-4015-B156-8E7681CD8E50}" srcOrd="3" destOrd="0" parTransId="{63F0DAA8-76A7-42AF-BEDC-04B0A388FE03}" sibTransId="{C7EE6D5E-EB06-4332-8079-58E92FAE636F}"/>
    <dgm:cxn modelId="{A0B85C12-D1FF-4257-93F1-EA63863D1A67}" type="presOf" srcId="{AF83AEFF-3A8A-4F91-B46E-6E86416A7A1E}" destId="{4E25AE29-F6D7-4271-8005-1F55DC24CD70}" srcOrd="0" destOrd="1" presId="urn:microsoft.com/office/officeart/2005/8/layout/vList5"/>
    <dgm:cxn modelId="{0B328180-8901-4EC9-8977-99B72B112792}" type="presOf" srcId="{5ECFCF75-674F-458E-9B37-5FB640E8C36D}" destId="{1488FE52-7B23-4639-9B8C-5ADD25A5FEDA}" srcOrd="0" destOrd="2" presId="urn:microsoft.com/office/officeart/2005/8/layout/vList5"/>
    <dgm:cxn modelId="{D27BDC6B-E7D0-4439-B62C-7D56D4A67553}" type="presOf" srcId="{2A55AF95-30FC-4212-ADF2-B191084E8DF3}" destId="{1488FE52-7B23-4639-9B8C-5ADD25A5FEDA}" srcOrd="0" destOrd="4" presId="urn:microsoft.com/office/officeart/2005/8/layout/vList5"/>
    <dgm:cxn modelId="{C0921DB3-2270-43F8-895F-E97AD375FC2C}" type="presOf" srcId="{BCEE6CFC-B518-4AAE-ADF7-F1BECD6D7128}" destId="{B53D5479-3408-45A8-B9DB-03B5459E67F0}" srcOrd="0" destOrd="0" presId="urn:microsoft.com/office/officeart/2005/8/layout/vList5"/>
    <dgm:cxn modelId="{013A12B9-6025-4DA4-8A98-313D80DD4AA5}" srcId="{CCCC39B1-D44A-462E-BF50-DE16084176AC}" destId="{AF83AEFF-3A8A-4F91-B46E-6E86416A7A1E}" srcOrd="1" destOrd="0" parTransId="{8977FC1D-69A4-4C1A-97A6-BA2B9FFBF798}" sibTransId="{9AD254D0-B698-40B5-AF16-8DB9707CB405}"/>
    <dgm:cxn modelId="{4B2212BF-06DF-48F2-879F-3DB195089C09}" type="presOf" srcId="{E5D1CC0B-D884-4B02-A443-E6AC1C7A2EE2}" destId="{1488FE52-7B23-4639-9B8C-5ADD25A5FEDA}" srcOrd="0" destOrd="1" presId="urn:microsoft.com/office/officeart/2005/8/layout/vList5"/>
    <dgm:cxn modelId="{34C90CBB-7DF6-40CE-A144-FDAB4E133C85}" srcId="{4505F885-BC1B-43BA-A9AA-8B3D7B20A73A}" destId="{E5D1CC0B-D884-4B02-A443-E6AC1C7A2EE2}" srcOrd="1" destOrd="0" parTransId="{BCEE3AB9-E465-4629-A280-BF5B20995327}" sibTransId="{17E43D77-2A18-4E4E-9434-3AB65CEEACF3}"/>
    <dgm:cxn modelId="{7221BD22-0002-46EF-90C8-844B578A475F}" srcId="{BCEE6CFC-B518-4AAE-ADF7-F1BECD6D7128}" destId="{CCCC39B1-D44A-462E-BF50-DE16084176AC}" srcOrd="0" destOrd="0" parTransId="{D99D1E51-1112-4F37-A7C9-395552878C6E}" sibTransId="{44441F8E-DDE0-4D32-BE8A-BA032C189BD7}"/>
    <dgm:cxn modelId="{B99B5A84-05F7-4031-836E-7012B150AEE1}" srcId="{CCCC39B1-D44A-462E-BF50-DE16084176AC}" destId="{2DCBB39C-9F73-493F-8992-1B737CF46BE3}" srcOrd="0" destOrd="0" parTransId="{ACD5D34B-C4DB-461B-BFF8-B858ED89B699}" sibTransId="{6D6DFD6D-D3B2-4766-BD7C-DB580F2D072F}"/>
    <dgm:cxn modelId="{289B37EB-3423-47AA-ADC9-FED127995860}" srcId="{4505F885-BC1B-43BA-A9AA-8B3D7B20A73A}" destId="{01D9C401-ABB2-4472-86F0-4209C740B887}" srcOrd="6" destOrd="0" parTransId="{2C82553F-BDAF-4AA5-9812-5BAA2B958C74}" sibTransId="{9A9A7951-92E8-47A6-86F7-A671AE0300AF}"/>
    <dgm:cxn modelId="{665254DE-351A-4A8E-A7B4-8382A3933899}" srcId="{4505F885-BC1B-43BA-A9AA-8B3D7B20A73A}" destId="{5ECFCF75-674F-458E-9B37-5FB640E8C36D}" srcOrd="2" destOrd="0" parTransId="{151AE900-EA40-49F8-A33A-31FD53C71720}" sibTransId="{B2CC86CF-683F-4B77-992B-C835D24615DA}"/>
    <dgm:cxn modelId="{7C18D5A0-AE85-456F-A2C7-0CDFECD855DA}" srcId="{BCEE6CFC-B518-4AAE-ADF7-F1BECD6D7128}" destId="{4505F885-BC1B-43BA-A9AA-8B3D7B20A73A}" srcOrd="1" destOrd="0" parTransId="{25D4CB48-3CFC-470E-B796-3715F1EA4E0C}" sibTransId="{C6B3D471-226B-4BF4-9473-A5E55A1760B6}"/>
    <dgm:cxn modelId="{3108C090-FC36-45B5-9E90-E538251F7700}" type="presParOf" srcId="{B53D5479-3408-45A8-B9DB-03B5459E67F0}" destId="{26071E22-7BD9-4B15-B8CF-0E86C0527FF6}" srcOrd="0" destOrd="0" presId="urn:microsoft.com/office/officeart/2005/8/layout/vList5"/>
    <dgm:cxn modelId="{C1D622D7-930C-4490-B58F-75252FD04C08}" type="presParOf" srcId="{26071E22-7BD9-4B15-B8CF-0E86C0527FF6}" destId="{FD622355-BEF5-412A-ABA9-7F4C5352152B}" srcOrd="0" destOrd="0" presId="urn:microsoft.com/office/officeart/2005/8/layout/vList5"/>
    <dgm:cxn modelId="{EE5E9262-3C21-4A78-9BD6-0DF236CFADD9}" type="presParOf" srcId="{26071E22-7BD9-4B15-B8CF-0E86C0527FF6}" destId="{4E25AE29-F6D7-4271-8005-1F55DC24CD70}" srcOrd="1" destOrd="0" presId="urn:microsoft.com/office/officeart/2005/8/layout/vList5"/>
    <dgm:cxn modelId="{B6277C63-5F2B-457B-A823-DA4A49A563DA}" type="presParOf" srcId="{B53D5479-3408-45A8-B9DB-03B5459E67F0}" destId="{26774520-FA30-4FE5-B44E-F05AB7B91ED7}" srcOrd="1" destOrd="0" presId="urn:microsoft.com/office/officeart/2005/8/layout/vList5"/>
    <dgm:cxn modelId="{28192DD0-F7B7-4BB4-A1C4-5B8DCA1EE798}" type="presParOf" srcId="{B53D5479-3408-45A8-B9DB-03B5459E67F0}" destId="{5CF3819D-4172-4DD0-A753-D8AF772B7464}" srcOrd="2" destOrd="0" presId="urn:microsoft.com/office/officeart/2005/8/layout/vList5"/>
    <dgm:cxn modelId="{2A4FC8C6-93B8-4DB0-B46E-01938198DF2B}" type="presParOf" srcId="{5CF3819D-4172-4DD0-A753-D8AF772B7464}" destId="{C808BA09-55CE-46D4-AB57-015736473957}" srcOrd="0" destOrd="0" presId="urn:microsoft.com/office/officeart/2005/8/layout/vList5"/>
    <dgm:cxn modelId="{C121F006-2775-4504-AD0B-E63C7B9D957C}" type="presParOf" srcId="{5CF3819D-4172-4DD0-A753-D8AF772B7464}" destId="{1488FE52-7B23-4639-9B8C-5ADD25A5FE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EE6CFC-B518-4AAE-ADF7-F1BECD6D7128}" type="doc">
      <dgm:prSet loTypeId="urn:microsoft.com/office/officeart/2005/8/layout/process4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9E33167-4128-4ECD-AC95-149D1CCA4B46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Linear scripting</a:t>
          </a:r>
          <a:endParaRPr lang="en-US" altLang="ja-JP" dirty="0">
            <a:ea typeface="MS PGothic" pitchFamily="34" charset="-128"/>
          </a:endParaRPr>
        </a:p>
      </dgm:t>
    </dgm:pt>
    <dgm:pt modelId="{348B33A8-6807-433C-906C-0327B4B9EE6D}" type="parTrans" cxnId="{69B9B3C0-C6BF-41D8-95E0-7C6885373E59}">
      <dgm:prSet/>
      <dgm:spPr/>
      <dgm:t>
        <a:bodyPr/>
        <a:lstStyle/>
        <a:p>
          <a:endParaRPr lang="en-US"/>
        </a:p>
      </dgm:t>
    </dgm:pt>
    <dgm:pt modelId="{6BDFE6A7-2622-4AE7-97F7-65C7EE73ACE3}" type="sibTrans" cxnId="{69B9B3C0-C6BF-41D8-95E0-7C6885373E59}">
      <dgm:prSet/>
      <dgm:spPr/>
      <dgm:t>
        <a:bodyPr/>
        <a:lstStyle/>
        <a:p>
          <a:endParaRPr lang="en-US"/>
        </a:p>
      </dgm:t>
    </dgm:pt>
    <dgm:pt modelId="{1BAEF0EE-AEA8-46E4-A662-3C13FA870BDF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Structured scripting</a:t>
          </a:r>
          <a:endParaRPr lang="en-US" altLang="ja-JP" dirty="0">
            <a:ea typeface="MS PGothic" pitchFamily="34" charset="-128"/>
          </a:endParaRPr>
        </a:p>
      </dgm:t>
    </dgm:pt>
    <dgm:pt modelId="{953465EE-72CD-4875-9674-E95193E56123}" type="parTrans" cxnId="{E813C4AD-0686-4568-A346-D53A80E8DE51}">
      <dgm:prSet/>
      <dgm:spPr/>
      <dgm:t>
        <a:bodyPr/>
        <a:lstStyle/>
        <a:p>
          <a:endParaRPr lang="en-US"/>
        </a:p>
      </dgm:t>
    </dgm:pt>
    <dgm:pt modelId="{249FA3FF-9DC3-44DB-AE0D-1AA6D078CAB1}" type="sibTrans" cxnId="{E813C4AD-0686-4568-A346-D53A80E8DE51}">
      <dgm:prSet/>
      <dgm:spPr/>
      <dgm:t>
        <a:bodyPr/>
        <a:lstStyle/>
        <a:p>
          <a:endParaRPr lang="en-US"/>
        </a:p>
      </dgm:t>
    </dgm:pt>
    <dgm:pt modelId="{FC0145BE-A1B5-4B2D-91FF-2F93A2E9FA1A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Data-driven scripting</a:t>
          </a:r>
          <a:endParaRPr lang="en-US" altLang="ja-JP" dirty="0">
            <a:ea typeface="MS PGothic" pitchFamily="34" charset="-128"/>
          </a:endParaRPr>
        </a:p>
      </dgm:t>
    </dgm:pt>
    <dgm:pt modelId="{46E4384F-9A8F-47A5-B04B-ECC038F3ED90}" type="parTrans" cxnId="{680D3E51-0A01-4D94-A499-7A39E2583A8C}">
      <dgm:prSet/>
      <dgm:spPr/>
      <dgm:t>
        <a:bodyPr/>
        <a:lstStyle/>
        <a:p>
          <a:endParaRPr lang="en-US"/>
        </a:p>
      </dgm:t>
    </dgm:pt>
    <dgm:pt modelId="{179843F0-F185-497B-B466-7B57AF3A2450}" type="sibTrans" cxnId="{680D3E51-0A01-4D94-A499-7A39E2583A8C}">
      <dgm:prSet/>
      <dgm:spPr/>
      <dgm:t>
        <a:bodyPr/>
        <a:lstStyle/>
        <a:p>
          <a:endParaRPr lang="en-US"/>
        </a:p>
      </dgm:t>
    </dgm:pt>
    <dgm:pt modelId="{72196260-1283-424D-8382-EE6967EF9E9E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Keyword-driven scripting</a:t>
          </a:r>
          <a:endParaRPr lang="en-US" altLang="ja-JP" dirty="0">
            <a:ea typeface="MS PGothic" pitchFamily="34" charset="-128"/>
          </a:endParaRPr>
        </a:p>
      </dgm:t>
    </dgm:pt>
    <dgm:pt modelId="{506C5CEE-0729-48BB-8F96-303D9F9855DA}" type="parTrans" cxnId="{91FF36FA-52F5-45D0-90D7-EFAA88DB68E5}">
      <dgm:prSet/>
      <dgm:spPr/>
      <dgm:t>
        <a:bodyPr/>
        <a:lstStyle/>
        <a:p>
          <a:endParaRPr lang="en-US"/>
        </a:p>
      </dgm:t>
    </dgm:pt>
    <dgm:pt modelId="{03DA3421-C6F9-4CCC-8512-4B3C64F30E9C}" type="sibTrans" cxnId="{91FF36FA-52F5-45D0-90D7-EFAA88DB68E5}">
      <dgm:prSet/>
      <dgm:spPr/>
      <dgm:t>
        <a:bodyPr/>
        <a:lstStyle/>
        <a:p>
          <a:endParaRPr lang="en-US"/>
        </a:p>
      </dgm:t>
    </dgm:pt>
    <dgm:pt modelId="{266983AA-6068-4A18-AE10-454BBEB16E17}" type="pres">
      <dgm:prSet presAssocID="{BCEE6CFC-B518-4AAE-ADF7-F1BECD6D71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FE95D4-402F-4EC9-9E6E-9AA163D4BCBF}" type="pres">
      <dgm:prSet presAssocID="{72196260-1283-424D-8382-EE6967EF9E9E}" presName="boxAndChildren" presStyleCnt="0"/>
      <dgm:spPr/>
    </dgm:pt>
    <dgm:pt modelId="{A2185958-A791-40B0-8A8D-4D2EDF343FFB}" type="pres">
      <dgm:prSet presAssocID="{72196260-1283-424D-8382-EE6967EF9E9E}" presName="parentTextBox" presStyleLbl="node1" presStyleIdx="0" presStyleCnt="4"/>
      <dgm:spPr/>
      <dgm:t>
        <a:bodyPr/>
        <a:lstStyle/>
        <a:p>
          <a:endParaRPr lang="en-US"/>
        </a:p>
      </dgm:t>
    </dgm:pt>
    <dgm:pt modelId="{02BE362A-F7D8-4EEE-A7D2-200777B7C104}" type="pres">
      <dgm:prSet presAssocID="{179843F0-F185-497B-B466-7B57AF3A2450}" presName="sp" presStyleCnt="0"/>
      <dgm:spPr/>
      <dgm:t>
        <a:bodyPr/>
        <a:lstStyle/>
        <a:p>
          <a:endParaRPr lang="en-US"/>
        </a:p>
      </dgm:t>
    </dgm:pt>
    <dgm:pt modelId="{21D2158D-9CFB-4B40-B922-5C843C3B5766}" type="pres">
      <dgm:prSet presAssocID="{FC0145BE-A1B5-4B2D-91FF-2F93A2E9FA1A}" presName="arrowAndChildren" presStyleCnt="0"/>
      <dgm:spPr/>
      <dgm:t>
        <a:bodyPr/>
        <a:lstStyle/>
        <a:p>
          <a:endParaRPr lang="en-US"/>
        </a:p>
      </dgm:t>
    </dgm:pt>
    <dgm:pt modelId="{5EFB96C5-9E9E-4721-8C54-4E1B013E0A86}" type="pres">
      <dgm:prSet presAssocID="{FC0145BE-A1B5-4B2D-91FF-2F93A2E9FA1A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05EA09DA-C3D1-414E-8864-01A8625B54E1}" type="pres">
      <dgm:prSet presAssocID="{249FA3FF-9DC3-44DB-AE0D-1AA6D078CAB1}" presName="sp" presStyleCnt="0"/>
      <dgm:spPr/>
      <dgm:t>
        <a:bodyPr/>
        <a:lstStyle/>
        <a:p>
          <a:endParaRPr lang="en-US"/>
        </a:p>
      </dgm:t>
    </dgm:pt>
    <dgm:pt modelId="{DADC0AB8-264B-4250-A5DC-33FECF79F271}" type="pres">
      <dgm:prSet presAssocID="{1BAEF0EE-AEA8-46E4-A662-3C13FA870BDF}" presName="arrowAndChildren" presStyleCnt="0"/>
      <dgm:spPr/>
      <dgm:t>
        <a:bodyPr/>
        <a:lstStyle/>
        <a:p>
          <a:endParaRPr lang="en-US"/>
        </a:p>
      </dgm:t>
    </dgm:pt>
    <dgm:pt modelId="{6D53B94C-6EDE-4467-807E-09C8FB118203}" type="pres">
      <dgm:prSet presAssocID="{1BAEF0EE-AEA8-46E4-A662-3C13FA870BDF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3B9AB571-929C-483E-9E1C-C99D087C0BA3}" type="pres">
      <dgm:prSet presAssocID="{6BDFE6A7-2622-4AE7-97F7-65C7EE73ACE3}" presName="sp" presStyleCnt="0"/>
      <dgm:spPr/>
      <dgm:t>
        <a:bodyPr/>
        <a:lstStyle/>
        <a:p>
          <a:endParaRPr lang="en-US"/>
        </a:p>
      </dgm:t>
    </dgm:pt>
    <dgm:pt modelId="{996BA977-AE45-491C-BB68-802038F1D132}" type="pres">
      <dgm:prSet presAssocID="{19E33167-4128-4ECD-AC95-149D1CCA4B46}" presName="arrowAndChildren" presStyleCnt="0"/>
      <dgm:spPr/>
      <dgm:t>
        <a:bodyPr/>
        <a:lstStyle/>
        <a:p>
          <a:endParaRPr lang="en-US"/>
        </a:p>
      </dgm:t>
    </dgm:pt>
    <dgm:pt modelId="{852A54D4-0E7A-4EB9-ACC8-8E99020F1559}" type="pres">
      <dgm:prSet presAssocID="{19E33167-4128-4ECD-AC95-149D1CCA4B46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91FF36FA-52F5-45D0-90D7-EFAA88DB68E5}" srcId="{BCEE6CFC-B518-4AAE-ADF7-F1BECD6D7128}" destId="{72196260-1283-424D-8382-EE6967EF9E9E}" srcOrd="3" destOrd="0" parTransId="{506C5CEE-0729-48BB-8F96-303D9F9855DA}" sibTransId="{03DA3421-C6F9-4CCC-8512-4B3C64F30E9C}"/>
    <dgm:cxn modelId="{29E0093D-283E-4B21-AD4C-59A5E6FD786D}" type="presOf" srcId="{72196260-1283-424D-8382-EE6967EF9E9E}" destId="{A2185958-A791-40B0-8A8D-4D2EDF343FFB}" srcOrd="0" destOrd="0" presId="urn:microsoft.com/office/officeart/2005/8/layout/process4"/>
    <dgm:cxn modelId="{F757863B-A82E-4D96-ABDE-C2BB8306A155}" type="presOf" srcId="{BCEE6CFC-B518-4AAE-ADF7-F1BECD6D7128}" destId="{266983AA-6068-4A18-AE10-454BBEB16E17}" srcOrd="0" destOrd="0" presId="urn:microsoft.com/office/officeart/2005/8/layout/process4"/>
    <dgm:cxn modelId="{E813C4AD-0686-4568-A346-D53A80E8DE51}" srcId="{BCEE6CFC-B518-4AAE-ADF7-F1BECD6D7128}" destId="{1BAEF0EE-AEA8-46E4-A662-3C13FA870BDF}" srcOrd="1" destOrd="0" parTransId="{953465EE-72CD-4875-9674-E95193E56123}" sibTransId="{249FA3FF-9DC3-44DB-AE0D-1AA6D078CAB1}"/>
    <dgm:cxn modelId="{C39BD712-77D0-46EC-9A24-07D92C7C7F52}" type="presOf" srcId="{FC0145BE-A1B5-4B2D-91FF-2F93A2E9FA1A}" destId="{5EFB96C5-9E9E-4721-8C54-4E1B013E0A86}" srcOrd="0" destOrd="0" presId="urn:microsoft.com/office/officeart/2005/8/layout/process4"/>
    <dgm:cxn modelId="{43C7CF8E-C092-4030-AF7E-103919787438}" type="presOf" srcId="{19E33167-4128-4ECD-AC95-149D1CCA4B46}" destId="{852A54D4-0E7A-4EB9-ACC8-8E99020F1559}" srcOrd="0" destOrd="0" presId="urn:microsoft.com/office/officeart/2005/8/layout/process4"/>
    <dgm:cxn modelId="{69B9B3C0-C6BF-41D8-95E0-7C6885373E59}" srcId="{BCEE6CFC-B518-4AAE-ADF7-F1BECD6D7128}" destId="{19E33167-4128-4ECD-AC95-149D1CCA4B46}" srcOrd="0" destOrd="0" parTransId="{348B33A8-6807-433C-906C-0327B4B9EE6D}" sibTransId="{6BDFE6A7-2622-4AE7-97F7-65C7EE73ACE3}"/>
    <dgm:cxn modelId="{680D3E51-0A01-4D94-A499-7A39E2583A8C}" srcId="{BCEE6CFC-B518-4AAE-ADF7-F1BECD6D7128}" destId="{FC0145BE-A1B5-4B2D-91FF-2F93A2E9FA1A}" srcOrd="2" destOrd="0" parTransId="{46E4384F-9A8F-47A5-B04B-ECC038F3ED90}" sibTransId="{179843F0-F185-497B-B466-7B57AF3A2450}"/>
    <dgm:cxn modelId="{D5E910C4-753B-43FE-9AFB-45FA3D8592B4}" type="presOf" srcId="{1BAEF0EE-AEA8-46E4-A662-3C13FA870BDF}" destId="{6D53B94C-6EDE-4467-807E-09C8FB118203}" srcOrd="0" destOrd="0" presId="urn:microsoft.com/office/officeart/2005/8/layout/process4"/>
    <dgm:cxn modelId="{54025E35-5F7A-4DDF-9F24-3D1E45CA30BD}" type="presParOf" srcId="{266983AA-6068-4A18-AE10-454BBEB16E17}" destId="{F3FE95D4-402F-4EC9-9E6E-9AA163D4BCBF}" srcOrd="0" destOrd="0" presId="urn:microsoft.com/office/officeart/2005/8/layout/process4"/>
    <dgm:cxn modelId="{A47A7848-653D-4E52-B9E6-EC89D8F7DDD9}" type="presParOf" srcId="{F3FE95D4-402F-4EC9-9E6E-9AA163D4BCBF}" destId="{A2185958-A791-40B0-8A8D-4D2EDF343FFB}" srcOrd="0" destOrd="0" presId="urn:microsoft.com/office/officeart/2005/8/layout/process4"/>
    <dgm:cxn modelId="{FAA74541-EAC8-4FBA-9A22-35F3A2562359}" type="presParOf" srcId="{266983AA-6068-4A18-AE10-454BBEB16E17}" destId="{02BE362A-F7D8-4EEE-A7D2-200777B7C104}" srcOrd="1" destOrd="0" presId="urn:microsoft.com/office/officeart/2005/8/layout/process4"/>
    <dgm:cxn modelId="{C1181D6A-E02A-4DF3-90AB-D1EABC121BFC}" type="presParOf" srcId="{266983AA-6068-4A18-AE10-454BBEB16E17}" destId="{21D2158D-9CFB-4B40-B922-5C843C3B5766}" srcOrd="2" destOrd="0" presId="urn:microsoft.com/office/officeart/2005/8/layout/process4"/>
    <dgm:cxn modelId="{EBC0A03C-B925-4873-9B55-B29E8B93BC91}" type="presParOf" srcId="{21D2158D-9CFB-4B40-B922-5C843C3B5766}" destId="{5EFB96C5-9E9E-4721-8C54-4E1B013E0A86}" srcOrd="0" destOrd="0" presId="urn:microsoft.com/office/officeart/2005/8/layout/process4"/>
    <dgm:cxn modelId="{D8683AB8-BBEA-44A1-830E-443E6F1BAE19}" type="presParOf" srcId="{266983AA-6068-4A18-AE10-454BBEB16E17}" destId="{05EA09DA-C3D1-414E-8864-01A8625B54E1}" srcOrd="3" destOrd="0" presId="urn:microsoft.com/office/officeart/2005/8/layout/process4"/>
    <dgm:cxn modelId="{636E7462-7B50-4A8C-8461-07BC3A28066C}" type="presParOf" srcId="{266983AA-6068-4A18-AE10-454BBEB16E17}" destId="{DADC0AB8-264B-4250-A5DC-33FECF79F271}" srcOrd="4" destOrd="0" presId="urn:microsoft.com/office/officeart/2005/8/layout/process4"/>
    <dgm:cxn modelId="{DD1913D2-E377-4846-B210-CE26DCAC7C71}" type="presParOf" srcId="{DADC0AB8-264B-4250-A5DC-33FECF79F271}" destId="{6D53B94C-6EDE-4467-807E-09C8FB118203}" srcOrd="0" destOrd="0" presId="urn:microsoft.com/office/officeart/2005/8/layout/process4"/>
    <dgm:cxn modelId="{6DE17B76-6F9A-4035-8868-1C353CC18735}" type="presParOf" srcId="{266983AA-6068-4A18-AE10-454BBEB16E17}" destId="{3B9AB571-929C-483E-9E1C-C99D087C0BA3}" srcOrd="5" destOrd="0" presId="urn:microsoft.com/office/officeart/2005/8/layout/process4"/>
    <dgm:cxn modelId="{1B4035B6-759F-4EFD-9937-AE2C2616BA7A}" type="presParOf" srcId="{266983AA-6068-4A18-AE10-454BBEB16E17}" destId="{996BA977-AE45-491C-BB68-802038F1D132}" srcOrd="6" destOrd="0" presId="urn:microsoft.com/office/officeart/2005/8/layout/process4"/>
    <dgm:cxn modelId="{6D1DDD86-E671-41FA-94DF-4CE71E296A2B}" type="presParOf" srcId="{996BA977-AE45-491C-BB68-802038F1D132}" destId="{852A54D4-0E7A-4EB9-ACC8-8E99020F155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EE6CFC-B518-4AAE-ADF7-F1BECD6D7128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9E33167-4128-4ECD-AC95-149D1CCA4B46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Definition</a:t>
          </a:r>
          <a:endParaRPr lang="en-US" altLang="ja-JP" dirty="0">
            <a:ea typeface="MS PGothic" pitchFamily="34" charset="-128"/>
          </a:endParaRPr>
        </a:p>
      </dgm:t>
    </dgm:pt>
    <dgm:pt modelId="{348B33A8-6807-433C-906C-0327B4B9EE6D}" type="parTrans" cxnId="{69B9B3C0-C6BF-41D8-95E0-7C6885373E59}">
      <dgm:prSet/>
      <dgm:spPr/>
      <dgm:t>
        <a:bodyPr/>
        <a:lstStyle/>
        <a:p>
          <a:endParaRPr lang="en-US"/>
        </a:p>
      </dgm:t>
    </dgm:pt>
    <dgm:pt modelId="{6BDFE6A7-2622-4AE7-97F7-65C7EE73ACE3}" type="sibTrans" cxnId="{69B9B3C0-C6BF-41D8-95E0-7C6885373E59}">
      <dgm:prSet/>
      <dgm:spPr/>
      <dgm:t>
        <a:bodyPr/>
        <a:lstStyle/>
        <a:p>
          <a:endParaRPr lang="en-US"/>
        </a:p>
      </dgm:t>
    </dgm:pt>
    <dgm:pt modelId="{1D0B2C81-D12F-48F6-A0B0-6076C19948B6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A linear script is what a test is performed manually.</a:t>
          </a:r>
          <a:endParaRPr lang="en-US" altLang="ja-JP" dirty="0">
            <a:ea typeface="MS PGothic" pitchFamily="34" charset="-128"/>
          </a:endParaRPr>
        </a:p>
      </dgm:t>
    </dgm:pt>
    <dgm:pt modelId="{5232B1E2-AC93-456D-998E-00E42442FD07}" type="parTrans" cxnId="{364DADC4-DDC0-41C3-9735-475A62181A23}">
      <dgm:prSet/>
      <dgm:spPr/>
      <dgm:t>
        <a:bodyPr/>
        <a:lstStyle/>
        <a:p>
          <a:endParaRPr lang="en-US"/>
        </a:p>
      </dgm:t>
    </dgm:pt>
    <dgm:pt modelId="{A34040D8-2F93-4424-BD01-A486B4E42940}" type="sibTrans" cxnId="{364DADC4-DDC0-41C3-9735-475A62181A23}">
      <dgm:prSet/>
      <dgm:spPr/>
      <dgm:t>
        <a:bodyPr/>
        <a:lstStyle/>
        <a:p>
          <a:endParaRPr lang="en-US"/>
        </a:p>
      </dgm:t>
    </dgm:pt>
    <dgm:pt modelId="{660A7BF5-CE5C-4BCD-A3F1-6EB4BE0E4E43}">
      <dgm:prSet/>
      <dgm:spPr/>
      <dgm:t>
        <a:bodyPr/>
        <a:lstStyle/>
        <a:p>
          <a:r>
            <a:rPr lang="en-US" altLang="ja-JP" smtClean="0">
              <a:ea typeface="MS PGothic" pitchFamily="34" charset="-128"/>
            </a:rPr>
            <a:t>It contains all keystrokes, function keys, arrow keys and input data.</a:t>
          </a:r>
          <a:endParaRPr lang="en-US" altLang="ja-JP" dirty="0">
            <a:ea typeface="MS PGothic" pitchFamily="34" charset="-128"/>
          </a:endParaRPr>
        </a:p>
      </dgm:t>
    </dgm:pt>
    <dgm:pt modelId="{03412D79-598A-416D-89AD-2382769EC2F9}" type="parTrans" cxnId="{84DFD48B-94F4-4962-BA5B-07965346E792}">
      <dgm:prSet/>
      <dgm:spPr/>
      <dgm:t>
        <a:bodyPr/>
        <a:lstStyle/>
        <a:p>
          <a:endParaRPr lang="en-US"/>
        </a:p>
      </dgm:t>
    </dgm:pt>
    <dgm:pt modelId="{5CB1CCA6-9F11-4973-ACCA-B2CFEBA33B41}" type="sibTrans" cxnId="{84DFD48B-94F4-4962-BA5B-07965346E792}">
      <dgm:prSet/>
      <dgm:spPr/>
      <dgm:t>
        <a:bodyPr/>
        <a:lstStyle/>
        <a:p>
          <a:endParaRPr lang="en-US"/>
        </a:p>
      </dgm:t>
    </dgm:pt>
    <dgm:pt modelId="{F9BCE6BC-1646-4255-9D80-89AA20E27888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Advantages</a:t>
          </a:r>
          <a:endParaRPr lang="en-US" altLang="ja-JP" dirty="0">
            <a:ea typeface="MS PGothic" pitchFamily="34" charset="-128"/>
          </a:endParaRPr>
        </a:p>
      </dgm:t>
    </dgm:pt>
    <dgm:pt modelId="{F910CAA1-02D8-441B-8534-BDF2A7899C96}" type="parTrans" cxnId="{DBF160A8-AEC6-46BA-A4DF-D689AAA0C93A}">
      <dgm:prSet/>
      <dgm:spPr/>
      <dgm:t>
        <a:bodyPr/>
        <a:lstStyle/>
        <a:p>
          <a:endParaRPr lang="en-US"/>
        </a:p>
      </dgm:t>
    </dgm:pt>
    <dgm:pt modelId="{64631221-8E3E-4416-AD7C-AE3BF8E4088D}" type="sibTrans" cxnId="{DBF160A8-AEC6-46BA-A4DF-D689AAA0C93A}">
      <dgm:prSet/>
      <dgm:spPr/>
      <dgm:t>
        <a:bodyPr/>
        <a:lstStyle/>
        <a:p>
          <a:endParaRPr lang="en-US"/>
        </a:p>
      </dgm:t>
    </dgm:pt>
    <dgm:pt modelId="{B741C04F-21B9-4AA2-8F90-7CE42A246AE9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No upfront work or planning is required</a:t>
          </a:r>
          <a:endParaRPr lang="en-US" altLang="ja-JP" dirty="0">
            <a:ea typeface="MS PGothic" pitchFamily="34" charset="-128"/>
          </a:endParaRPr>
        </a:p>
      </dgm:t>
    </dgm:pt>
    <dgm:pt modelId="{DBCB4313-CD62-4BCB-A8F6-B6D09FF15F87}" type="parTrans" cxnId="{BA1F9EBB-C5DE-4729-A6B9-4B24BC78F39A}">
      <dgm:prSet/>
      <dgm:spPr/>
      <dgm:t>
        <a:bodyPr/>
        <a:lstStyle/>
        <a:p>
          <a:endParaRPr lang="en-US"/>
        </a:p>
      </dgm:t>
    </dgm:pt>
    <dgm:pt modelId="{CD753533-D51E-49B4-90D4-072D18597B05}" type="sibTrans" cxnId="{BA1F9EBB-C5DE-4729-A6B9-4B24BC78F39A}">
      <dgm:prSet/>
      <dgm:spPr/>
      <dgm:t>
        <a:bodyPr/>
        <a:lstStyle/>
        <a:p>
          <a:endParaRPr lang="en-US"/>
        </a:p>
      </dgm:t>
    </dgm:pt>
    <dgm:pt modelId="{D7ECD0E1-C58D-400D-8037-D52F7F710F59}">
      <dgm:prSet/>
      <dgm:spPr/>
      <dgm:t>
        <a:bodyPr/>
        <a:lstStyle/>
        <a:p>
          <a:r>
            <a:rPr lang="en-US" altLang="ja-JP" smtClean="0">
              <a:ea typeface="MS PGothic" pitchFamily="34" charset="-128"/>
            </a:rPr>
            <a:t>Good for demonstrations and training.</a:t>
          </a:r>
          <a:endParaRPr lang="en-US" altLang="ja-JP" dirty="0">
            <a:ea typeface="MS PGothic" pitchFamily="34" charset="-128"/>
          </a:endParaRPr>
        </a:p>
      </dgm:t>
    </dgm:pt>
    <dgm:pt modelId="{C178F11E-5227-4CB8-AAFB-F3D1290F27FE}" type="parTrans" cxnId="{50601AA9-87AF-43EE-892A-1F079B638010}">
      <dgm:prSet/>
      <dgm:spPr/>
      <dgm:t>
        <a:bodyPr/>
        <a:lstStyle/>
        <a:p>
          <a:endParaRPr lang="en-US"/>
        </a:p>
      </dgm:t>
    </dgm:pt>
    <dgm:pt modelId="{61DDECF3-B3ED-4E8A-A238-BFA35584BCB4}" type="sibTrans" cxnId="{50601AA9-87AF-43EE-892A-1F079B638010}">
      <dgm:prSet/>
      <dgm:spPr/>
      <dgm:t>
        <a:bodyPr/>
        <a:lstStyle/>
        <a:p>
          <a:endParaRPr lang="en-US"/>
        </a:p>
      </dgm:t>
    </dgm:pt>
    <dgm:pt modelId="{955F7679-0165-406E-95CC-B54F02A47EED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Disadvantages</a:t>
          </a:r>
          <a:endParaRPr lang="en-US" altLang="ja-JP" dirty="0">
            <a:ea typeface="MS PGothic" pitchFamily="34" charset="-128"/>
          </a:endParaRPr>
        </a:p>
      </dgm:t>
    </dgm:pt>
    <dgm:pt modelId="{E0C65036-FFA3-4241-8049-5A723266D30D}" type="parTrans" cxnId="{3B2BB939-B433-4FA0-A044-87DFC36A644E}">
      <dgm:prSet/>
      <dgm:spPr/>
      <dgm:t>
        <a:bodyPr/>
        <a:lstStyle/>
        <a:p>
          <a:endParaRPr lang="en-US"/>
        </a:p>
      </dgm:t>
    </dgm:pt>
    <dgm:pt modelId="{9A3B35B6-2461-4BC6-8B50-1DB19D4D627B}" type="sibTrans" cxnId="{3B2BB939-B433-4FA0-A044-87DFC36A644E}">
      <dgm:prSet/>
      <dgm:spPr/>
      <dgm:t>
        <a:bodyPr/>
        <a:lstStyle/>
        <a:p>
          <a:endParaRPr lang="en-US"/>
        </a:p>
      </dgm:t>
    </dgm:pt>
    <dgm:pt modelId="{8F23BBA6-04B6-4ACB-8338-93E74D8C65BC}">
      <dgm:prSet/>
      <dgm:spPr/>
      <dgm:t>
        <a:bodyPr/>
        <a:lstStyle/>
        <a:p>
          <a:r>
            <a:rPr lang="en-US" altLang="ja-JP" smtClean="0">
              <a:ea typeface="MS PGothic" pitchFamily="34" charset="-128"/>
            </a:rPr>
            <a:t>Hard-coded for the test input and comparison.</a:t>
          </a:r>
          <a:endParaRPr lang="en-US" altLang="ja-JP" dirty="0">
            <a:ea typeface="MS PGothic" pitchFamily="34" charset="-128"/>
          </a:endParaRPr>
        </a:p>
      </dgm:t>
    </dgm:pt>
    <dgm:pt modelId="{88F99559-7170-421B-BDF4-89D718D8883E}" type="parTrans" cxnId="{FE367D98-1769-498C-8DB5-8AEBCB22D79C}">
      <dgm:prSet/>
      <dgm:spPr/>
      <dgm:t>
        <a:bodyPr/>
        <a:lstStyle/>
        <a:p>
          <a:endParaRPr lang="en-US"/>
        </a:p>
      </dgm:t>
    </dgm:pt>
    <dgm:pt modelId="{204C368E-60F6-45DD-B77E-D0B423AFF7EA}" type="sibTrans" cxnId="{FE367D98-1769-498C-8DB5-8AEBCB22D79C}">
      <dgm:prSet/>
      <dgm:spPr/>
      <dgm:t>
        <a:bodyPr/>
        <a:lstStyle/>
        <a:p>
          <a:endParaRPr lang="en-US"/>
        </a:p>
      </dgm:t>
    </dgm:pt>
    <dgm:pt modelId="{883A1EA1-D67A-4A7D-AE8D-28DA05DCD49F}">
      <dgm:prSet/>
      <dgm:spPr/>
      <dgm:t>
        <a:bodyPr/>
        <a:lstStyle/>
        <a:p>
          <a:r>
            <a:rPr lang="en-US" altLang="ja-JP" smtClean="0">
              <a:ea typeface="MS PGothic" pitchFamily="34" charset="-128"/>
            </a:rPr>
            <a:t>No sharing or reuse of scripts.</a:t>
          </a:r>
          <a:endParaRPr lang="en-US" altLang="ja-JP" dirty="0">
            <a:ea typeface="MS PGothic" pitchFamily="34" charset="-128"/>
          </a:endParaRPr>
        </a:p>
      </dgm:t>
    </dgm:pt>
    <dgm:pt modelId="{F3CD4ACF-E6A7-4E86-909A-CC496D5E226F}" type="parTrans" cxnId="{C6ADABF6-D97D-4EF2-AE79-88CE7D01B30E}">
      <dgm:prSet/>
      <dgm:spPr/>
      <dgm:t>
        <a:bodyPr/>
        <a:lstStyle/>
        <a:p>
          <a:endParaRPr lang="en-US"/>
        </a:p>
      </dgm:t>
    </dgm:pt>
    <dgm:pt modelId="{D93E74A0-6A2E-4DFA-86B9-D728F4AA9F0A}" type="sibTrans" cxnId="{C6ADABF6-D97D-4EF2-AE79-88CE7D01B30E}">
      <dgm:prSet/>
      <dgm:spPr/>
      <dgm:t>
        <a:bodyPr/>
        <a:lstStyle/>
        <a:p>
          <a:endParaRPr lang="en-US"/>
        </a:p>
      </dgm:t>
    </dgm:pt>
    <dgm:pt modelId="{CB80921C-44C8-4768-B00D-586EFD097A78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Vulnerable to software changes</a:t>
          </a:r>
          <a:endParaRPr lang="en-US" altLang="ja-JP" dirty="0">
            <a:ea typeface="MS PGothic" pitchFamily="34" charset="-128"/>
          </a:endParaRPr>
        </a:p>
      </dgm:t>
    </dgm:pt>
    <dgm:pt modelId="{71266FFB-2389-423B-8DC4-D0F3605F229F}" type="parTrans" cxnId="{5BF5982B-BDA3-479F-B74E-D7CF09DA6AB8}">
      <dgm:prSet/>
      <dgm:spPr/>
      <dgm:t>
        <a:bodyPr/>
        <a:lstStyle/>
        <a:p>
          <a:endParaRPr lang="en-US"/>
        </a:p>
      </dgm:t>
    </dgm:pt>
    <dgm:pt modelId="{2701CD6D-F37A-43F7-9CFF-863F3FE73211}" type="sibTrans" cxnId="{5BF5982B-BDA3-479F-B74E-D7CF09DA6AB8}">
      <dgm:prSet/>
      <dgm:spPr/>
      <dgm:t>
        <a:bodyPr/>
        <a:lstStyle/>
        <a:p>
          <a:endParaRPr lang="en-US"/>
        </a:p>
      </dgm:t>
    </dgm:pt>
    <dgm:pt modelId="{09A0EE53-1D93-4AAB-9267-82C1CDA4298D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When to apply</a:t>
          </a:r>
          <a:endParaRPr lang="en-US" altLang="ja-JP" dirty="0">
            <a:ea typeface="MS PGothic" pitchFamily="34" charset="-128"/>
          </a:endParaRPr>
        </a:p>
      </dgm:t>
    </dgm:pt>
    <dgm:pt modelId="{4D86E24E-D2DB-4F45-9EA0-6718A164426A}" type="parTrans" cxnId="{FF992672-06B5-4E9F-BF56-1472A0A2D55B}">
      <dgm:prSet/>
      <dgm:spPr/>
      <dgm:t>
        <a:bodyPr/>
        <a:lstStyle/>
        <a:p>
          <a:endParaRPr lang="en-US"/>
        </a:p>
      </dgm:t>
    </dgm:pt>
    <dgm:pt modelId="{67253FFD-F4DE-4BAF-BF71-03FDCACA52F3}" type="sibTrans" cxnId="{FF992672-06B5-4E9F-BF56-1472A0A2D55B}">
      <dgm:prSet/>
      <dgm:spPr/>
      <dgm:t>
        <a:bodyPr/>
        <a:lstStyle/>
        <a:p>
          <a:endParaRPr lang="en-US"/>
        </a:p>
      </dgm:t>
    </dgm:pt>
    <dgm:pt modelId="{571BD246-23FC-4BF3-8E98-D295148DE103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A test case is only used once to investigate test tool.</a:t>
          </a:r>
          <a:endParaRPr lang="en-US" altLang="ja-JP" dirty="0">
            <a:ea typeface="MS PGothic" pitchFamily="34" charset="-128"/>
          </a:endParaRPr>
        </a:p>
      </dgm:t>
    </dgm:pt>
    <dgm:pt modelId="{B4B4F59C-7368-4A66-A148-D35A9E27E581}" type="parTrans" cxnId="{782C0EAE-1C9F-4A86-A32F-04184943698A}">
      <dgm:prSet/>
      <dgm:spPr/>
      <dgm:t>
        <a:bodyPr/>
        <a:lstStyle/>
        <a:p>
          <a:endParaRPr lang="en-US"/>
        </a:p>
      </dgm:t>
    </dgm:pt>
    <dgm:pt modelId="{0CDDB34E-6334-44A5-8374-AAAB9357AB18}" type="sibTrans" cxnId="{782C0EAE-1C9F-4A86-A32F-04184943698A}">
      <dgm:prSet/>
      <dgm:spPr/>
      <dgm:t>
        <a:bodyPr/>
        <a:lstStyle/>
        <a:p>
          <a:endParaRPr lang="en-US"/>
        </a:p>
      </dgm:t>
    </dgm:pt>
    <dgm:pt modelId="{A5C447C7-0DA9-4B9D-BFE1-0F228AB93519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The software under test is un-changed from user’s perspective.</a:t>
          </a:r>
          <a:endParaRPr lang="en-US" altLang="ja-JP" dirty="0">
            <a:ea typeface="MS PGothic" pitchFamily="34" charset="-128"/>
          </a:endParaRPr>
        </a:p>
      </dgm:t>
    </dgm:pt>
    <dgm:pt modelId="{50E10337-341D-4626-82E6-5C6337389C5E}" type="parTrans" cxnId="{112A6135-636C-492B-93CE-3DD41B1E77EB}">
      <dgm:prSet/>
      <dgm:spPr/>
      <dgm:t>
        <a:bodyPr/>
        <a:lstStyle/>
        <a:p>
          <a:endParaRPr lang="en-US"/>
        </a:p>
      </dgm:t>
    </dgm:pt>
    <dgm:pt modelId="{CDB7C6E6-E510-4F01-A396-D848FCE2673B}" type="sibTrans" cxnId="{112A6135-636C-492B-93CE-3DD41B1E77EB}">
      <dgm:prSet/>
      <dgm:spPr/>
      <dgm:t>
        <a:bodyPr/>
        <a:lstStyle/>
        <a:p>
          <a:endParaRPr lang="en-US"/>
        </a:p>
      </dgm:t>
    </dgm:pt>
    <dgm:pt modelId="{6C904286-9D86-4F50-ABE7-7F93FB29F2C9}" type="pres">
      <dgm:prSet presAssocID="{BCEE6CFC-B518-4AAE-ADF7-F1BECD6D712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5661EF-E95E-4D6A-B6A7-9158AD97E2D0}" type="pres">
      <dgm:prSet presAssocID="{19E33167-4128-4ECD-AC95-149D1CCA4B46}" presName="parentLin" presStyleCnt="0"/>
      <dgm:spPr/>
    </dgm:pt>
    <dgm:pt modelId="{9F3C5AF2-9CC7-4EC4-870E-3940BF029A06}" type="pres">
      <dgm:prSet presAssocID="{19E33167-4128-4ECD-AC95-149D1CCA4B4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405B3F7-0878-4B69-84DE-2F90CC84B905}" type="pres">
      <dgm:prSet presAssocID="{19E33167-4128-4ECD-AC95-149D1CCA4B4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4D34D-4772-413D-92C6-7452C9242F98}" type="pres">
      <dgm:prSet presAssocID="{19E33167-4128-4ECD-AC95-149D1CCA4B46}" presName="negativeSpace" presStyleCnt="0"/>
      <dgm:spPr/>
    </dgm:pt>
    <dgm:pt modelId="{4875EDE1-3F58-4AF4-B4ED-53871C410A83}" type="pres">
      <dgm:prSet presAssocID="{19E33167-4128-4ECD-AC95-149D1CCA4B4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8A41E-B428-4466-B61E-5B0A0C8A56A8}" type="pres">
      <dgm:prSet presAssocID="{6BDFE6A7-2622-4AE7-97F7-65C7EE73ACE3}" presName="spaceBetweenRectangles" presStyleCnt="0"/>
      <dgm:spPr/>
    </dgm:pt>
    <dgm:pt modelId="{D87CDE4B-822C-4B13-9F46-4E12C4D98258}" type="pres">
      <dgm:prSet presAssocID="{F9BCE6BC-1646-4255-9D80-89AA20E27888}" presName="parentLin" presStyleCnt="0"/>
      <dgm:spPr/>
    </dgm:pt>
    <dgm:pt modelId="{98338002-2250-4208-963A-1AE06EFEAFCE}" type="pres">
      <dgm:prSet presAssocID="{F9BCE6BC-1646-4255-9D80-89AA20E2788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CDE0B67-7270-459F-95CA-8A33E4AB3619}" type="pres">
      <dgm:prSet presAssocID="{F9BCE6BC-1646-4255-9D80-89AA20E2788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0B794-DCAF-4CE9-87DA-42E29C0A460E}" type="pres">
      <dgm:prSet presAssocID="{F9BCE6BC-1646-4255-9D80-89AA20E27888}" presName="negativeSpace" presStyleCnt="0"/>
      <dgm:spPr/>
    </dgm:pt>
    <dgm:pt modelId="{850AD75B-ED41-4325-B576-55696FE246B2}" type="pres">
      <dgm:prSet presAssocID="{F9BCE6BC-1646-4255-9D80-89AA20E27888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4276C-9990-4778-A9C1-492F358D1F2E}" type="pres">
      <dgm:prSet presAssocID="{64631221-8E3E-4416-AD7C-AE3BF8E4088D}" presName="spaceBetweenRectangles" presStyleCnt="0"/>
      <dgm:spPr/>
    </dgm:pt>
    <dgm:pt modelId="{9AC716AB-F486-4F13-9BEB-5BAD1E1A8BFC}" type="pres">
      <dgm:prSet presAssocID="{955F7679-0165-406E-95CC-B54F02A47EED}" presName="parentLin" presStyleCnt="0"/>
      <dgm:spPr/>
    </dgm:pt>
    <dgm:pt modelId="{B51C39D0-3830-40BA-B841-DFDF7A511846}" type="pres">
      <dgm:prSet presAssocID="{955F7679-0165-406E-95CC-B54F02A47EED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0197D698-8EE7-4685-8C1B-F61FA9E61DE0}" type="pres">
      <dgm:prSet presAssocID="{955F7679-0165-406E-95CC-B54F02A47EE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9F7D8-BAE9-4EB2-8232-ACDFB2ED3297}" type="pres">
      <dgm:prSet presAssocID="{955F7679-0165-406E-95CC-B54F02A47EED}" presName="negativeSpace" presStyleCnt="0"/>
      <dgm:spPr/>
    </dgm:pt>
    <dgm:pt modelId="{FCF4B62F-4CA3-4DE0-B3E4-C144F0D536C0}" type="pres">
      <dgm:prSet presAssocID="{955F7679-0165-406E-95CC-B54F02A47EED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45F8C-92EE-40F7-B061-461052C2ED8E}" type="pres">
      <dgm:prSet presAssocID="{9A3B35B6-2461-4BC6-8B50-1DB19D4D627B}" presName="spaceBetweenRectangles" presStyleCnt="0"/>
      <dgm:spPr/>
    </dgm:pt>
    <dgm:pt modelId="{F73D2C6C-A4F3-415F-977E-2C6D4457A550}" type="pres">
      <dgm:prSet presAssocID="{09A0EE53-1D93-4AAB-9267-82C1CDA4298D}" presName="parentLin" presStyleCnt="0"/>
      <dgm:spPr/>
    </dgm:pt>
    <dgm:pt modelId="{C0D818D5-4B39-4D6A-A19C-1FD65D076CAF}" type="pres">
      <dgm:prSet presAssocID="{09A0EE53-1D93-4AAB-9267-82C1CDA4298D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C139E5D2-BDDF-4795-9777-69080CFA4F50}" type="pres">
      <dgm:prSet presAssocID="{09A0EE53-1D93-4AAB-9267-82C1CDA4298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4DCF0-9DC2-4393-AED7-18D847282597}" type="pres">
      <dgm:prSet presAssocID="{09A0EE53-1D93-4AAB-9267-82C1CDA4298D}" presName="negativeSpace" presStyleCnt="0"/>
      <dgm:spPr/>
    </dgm:pt>
    <dgm:pt modelId="{5D7351D1-7E43-4E01-8FD1-68CA89190FA4}" type="pres">
      <dgm:prSet presAssocID="{09A0EE53-1D93-4AAB-9267-82C1CDA4298D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174A40-7FA0-4E00-B754-6FA2544D7471}" type="presOf" srcId="{A5C447C7-0DA9-4B9D-BFE1-0F228AB93519}" destId="{5D7351D1-7E43-4E01-8FD1-68CA89190FA4}" srcOrd="0" destOrd="1" presId="urn:microsoft.com/office/officeart/2005/8/layout/list1"/>
    <dgm:cxn modelId="{15A3B5F2-AB09-4A67-80E4-E79B0623872D}" type="presOf" srcId="{B741C04F-21B9-4AA2-8F90-7CE42A246AE9}" destId="{850AD75B-ED41-4325-B576-55696FE246B2}" srcOrd="0" destOrd="0" presId="urn:microsoft.com/office/officeart/2005/8/layout/list1"/>
    <dgm:cxn modelId="{C6ADABF6-D97D-4EF2-AE79-88CE7D01B30E}" srcId="{955F7679-0165-406E-95CC-B54F02A47EED}" destId="{883A1EA1-D67A-4A7D-AE8D-28DA05DCD49F}" srcOrd="1" destOrd="0" parTransId="{F3CD4ACF-E6A7-4E86-909A-CC496D5E226F}" sibTransId="{D93E74A0-6A2E-4DFA-86B9-D728F4AA9F0A}"/>
    <dgm:cxn modelId="{69511F0C-2873-4650-9087-8D3EE0E2AE82}" type="presOf" srcId="{1D0B2C81-D12F-48F6-A0B0-6076C19948B6}" destId="{4875EDE1-3F58-4AF4-B4ED-53871C410A83}" srcOrd="0" destOrd="0" presId="urn:microsoft.com/office/officeart/2005/8/layout/list1"/>
    <dgm:cxn modelId="{112A6135-636C-492B-93CE-3DD41B1E77EB}" srcId="{09A0EE53-1D93-4AAB-9267-82C1CDA4298D}" destId="{A5C447C7-0DA9-4B9D-BFE1-0F228AB93519}" srcOrd="1" destOrd="0" parTransId="{50E10337-341D-4626-82E6-5C6337389C5E}" sibTransId="{CDB7C6E6-E510-4F01-A396-D848FCE2673B}"/>
    <dgm:cxn modelId="{AE99C176-F7D9-438F-9FF1-836DBD17310D}" type="presOf" srcId="{571BD246-23FC-4BF3-8E98-D295148DE103}" destId="{5D7351D1-7E43-4E01-8FD1-68CA89190FA4}" srcOrd="0" destOrd="0" presId="urn:microsoft.com/office/officeart/2005/8/layout/list1"/>
    <dgm:cxn modelId="{45D02721-747A-4B51-97A1-6B596DFFE128}" type="presOf" srcId="{CB80921C-44C8-4768-B00D-586EFD097A78}" destId="{FCF4B62F-4CA3-4DE0-B3E4-C144F0D536C0}" srcOrd="0" destOrd="2" presId="urn:microsoft.com/office/officeart/2005/8/layout/list1"/>
    <dgm:cxn modelId="{3F43B9D0-859A-4942-B43C-27F4856ABC77}" type="presOf" srcId="{F9BCE6BC-1646-4255-9D80-89AA20E27888}" destId="{DCDE0B67-7270-459F-95CA-8A33E4AB3619}" srcOrd="1" destOrd="0" presId="urn:microsoft.com/office/officeart/2005/8/layout/list1"/>
    <dgm:cxn modelId="{18AAAE96-6191-49CC-803D-5E6180D8C241}" type="presOf" srcId="{19E33167-4128-4ECD-AC95-149D1CCA4B46}" destId="{A405B3F7-0878-4B69-84DE-2F90CC84B905}" srcOrd="1" destOrd="0" presId="urn:microsoft.com/office/officeart/2005/8/layout/list1"/>
    <dgm:cxn modelId="{EE1FC986-0F2E-40F0-9B26-7835A6024A77}" type="presOf" srcId="{BCEE6CFC-B518-4AAE-ADF7-F1BECD6D7128}" destId="{6C904286-9D86-4F50-ABE7-7F93FB29F2C9}" srcOrd="0" destOrd="0" presId="urn:microsoft.com/office/officeart/2005/8/layout/list1"/>
    <dgm:cxn modelId="{5BF5982B-BDA3-479F-B74E-D7CF09DA6AB8}" srcId="{955F7679-0165-406E-95CC-B54F02A47EED}" destId="{CB80921C-44C8-4768-B00D-586EFD097A78}" srcOrd="2" destOrd="0" parTransId="{71266FFB-2389-423B-8DC4-D0F3605F229F}" sibTransId="{2701CD6D-F37A-43F7-9CFF-863F3FE73211}"/>
    <dgm:cxn modelId="{FF992672-06B5-4E9F-BF56-1472A0A2D55B}" srcId="{BCEE6CFC-B518-4AAE-ADF7-F1BECD6D7128}" destId="{09A0EE53-1D93-4AAB-9267-82C1CDA4298D}" srcOrd="3" destOrd="0" parTransId="{4D86E24E-D2DB-4F45-9EA0-6718A164426A}" sibTransId="{67253FFD-F4DE-4BAF-BF71-03FDCACA52F3}"/>
    <dgm:cxn modelId="{EE4703E1-4B76-41FF-8260-DB437450BFD6}" type="presOf" srcId="{955F7679-0165-406E-95CC-B54F02A47EED}" destId="{0197D698-8EE7-4685-8C1B-F61FA9E61DE0}" srcOrd="1" destOrd="0" presId="urn:microsoft.com/office/officeart/2005/8/layout/list1"/>
    <dgm:cxn modelId="{C4F5DEF9-5DCA-4D24-B977-F3B5F2004133}" type="presOf" srcId="{09A0EE53-1D93-4AAB-9267-82C1CDA4298D}" destId="{C0D818D5-4B39-4D6A-A19C-1FD65D076CAF}" srcOrd="0" destOrd="0" presId="urn:microsoft.com/office/officeart/2005/8/layout/list1"/>
    <dgm:cxn modelId="{50601AA9-87AF-43EE-892A-1F079B638010}" srcId="{F9BCE6BC-1646-4255-9D80-89AA20E27888}" destId="{D7ECD0E1-C58D-400D-8037-D52F7F710F59}" srcOrd="1" destOrd="0" parTransId="{C178F11E-5227-4CB8-AAFB-F3D1290F27FE}" sibTransId="{61DDECF3-B3ED-4E8A-A238-BFA35584BCB4}"/>
    <dgm:cxn modelId="{FC06A06D-BD5B-45E7-81E0-238E9013B28E}" type="presOf" srcId="{883A1EA1-D67A-4A7D-AE8D-28DA05DCD49F}" destId="{FCF4B62F-4CA3-4DE0-B3E4-C144F0D536C0}" srcOrd="0" destOrd="1" presId="urn:microsoft.com/office/officeart/2005/8/layout/list1"/>
    <dgm:cxn modelId="{BA1F9EBB-C5DE-4729-A6B9-4B24BC78F39A}" srcId="{F9BCE6BC-1646-4255-9D80-89AA20E27888}" destId="{B741C04F-21B9-4AA2-8F90-7CE42A246AE9}" srcOrd="0" destOrd="0" parTransId="{DBCB4313-CD62-4BCB-A8F6-B6D09FF15F87}" sibTransId="{CD753533-D51E-49B4-90D4-072D18597B05}"/>
    <dgm:cxn modelId="{DBF160A8-AEC6-46BA-A4DF-D689AAA0C93A}" srcId="{BCEE6CFC-B518-4AAE-ADF7-F1BECD6D7128}" destId="{F9BCE6BC-1646-4255-9D80-89AA20E27888}" srcOrd="1" destOrd="0" parTransId="{F910CAA1-02D8-441B-8534-BDF2A7899C96}" sibTransId="{64631221-8E3E-4416-AD7C-AE3BF8E4088D}"/>
    <dgm:cxn modelId="{84DFD48B-94F4-4962-BA5B-07965346E792}" srcId="{19E33167-4128-4ECD-AC95-149D1CCA4B46}" destId="{660A7BF5-CE5C-4BCD-A3F1-6EB4BE0E4E43}" srcOrd="1" destOrd="0" parTransId="{03412D79-598A-416D-89AD-2382769EC2F9}" sibTransId="{5CB1CCA6-9F11-4973-ACCA-B2CFEBA33B41}"/>
    <dgm:cxn modelId="{FE367D98-1769-498C-8DB5-8AEBCB22D79C}" srcId="{955F7679-0165-406E-95CC-B54F02A47EED}" destId="{8F23BBA6-04B6-4ACB-8338-93E74D8C65BC}" srcOrd="0" destOrd="0" parTransId="{88F99559-7170-421B-BDF4-89D718D8883E}" sibTransId="{204C368E-60F6-45DD-B77E-D0B423AFF7EA}"/>
    <dgm:cxn modelId="{69B9B3C0-C6BF-41D8-95E0-7C6885373E59}" srcId="{BCEE6CFC-B518-4AAE-ADF7-F1BECD6D7128}" destId="{19E33167-4128-4ECD-AC95-149D1CCA4B46}" srcOrd="0" destOrd="0" parTransId="{348B33A8-6807-433C-906C-0327B4B9EE6D}" sibTransId="{6BDFE6A7-2622-4AE7-97F7-65C7EE73ACE3}"/>
    <dgm:cxn modelId="{EF0A549C-0260-4A4E-8C70-6C0D86E2FD5F}" type="presOf" srcId="{D7ECD0E1-C58D-400D-8037-D52F7F710F59}" destId="{850AD75B-ED41-4325-B576-55696FE246B2}" srcOrd="0" destOrd="1" presId="urn:microsoft.com/office/officeart/2005/8/layout/list1"/>
    <dgm:cxn modelId="{71D8923F-ADA8-4CB8-A7F6-F819E7C5BF54}" type="presOf" srcId="{660A7BF5-CE5C-4BCD-A3F1-6EB4BE0E4E43}" destId="{4875EDE1-3F58-4AF4-B4ED-53871C410A83}" srcOrd="0" destOrd="1" presId="urn:microsoft.com/office/officeart/2005/8/layout/list1"/>
    <dgm:cxn modelId="{093923C7-60CD-4090-869D-82BDC4640288}" type="presOf" srcId="{09A0EE53-1D93-4AAB-9267-82C1CDA4298D}" destId="{C139E5D2-BDDF-4795-9777-69080CFA4F50}" srcOrd="1" destOrd="0" presId="urn:microsoft.com/office/officeart/2005/8/layout/list1"/>
    <dgm:cxn modelId="{EF638275-2AB0-4637-B66B-36BAC3E2B2CA}" type="presOf" srcId="{F9BCE6BC-1646-4255-9D80-89AA20E27888}" destId="{98338002-2250-4208-963A-1AE06EFEAFCE}" srcOrd="0" destOrd="0" presId="urn:microsoft.com/office/officeart/2005/8/layout/list1"/>
    <dgm:cxn modelId="{782C0EAE-1C9F-4A86-A32F-04184943698A}" srcId="{09A0EE53-1D93-4AAB-9267-82C1CDA4298D}" destId="{571BD246-23FC-4BF3-8E98-D295148DE103}" srcOrd="0" destOrd="0" parTransId="{B4B4F59C-7368-4A66-A148-D35A9E27E581}" sibTransId="{0CDDB34E-6334-44A5-8374-AAAB9357AB18}"/>
    <dgm:cxn modelId="{48CF0B2C-2A58-48E7-9730-C665452DBC47}" type="presOf" srcId="{955F7679-0165-406E-95CC-B54F02A47EED}" destId="{B51C39D0-3830-40BA-B841-DFDF7A511846}" srcOrd="0" destOrd="0" presId="urn:microsoft.com/office/officeart/2005/8/layout/list1"/>
    <dgm:cxn modelId="{3B2BB939-B433-4FA0-A044-87DFC36A644E}" srcId="{BCEE6CFC-B518-4AAE-ADF7-F1BECD6D7128}" destId="{955F7679-0165-406E-95CC-B54F02A47EED}" srcOrd="2" destOrd="0" parTransId="{E0C65036-FFA3-4241-8049-5A723266D30D}" sibTransId="{9A3B35B6-2461-4BC6-8B50-1DB19D4D627B}"/>
    <dgm:cxn modelId="{42B18C30-26AE-4CDC-BAD1-5812625AFF74}" type="presOf" srcId="{8F23BBA6-04B6-4ACB-8338-93E74D8C65BC}" destId="{FCF4B62F-4CA3-4DE0-B3E4-C144F0D536C0}" srcOrd="0" destOrd="0" presId="urn:microsoft.com/office/officeart/2005/8/layout/list1"/>
    <dgm:cxn modelId="{364DADC4-DDC0-41C3-9735-475A62181A23}" srcId="{19E33167-4128-4ECD-AC95-149D1CCA4B46}" destId="{1D0B2C81-D12F-48F6-A0B0-6076C19948B6}" srcOrd="0" destOrd="0" parTransId="{5232B1E2-AC93-456D-998E-00E42442FD07}" sibTransId="{A34040D8-2F93-4424-BD01-A486B4E42940}"/>
    <dgm:cxn modelId="{AE600BD9-0801-4217-9839-0D816CF7AFBA}" type="presOf" srcId="{19E33167-4128-4ECD-AC95-149D1CCA4B46}" destId="{9F3C5AF2-9CC7-4EC4-870E-3940BF029A06}" srcOrd="0" destOrd="0" presId="urn:microsoft.com/office/officeart/2005/8/layout/list1"/>
    <dgm:cxn modelId="{A61D4452-F86D-4BF5-989E-4A2BB7AD9213}" type="presParOf" srcId="{6C904286-9D86-4F50-ABE7-7F93FB29F2C9}" destId="{FA5661EF-E95E-4D6A-B6A7-9158AD97E2D0}" srcOrd="0" destOrd="0" presId="urn:microsoft.com/office/officeart/2005/8/layout/list1"/>
    <dgm:cxn modelId="{D4A3676B-34F4-4D9B-82A6-D6E4307F1C5D}" type="presParOf" srcId="{FA5661EF-E95E-4D6A-B6A7-9158AD97E2D0}" destId="{9F3C5AF2-9CC7-4EC4-870E-3940BF029A06}" srcOrd="0" destOrd="0" presId="urn:microsoft.com/office/officeart/2005/8/layout/list1"/>
    <dgm:cxn modelId="{BC5A14F3-8981-4B76-A833-0232CEC5BAD4}" type="presParOf" srcId="{FA5661EF-E95E-4D6A-B6A7-9158AD97E2D0}" destId="{A405B3F7-0878-4B69-84DE-2F90CC84B905}" srcOrd="1" destOrd="0" presId="urn:microsoft.com/office/officeart/2005/8/layout/list1"/>
    <dgm:cxn modelId="{C1C25306-BA99-4745-85FA-BCBC7E0B984E}" type="presParOf" srcId="{6C904286-9D86-4F50-ABE7-7F93FB29F2C9}" destId="{B5F4D34D-4772-413D-92C6-7452C9242F98}" srcOrd="1" destOrd="0" presId="urn:microsoft.com/office/officeart/2005/8/layout/list1"/>
    <dgm:cxn modelId="{2F9CEDE2-95B2-495A-A782-DE3BE85A8643}" type="presParOf" srcId="{6C904286-9D86-4F50-ABE7-7F93FB29F2C9}" destId="{4875EDE1-3F58-4AF4-B4ED-53871C410A83}" srcOrd="2" destOrd="0" presId="urn:microsoft.com/office/officeart/2005/8/layout/list1"/>
    <dgm:cxn modelId="{2B8BE809-DA74-46F9-90EC-3CBD872F7019}" type="presParOf" srcId="{6C904286-9D86-4F50-ABE7-7F93FB29F2C9}" destId="{2868A41E-B428-4466-B61E-5B0A0C8A56A8}" srcOrd="3" destOrd="0" presId="urn:microsoft.com/office/officeart/2005/8/layout/list1"/>
    <dgm:cxn modelId="{0EFE46AD-198A-4C24-90AF-FAE7D1672A17}" type="presParOf" srcId="{6C904286-9D86-4F50-ABE7-7F93FB29F2C9}" destId="{D87CDE4B-822C-4B13-9F46-4E12C4D98258}" srcOrd="4" destOrd="0" presId="urn:microsoft.com/office/officeart/2005/8/layout/list1"/>
    <dgm:cxn modelId="{1C6AFD12-0E90-4BFC-9BC8-1EDD138992A2}" type="presParOf" srcId="{D87CDE4B-822C-4B13-9F46-4E12C4D98258}" destId="{98338002-2250-4208-963A-1AE06EFEAFCE}" srcOrd="0" destOrd="0" presId="urn:microsoft.com/office/officeart/2005/8/layout/list1"/>
    <dgm:cxn modelId="{48DFB161-D548-45A6-A025-87B26F81CC68}" type="presParOf" srcId="{D87CDE4B-822C-4B13-9F46-4E12C4D98258}" destId="{DCDE0B67-7270-459F-95CA-8A33E4AB3619}" srcOrd="1" destOrd="0" presId="urn:microsoft.com/office/officeart/2005/8/layout/list1"/>
    <dgm:cxn modelId="{658137F9-8A84-4583-9DA3-72015D2C1EC5}" type="presParOf" srcId="{6C904286-9D86-4F50-ABE7-7F93FB29F2C9}" destId="{74E0B794-DCAF-4CE9-87DA-42E29C0A460E}" srcOrd="5" destOrd="0" presId="urn:microsoft.com/office/officeart/2005/8/layout/list1"/>
    <dgm:cxn modelId="{EB26031D-A347-4411-9C64-30E29CA0D786}" type="presParOf" srcId="{6C904286-9D86-4F50-ABE7-7F93FB29F2C9}" destId="{850AD75B-ED41-4325-B576-55696FE246B2}" srcOrd="6" destOrd="0" presId="urn:microsoft.com/office/officeart/2005/8/layout/list1"/>
    <dgm:cxn modelId="{28929C1A-F74D-43B1-A1BF-19F11918D623}" type="presParOf" srcId="{6C904286-9D86-4F50-ABE7-7F93FB29F2C9}" destId="{3564276C-9990-4778-A9C1-492F358D1F2E}" srcOrd="7" destOrd="0" presId="urn:microsoft.com/office/officeart/2005/8/layout/list1"/>
    <dgm:cxn modelId="{5CFD7091-2BED-4D85-A1FC-CC26C50E99E5}" type="presParOf" srcId="{6C904286-9D86-4F50-ABE7-7F93FB29F2C9}" destId="{9AC716AB-F486-4F13-9BEB-5BAD1E1A8BFC}" srcOrd="8" destOrd="0" presId="urn:microsoft.com/office/officeart/2005/8/layout/list1"/>
    <dgm:cxn modelId="{28BB1BD6-D44C-4A3B-9CB4-183473765355}" type="presParOf" srcId="{9AC716AB-F486-4F13-9BEB-5BAD1E1A8BFC}" destId="{B51C39D0-3830-40BA-B841-DFDF7A511846}" srcOrd="0" destOrd="0" presId="urn:microsoft.com/office/officeart/2005/8/layout/list1"/>
    <dgm:cxn modelId="{66A22478-0275-4DD8-B681-FA4A05D380A9}" type="presParOf" srcId="{9AC716AB-F486-4F13-9BEB-5BAD1E1A8BFC}" destId="{0197D698-8EE7-4685-8C1B-F61FA9E61DE0}" srcOrd="1" destOrd="0" presId="urn:microsoft.com/office/officeart/2005/8/layout/list1"/>
    <dgm:cxn modelId="{CC573596-FAB5-4558-B9A9-CCEDF351F13F}" type="presParOf" srcId="{6C904286-9D86-4F50-ABE7-7F93FB29F2C9}" destId="{EAE9F7D8-BAE9-4EB2-8232-ACDFB2ED3297}" srcOrd="9" destOrd="0" presId="urn:microsoft.com/office/officeart/2005/8/layout/list1"/>
    <dgm:cxn modelId="{6E1CA220-FDF1-4668-87DF-29969BEE9FF0}" type="presParOf" srcId="{6C904286-9D86-4F50-ABE7-7F93FB29F2C9}" destId="{FCF4B62F-4CA3-4DE0-B3E4-C144F0D536C0}" srcOrd="10" destOrd="0" presId="urn:microsoft.com/office/officeart/2005/8/layout/list1"/>
    <dgm:cxn modelId="{3CB44E6E-6487-4D1D-9952-212E3407B60A}" type="presParOf" srcId="{6C904286-9D86-4F50-ABE7-7F93FB29F2C9}" destId="{4C545F8C-92EE-40F7-B061-461052C2ED8E}" srcOrd="11" destOrd="0" presId="urn:microsoft.com/office/officeart/2005/8/layout/list1"/>
    <dgm:cxn modelId="{14303096-3EAC-4A40-B863-42B42AFC69AA}" type="presParOf" srcId="{6C904286-9D86-4F50-ABE7-7F93FB29F2C9}" destId="{F73D2C6C-A4F3-415F-977E-2C6D4457A550}" srcOrd="12" destOrd="0" presId="urn:microsoft.com/office/officeart/2005/8/layout/list1"/>
    <dgm:cxn modelId="{0CD48625-4F07-4755-969C-A4A561C964A2}" type="presParOf" srcId="{F73D2C6C-A4F3-415F-977E-2C6D4457A550}" destId="{C0D818D5-4B39-4D6A-A19C-1FD65D076CAF}" srcOrd="0" destOrd="0" presId="urn:microsoft.com/office/officeart/2005/8/layout/list1"/>
    <dgm:cxn modelId="{9010E825-141A-4746-B4D9-E6AD2BF20CCC}" type="presParOf" srcId="{F73D2C6C-A4F3-415F-977E-2C6D4457A550}" destId="{C139E5D2-BDDF-4795-9777-69080CFA4F50}" srcOrd="1" destOrd="0" presId="urn:microsoft.com/office/officeart/2005/8/layout/list1"/>
    <dgm:cxn modelId="{147922AE-CC24-4250-9965-9C8044447BAF}" type="presParOf" srcId="{6C904286-9D86-4F50-ABE7-7F93FB29F2C9}" destId="{71B4DCF0-9DC2-4393-AED7-18D847282597}" srcOrd="13" destOrd="0" presId="urn:microsoft.com/office/officeart/2005/8/layout/list1"/>
    <dgm:cxn modelId="{B6DC1F34-9F30-482D-AF1A-BC84E4764A82}" type="presParOf" srcId="{6C904286-9D86-4F50-ABE7-7F93FB29F2C9}" destId="{5D7351D1-7E43-4E01-8FD1-68CA89190FA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EE6CFC-B518-4AAE-ADF7-F1BECD6D7128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9E33167-4128-4ECD-AC95-149D1CCA4B46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Definition</a:t>
          </a:r>
          <a:endParaRPr lang="en-US" altLang="ja-JP" dirty="0">
            <a:ea typeface="MS PGothic" pitchFamily="34" charset="-128"/>
          </a:endParaRPr>
        </a:p>
      </dgm:t>
    </dgm:pt>
    <dgm:pt modelId="{348B33A8-6807-433C-906C-0327B4B9EE6D}" type="parTrans" cxnId="{69B9B3C0-C6BF-41D8-95E0-7C6885373E59}">
      <dgm:prSet/>
      <dgm:spPr/>
      <dgm:t>
        <a:bodyPr/>
        <a:lstStyle/>
        <a:p>
          <a:endParaRPr lang="en-US"/>
        </a:p>
      </dgm:t>
    </dgm:pt>
    <dgm:pt modelId="{6BDFE6A7-2622-4AE7-97F7-65C7EE73ACE3}" type="sibTrans" cxnId="{69B9B3C0-C6BF-41D8-95E0-7C6885373E59}">
      <dgm:prSet/>
      <dgm:spPr/>
      <dgm:t>
        <a:bodyPr/>
        <a:lstStyle/>
        <a:p>
          <a:endParaRPr lang="en-US"/>
        </a:p>
      </dgm:t>
    </dgm:pt>
    <dgm:pt modelId="{19831DA6-CEAA-4CF0-A21B-8F3B23D2737C}">
      <dgm:prSet/>
      <dgm:spPr/>
      <dgm:t>
        <a:bodyPr/>
        <a:lstStyle/>
        <a:p>
          <a:r>
            <a:rPr lang="en-US" altLang="ja-JP" smtClean="0">
              <a:ea typeface="MS PGothic" pitchFamily="34" charset="-128"/>
            </a:rPr>
            <a:t>Large scripts divide into smaller script </a:t>
          </a:r>
          <a:endParaRPr lang="en-US" altLang="ja-JP" dirty="0">
            <a:ea typeface="MS PGothic" pitchFamily="34" charset="-128"/>
          </a:endParaRPr>
        </a:p>
      </dgm:t>
    </dgm:pt>
    <dgm:pt modelId="{FE096CFB-315B-4A32-9155-303E429B72BB}" type="parTrans" cxnId="{DAEFA4F4-D866-45CA-939E-55D7C943C561}">
      <dgm:prSet/>
      <dgm:spPr/>
      <dgm:t>
        <a:bodyPr/>
        <a:lstStyle/>
        <a:p>
          <a:endParaRPr lang="en-US"/>
        </a:p>
      </dgm:t>
    </dgm:pt>
    <dgm:pt modelId="{3F90B2E2-4570-4AAA-A9E1-2C88E9C6341D}" type="sibTrans" cxnId="{DAEFA4F4-D866-45CA-939E-55D7C943C561}">
      <dgm:prSet/>
      <dgm:spPr/>
      <dgm:t>
        <a:bodyPr/>
        <a:lstStyle/>
        <a:p>
          <a:endParaRPr lang="en-US"/>
        </a:p>
      </dgm:t>
    </dgm:pt>
    <dgm:pt modelId="{EBA73843-2687-4E3B-B695-E0B7BC2E4D7C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Three basic control structures: </a:t>
          </a:r>
          <a:r>
            <a:rPr lang="en-US" altLang="ja-JP" dirty="0" smtClean="0">
              <a:solidFill>
                <a:srgbClr val="000066"/>
              </a:solidFill>
              <a:ea typeface="MS PGothic" pitchFamily="34" charset="-128"/>
            </a:rPr>
            <a:t>Sequence, Selection</a:t>
          </a:r>
          <a:r>
            <a:rPr lang="en-US" altLang="ja-JP" dirty="0" smtClean="0">
              <a:ea typeface="MS PGothic" pitchFamily="34" charset="-128"/>
            </a:rPr>
            <a:t>, </a:t>
          </a:r>
          <a:r>
            <a:rPr lang="en-US" altLang="ja-JP" dirty="0" smtClean="0">
              <a:solidFill>
                <a:srgbClr val="000066"/>
              </a:solidFill>
              <a:ea typeface="MS PGothic" pitchFamily="34" charset="-128"/>
            </a:rPr>
            <a:t>Iteration.</a:t>
          </a:r>
          <a:endParaRPr lang="en-US" altLang="ja-JP" dirty="0">
            <a:ea typeface="MS PGothic" pitchFamily="34" charset="-128"/>
          </a:endParaRPr>
        </a:p>
      </dgm:t>
    </dgm:pt>
    <dgm:pt modelId="{DB2D5FB7-E4B2-4BBB-B979-F4AD70CC417E}" type="parTrans" cxnId="{0CD68029-4488-4DA1-A27A-86E1B491A538}">
      <dgm:prSet/>
      <dgm:spPr/>
      <dgm:t>
        <a:bodyPr/>
        <a:lstStyle/>
        <a:p>
          <a:endParaRPr lang="en-US"/>
        </a:p>
      </dgm:t>
    </dgm:pt>
    <dgm:pt modelId="{D3114B4A-5D71-4C16-A6DD-8AA9867CA131}" type="sibTrans" cxnId="{0CD68029-4488-4DA1-A27A-86E1B491A538}">
      <dgm:prSet/>
      <dgm:spPr/>
      <dgm:t>
        <a:bodyPr/>
        <a:lstStyle/>
        <a:p>
          <a:endParaRPr lang="en-US"/>
        </a:p>
      </dgm:t>
    </dgm:pt>
    <dgm:pt modelId="{E5EB4FA3-613E-4094-B699-23A0A9FEA0BE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Advantages</a:t>
          </a:r>
          <a:endParaRPr lang="en-US" altLang="ja-JP" dirty="0">
            <a:ea typeface="MS PGothic" pitchFamily="34" charset="-128"/>
          </a:endParaRPr>
        </a:p>
      </dgm:t>
    </dgm:pt>
    <dgm:pt modelId="{C760CCBA-8677-4C29-835B-7E89CF85FA57}" type="parTrans" cxnId="{BECCB92E-807B-4C92-94C8-4128952192E8}">
      <dgm:prSet/>
      <dgm:spPr/>
      <dgm:t>
        <a:bodyPr/>
        <a:lstStyle/>
        <a:p>
          <a:endParaRPr lang="en-US"/>
        </a:p>
      </dgm:t>
    </dgm:pt>
    <dgm:pt modelId="{C663068E-CE54-49DE-AC76-ADBCB17029A4}" type="sibTrans" cxnId="{BECCB92E-807B-4C92-94C8-4128952192E8}">
      <dgm:prSet/>
      <dgm:spPr/>
      <dgm:t>
        <a:bodyPr/>
        <a:lstStyle/>
        <a:p>
          <a:endParaRPr lang="en-US"/>
        </a:p>
      </dgm:t>
    </dgm:pt>
    <dgm:pt modelId="{47909B48-07D1-413F-9AE7-2E485281FE21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Robust and flexible.</a:t>
          </a:r>
          <a:endParaRPr lang="en-US" altLang="ja-JP" dirty="0">
            <a:ea typeface="MS PGothic" pitchFamily="34" charset="-128"/>
          </a:endParaRPr>
        </a:p>
      </dgm:t>
    </dgm:pt>
    <dgm:pt modelId="{22DB5372-5389-4AF6-8216-A3EAFE846816}" type="parTrans" cxnId="{DB5EEDA2-C1A0-4F1F-8B04-A54E12AA4CAD}">
      <dgm:prSet/>
      <dgm:spPr/>
      <dgm:t>
        <a:bodyPr/>
        <a:lstStyle/>
        <a:p>
          <a:endParaRPr lang="en-US"/>
        </a:p>
      </dgm:t>
    </dgm:pt>
    <dgm:pt modelId="{DC572C0F-A92A-4274-8FDD-1AB60F0C6098}" type="sibTrans" cxnId="{DB5EEDA2-C1A0-4F1F-8B04-A54E12AA4CAD}">
      <dgm:prSet/>
      <dgm:spPr/>
      <dgm:t>
        <a:bodyPr/>
        <a:lstStyle/>
        <a:p>
          <a:endParaRPr lang="en-US"/>
        </a:p>
      </dgm:t>
    </dgm:pt>
    <dgm:pt modelId="{186C5470-A713-4E06-81F9-3E7F89ACA7BC}">
      <dgm:prSet/>
      <dgm:spPr/>
      <dgm:t>
        <a:bodyPr/>
        <a:lstStyle/>
        <a:p>
          <a:r>
            <a:rPr lang="en-US" altLang="ja-JP" smtClean="0">
              <a:ea typeface="MS PGothic" pitchFamily="34" charset="-128"/>
            </a:rPr>
            <a:t>Easily maintainable.</a:t>
          </a:r>
          <a:endParaRPr lang="en-US" altLang="ja-JP" dirty="0">
            <a:ea typeface="MS PGothic" pitchFamily="34" charset="-128"/>
          </a:endParaRPr>
        </a:p>
      </dgm:t>
    </dgm:pt>
    <dgm:pt modelId="{F36253B2-901C-4071-9A78-75C10BB42587}" type="parTrans" cxnId="{C032E5DE-A774-4F9D-9205-8727FD52C9FB}">
      <dgm:prSet/>
      <dgm:spPr/>
      <dgm:t>
        <a:bodyPr/>
        <a:lstStyle/>
        <a:p>
          <a:endParaRPr lang="en-US"/>
        </a:p>
      </dgm:t>
    </dgm:pt>
    <dgm:pt modelId="{C9AEEEA8-AFC3-4CB7-81CA-A4F934CBE4C3}" type="sibTrans" cxnId="{C032E5DE-A774-4F9D-9205-8727FD52C9FB}">
      <dgm:prSet/>
      <dgm:spPr/>
      <dgm:t>
        <a:bodyPr/>
        <a:lstStyle/>
        <a:p>
          <a:endParaRPr lang="en-US"/>
        </a:p>
      </dgm:t>
    </dgm:pt>
    <dgm:pt modelId="{85C855E5-153F-410C-B204-0B92BBEA702F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Disadvantages</a:t>
          </a:r>
          <a:endParaRPr lang="en-US" altLang="ja-JP" dirty="0">
            <a:ea typeface="MS PGothic" pitchFamily="34" charset="-128"/>
          </a:endParaRPr>
        </a:p>
      </dgm:t>
    </dgm:pt>
    <dgm:pt modelId="{7FFBEACD-53B4-4E0F-84EB-F6DF9F3C34B7}" type="parTrans" cxnId="{DA351034-4AAE-4917-9CF6-C429387DE9A0}">
      <dgm:prSet/>
      <dgm:spPr/>
      <dgm:t>
        <a:bodyPr/>
        <a:lstStyle/>
        <a:p>
          <a:endParaRPr lang="en-US"/>
        </a:p>
      </dgm:t>
    </dgm:pt>
    <dgm:pt modelId="{CB0FC1DD-12AB-48B2-8529-3FE47332B840}" type="sibTrans" cxnId="{DA351034-4AAE-4917-9CF6-C429387DE9A0}">
      <dgm:prSet/>
      <dgm:spPr/>
      <dgm:t>
        <a:bodyPr/>
        <a:lstStyle/>
        <a:p>
          <a:endParaRPr lang="en-US"/>
        </a:p>
      </dgm:t>
    </dgm:pt>
    <dgm:pt modelId="{9838CCEC-B973-4EAC-87D1-8CF23CB44271}">
      <dgm:prSet/>
      <dgm:spPr/>
      <dgm:t>
        <a:bodyPr/>
        <a:lstStyle/>
        <a:p>
          <a:r>
            <a:rPr lang="en-US" altLang="ja-JP" smtClean="0">
              <a:ea typeface="MS PGothic" pitchFamily="34" charset="-128"/>
            </a:rPr>
            <a:t>Script becomes a complex program.</a:t>
          </a:r>
          <a:endParaRPr lang="en-US" altLang="ja-JP" dirty="0">
            <a:ea typeface="MS PGothic" pitchFamily="34" charset="-128"/>
          </a:endParaRPr>
        </a:p>
      </dgm:t>
    </dgm:pt>
    <dgm:pt modelId="{F254C76A-A23B-4A06-B9B8-D8F2B461155A}" type="parTrans" cxnId="{1526E701-21B6-452E-AAF5-130CEB4075C8}">
      <dgm:prSet/>
      <dgm:spPr/>
      <dgm:t>
        <a:bodyPr/>
        <a:lstStyle/>
        <a:p>
          <a:endParaRPr lang="en-US"/>
        </a:p>
      </dgm:t>
    </dgm:pt>
    <dgm:pt modelId="{B1DCFFAE-EEEA-460C-93BD-72BD24406507}" type="sibTrans" cxnId="{1526E701-21B6-452E-AAF5-130CEB4075C8}">
      <dgm:prSet/>
      <dgm:spPr/>
      <dgm:t>
        <a:bodyPr/>
        <a:lstStyle/>
        <a:p>
          <a:endParaRPr lang="en-US"/>
        </a:p>
      </dgm:t>
    </dgm:pt>
    <dgm:pt modelId="{B997283B-593F-4AF4-A31A-3A179BC54E19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Data is still hard-coded.</a:t>
          </a:r>
          <a:endParaRPr lang="en-US" altLang="ja-JP" dirty="0">
            <a:ea typeface="MS PGothic" pitchFamily="34" charset="-128"/>
          </a:endParaRPr>
        </a:p>
      </dgm:t>
    </dgm:pt>
    <dgm:pt modelId="{E2D03A7D-4D90-4892-B2CF-84487C8913A2}" type="parTrans" cxnId="{D0BD5078-3780-4697-8771-FA2A93DC3E50}">
      <dgm:prSet/>
      <dgm:spPr/>
      <dgm:t>
        <a:bodyPr/>
        <a:lstStyle/>
        <a:p>
          <a:endParaRPr lang="en-US"/>
        </a:p>
      </dgm:t>
    </dgm:pt>
    <dgm:pt modelId="{B72C94D2-3255-4173-9561-B71495573D6A}" type="sibTrans" cxnId="{D0BD5078-3780-4697-8771-FA2A93DC3E50}">
      <dgm:prSet/>
      <dgm:spPr/>
      <dgm:t>
        <a:bodyPr/>
        <a:lstStyle/>
        <a:p>
          <a:endParaRPr lang="en-US"/>
        </a:p>
      </dgm:t>
    </dgm:pt>
    <dgm:pt modelId="{E957C6C9-9D70-4EDD-B431-A2F2784A6A5B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When to apply</a:t>
          </a:r>
          <a:endParaRPr lang="en-US" altLang="ja-JP" dirty="0">
            <a:ea typeface="MS PGothic" pitchFamily="34" charset="-128"/>
          </a:endParaRPr>
        </a:p>
      </dgm:t>
    </dgm:pt>
    <dgm:pt modelId="{5890868C-83F6-494A-BD1C-AAABFAED9F6B}" type="parTrans" cxnId="{3ECFA620-9354-485A-AB98-008FFDDFB5F7}">
      <dgm:prSet/>
      <dgm:spPr/>
      <dgm:t>
        <a:bodyPr/>
        <a:lstStyle/>
        <a:p>
          <a:endParaRPr lang="en-US"/>
        </a:p>
      </dgm:t>
    </dgm:pt>
    <dgm:pt modelId="{76336D5B-EDE9-46AB-9C39-805484EAAC80}" type="sibTrans" cxnId="{3ECFA620-9354-485A-AB98-008FFDDFB5F7}">
      <dgm:prSet/>
      <dgm:spPr/>
      <dgm:t>
        <a:bodyPr/>
        <a:lstStyle/>
        <a:p>
          <a:endParaRPr lang="en-US"/>
        </a:p>
      </dgm:t>
    </dgm:pt>
    <dgm:pt modelId="{7C4FB6DC-A8C7-41CE-999B-65224F9D9A3A}">
      <dgm:prSet/>
      <dgm:spPr/>
      <dgm:t>
        <a:bodyPr/>
        <a:lstStyle/>
        <a:p>
          <a:r>
            <a:rPr lang="en-US" altLang="ja-JP" smtClean="0">
              <a:ea typeface="MS PGothic" pitchFamily="34" charset="-128"/>
            </a:rPr>
            <a:t>The software under test is changed regularly</a:t>
          </a:r>
          <a:endParaRPr lang="en-US" altLang="ja-JP" dirty="0">
            <a:ea typeface="MS PGothic" pitchFamily="34" charset="-128"/>
          </a:endParaRPr>
        </a:p>
      </dgm:t>
    </dgm:pt>
    <dgm:pt modelId="{32C0F9D0-3197-4089-BC9A-34646CF97EF8}" type="parTrans" cxnId="{1F511599-B09E-4001-9CD8-0B7B16FA89AC}">
      <dgm:prSet/>
      <dgm:spPr/>
      <dgm:t>
        <a:bodyPr/>
        <a:lstStyle/>
        <a:p>
          <a:endParaRPr lang="en-US"/>
        </a:p>
      </dgm:t>
    </dgm:pt>
    <dgm:pt modelId="{F7011C2A-0185-478C-B255-24FAC73D8C0F}" type="sibTrans" cxnId="{1F511599-B09E-4001-9CD8-0B7B16FA89AC}">
      <dgm:prSet/>
      <dgm:spPr/>
      <dgm:t>
        <a:bodyPr/>
        <a:lstStyle/>
        <a:p>
          <a:endParaRPr lang="en-US"/>
        </a:p>
      </dgm:t>
    </dgm:pt>
    <dgm:pt modelId="{92DA5782-E285-4D3D-BB44-4E3C98BB8B52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Special instructions control the execution (main routine) of the script.</a:t>
          </a:r>
          <a:endParaRPr lang="en-US" altLang="ja-JP" dirty="0">
            <a:ea typeface="MS PGothic" pitchFamily="34" charset="-128"/>
          </a:endParaRPr>
        </a:p>
      </dgm:t>
    </dgm:pt>
    <dgm:pt modelId="{44F233CA-B9C9-432B-8B7F-963691B1F7E3}" type="sibTrans" cxnId="{1B1575E2-F2F0-4A19-91CB-4FE9ECB09EFC}">
      <dgm:prSet/>
      <dgm:spPr/>
      <dgm:t>
        <a:bodyPr/>
        <a:lstStyle/>
        <a:p>
          <a:endParaRPr lang="en-US"/>
        </a:p>
      </dgm:t>
    </dgm:pt>
    <dgm:pt modelId="{91717883-8681-4EDA-BE92-734547B41464}" type="parTrans" cxnId="{1B1575E2-F2F0-4A19-91CB-4FE9ECB09EFC}">
      <dgm:prSet/>
      <dgm:spPr/>
      <dgm:t>
        <a:bodyPr/>
        <a:lstStyle/>
        <a:p>
          <a:endParaRPr lang="en-US"/>
        </a:p>
      </dgm:t>
    </dgm:pt>
    <dgm:pt modelId="{6C904286-9D86-4F50-ABE7-7F93FB29F2C9}" type="pres">
      <dgm:prSet presAssocID="{BCEE6CFC-B518-4AAE-ADF7-F1BECD6D712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5661EF-E95E-4D6A-B6A7-9158AD97E2D0}" type="pres">
      <dgm:prSet presAssocID="{19E33167-4128-4ECD-AC95-149D1CCA4B46}" presName="parentLin" presStyleCnt="0"/>
      <dgm:spPr/>
    </dgm:pt>
    <dgm:pt modelId="{9F3C5AF2-9CC7-4EC4-870E-3940BF029A06}" type="pres">
      <dgm:prSet presAssocID="{19E33167-4128-4ECD-AC95-149D1CCA4B4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405B3F7-0878-4B69-84DE-2F90CC84B905}" type="pres">
      <dgm:prSet presAssocID="{19E33167-4128-4ECD-AC95-149D1CCA4B4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4D34D-4772-413D-92C6-7452C9242F98}" type="pres">
      <dgm:prSet presAssocID="{19E33167-4128-4ECD-AC95-149D1CCA4B46}" presName="negativeSpace" presStyleCnt="0"/>
      <dgm:spPr/>
    </dgm:pt>
    <dgm:pt modelId="{4875EDE1-3F58-4AF4-B4ED-53871C410A83}" type="pres">
      <dgm:prSet presAssocID="{19E33167-4128-4ECD-AC95-149D1CCA4B4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8A41E-B428-4466-B61E-5B0A0C8A56A8}" type="pres">
      <dgm:prSet presAssocID="{6BDFE6A7-2622-4AE7-97F7-65C7EE73ACE3}" presName="spaceBetweenRectangles" presStyleCnt="0"/>
      <dgm:spPr/>
    </dgm:pt>
    <dgm:pt modelId="{F7BFF657-B088-432D-B990-AEA457152DD6}" type="pres">
      <dgm:prSet presAssocID="{E5EB4FA3-613E-4094-B699-23A0A9FEA0BE}" presName="parentLin" presStyleCnt="0"/>
      <dgm:spPr/>
    </dgm:pt>
    <dgm:pt modelId="{E70614A0-5188-46BD-9EDE-F501D44B8340}" type="pres">
      <dgm:prSet presAssocID="{E5EB4FA3-613E-4094-B699-23A0A9FEA0B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F6C38D7-8B4D-4231-9365-AA637864D9B9}" type="pres">
      <dgm:prSet presAssocID="{E5EB4FA3-613E-4094-B699-23A0A9FEA0B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A724F-6F7F-49C5-BFAA-916C14502BB3}" type="pres">
      <dgm:prSet presAssocID="{E5EB4FA3-613E-4094-B699-23A0A9FEA0BE}" presName="negativeSpace" presStyleCnt="0"/>
      <dgm:spPr/>
    </dgm:pt>
    <dgm:pt modelId="{E5600D28-4DDB-4AF8-8B2D-4E6491A63BDC}" type="pres">
      <dgm:prSet presAssocID="{E5EB4FA3-613E-4094-B699-23A0A9FEA0BE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D9294-4B29-4396-904A-263E493DFA0E}" type="pres">
      <dgm:prSet presAssocID="{C663068E-CE54-49DE-AC76-ADBCB17029A4}" presName="spaceBetweenRectangles" presStyleCnt="0"/>
      <dgm:spPr/>
    </dgm:pt>
    <dgm:pt modelId="{C88F8F7C-B411-42A8-AAB2-854100C312A0}" type="pres">
      <dgm:prSet presAssocID="{85C855E5-153F-410C-B204-0B92BBEA702F}" presName="parentLin" presStyleCnt="0"/>
      <dgm:spPr/>
    </dgm:pt>
    <dgm:pt modelId="{51CB0D3C-5389-468E-8DEC-8149564C1B4E}" type="pres">
      <dgm:prSet presAssocID="{85C855E5-153F-410C-B204-0B92BBEA702F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E293C1F9-51E3-4EDC-9AC7-4175F777B8CD}" type="pres">
      <dgm:prSet presAssocID="{85C855E5-153F-410C-B204-0B92BBEA702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83BD5-8298-4709-9BD2-75C87BDF7FE2}" type="pres">
      <dgm:prSet presAssocID="{85C855E5-153F-410C-B204-0B92BBEA702F}" presName="negativeSpace" presStyleCnt="0"/>
      <dgm:spPr/>
    </dgm:pt>
    <dgm:pt modelId="{7A9C8DD8-4C40-4A2E-B6AC-2F181D6418BA}" type="pres">
      <dgm:prSet presAssocID="{85C855E5-153F-410C-B204-0B92BBEA702F}" presName="childText" presStyleLbl="conFgAcc1" presStyleIdx="2" presStyleCnt="4" custLinFactNeighborX="-3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4E21E-E962-4332-93AA-35FB452750C6}" type="pres">
      <dgm:prSet presAssocID="{CB0FC1DD-12AB-48B2-8529-3FE47332B840}" presName="spaceBetweenRectangles" presStyleCnt="0"/>
      <dgm:spPr/>
    </dgm:pt>
    <dgm:pt modelId="{B171EE92-E2EA-47FD-92A7-4DD39E4C586C}" type="pres">
      <dgm:prSet presAssocID="{E957C6C9-9D70-4EDD-B431-A2F2784A6A5B}" presName="parentLin" presStyleCnt="0"/>
      <dgm:spPr/>
    </dgm:pt>
    <dgm:pt modelId="{7B42AB55-4132-454A-93C5-79949DBF3607}" type="pres">
      <dgm:prSet presAssocID="{E957C6C9-9D70-4EDD-B431-A2F2784A6A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230CE752-0CE4-4771-9371-CA3FA2B2FF4D}" type="pres">
      <dgm:prSet presAssocID="{E957C6C9-9D70-4EDD-B431-A2F2784A6A5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A1343-D810-494B-B403-94887620D02C}" type="pres">
      <dgm:prSet presAssocID="{E957C6C9-9D70-4EDD-B431-A2F2784A6A5B}" presName="negativeSpace" presStyleCnt="0"/>
      <dgm:spPr/>
    </dgm:pt>
    <dgm:pt modelId="{95D7464D-600F-4761-90CD-C94EB0789296}" type="pres">
      <dgm:prSet presAssocID="{E957C6C9-9D70-4EDD-B431-A2F2784A6A5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6DAEF4-DB6A-4E1A-BB4C-AA7AB9F2B96F}" type="presOf" srcId="{47909B48-07D1-413F-9AE7-2E485281FE21}" destId="{E5600D28-4DDB-4AF8-8B2D-4E6491A63BDC}" srcOrd="0" destOrd="0" presId="urn:microsoft.com/office/officeart/2005/8/layout/list1"/>
    <dgm:cxn modelId="{DAEFA4F4-D866-45CA-939E-55D7C943C561}" srcId="{19E33167-4128-4ECD-AC95-149D1CCA4B46}" destId="{19831DA6-CEAA-4CF0-A21B-8F3B23D2737C}" srcOrd="1" destOrd="0" parTransId="{FE096CFB-315B-4A32-9155-303E429B72BB}" sibTransId="{3F90B2E2-4570-4AAA-A9E1-2C88E9C6341D}"/>
    <dgm:cxn modelId="{BDEF9B59-2A15-4AAE-8581-D6B4BF5FBB0E}" type="presOf" srcId="{85C855E5-153F-410C-B204-0B92BBEA702F}" destId="{51CB0D3C-5389-468E-8DEC-8149564C1B4E}" srcOrd="0" destOrd="0" presId="urn:microsoft.com/office/officeart/2005/8/layout/list1"/>
    <dgm:cxn modelId="{DA351034-4AAE-4917-9CF6-C429387DE9A0}" srcId="{BCEE6CFC-B518-4AAE-ADF7-F1BECD6D7128}" destId="{85C855E5-153F-410C-B204-0B92BBEA702F}" srcOrd="2" destOrd="0" parTransId="{7FFBEACD-53B4-4E0F-84EB-F6DF9F3C34B7}" sibTransId="{CB0FC1DD-12AB-48B2-8529-3FE47332B840}"/>
    <dgm:cxn modelId="{0CD68029-4488-4DA1-A27A-86E1B491A538}" srcId="{19E33167-4128-4ECD-AC95-149D1CCA4B46}" destId="{EBA73843-2687-4E3B-B695-E0B7BC2E4D7C}" srcOrd="2" destOrd="0" parTransId="{DB2D5FB7-E4B2-4BBB-B979-F4AD70CC417E}" sibTransId="{D3114B4A-5D71-4C16-A6DD-8AA9867CA131}"/>
    <dgm:cxn modelId="{605FAAF6-AC39-4116-AD38-85F8223DE1E7}" type="presOf" srcId="{19831DA6-CEAA-4CF0-A21B-8F3B23D2737C}" destId="{4875EDE1-3F58-4AF4-B4ED-53871C410A83}" srcOrd="0" destOrd="1" presId="urn:microsoft.com/office/officeart/2005/8/layout/list1"/>
    <dgm:cxn modelId="{B843E2AE-AB84-438B-974E-C3EE830F4944}" type="presOf" srcId="{85C855E5-153F-410C-B204-0B92BBEA702F}" destId="{E293C1F9-51E3-4EDC-9AC7-4175F777B8CD}" srcOrd="1" destOrd="0" presId="urn:microsoft.com/office/officeart/2005/8/layout/list1"/>
    <dgm:cxn modelId="{1B1575E2-F2F0-4A19-91CB-4FE9ECB09EFC}" srcId="{19E33167-4128-4ECD-AC95-149D1CCA4B46}" destId="{92DA5782-E285-4D3D-BB44-4E3C98BB8B52}" srcOrd="0" destOrd="0" parTransId="{91717883-8681-4EDA-BE92-734547B41464}" sibTransId="{44F233CA-B9C9-432B-8B7F-963691B1F7E3}"/>
    <dgm:cxn modelId="{CCB66886-D995-495B-BD5D-4BFBED1A2C13}" type="presOf" srcId="{9838CCEC-B973-4EAC-87D1-8CF23CB44271}" destId="{7A9C8DD8-4C40-4A2E-B6AC-2F181D6418BA}" srcOrd="0" destOrd="0" presId="urn:microsoft.com/office/officeart/2005/8/layout/list1"/>
    <dgm:cxn modelId="{69B9B3C0-C6BF-41D8-95E0-7C6885373E59}" srcId="{BCEE6CFC-B518-4AAE-ADF7-F1BECD6D7128}" destId="{19E33167-4128-4ECD-AC95-149D1CCA4B46}" srcOrd="0" destOrd="0" parTransId="{348B33A8-6807-433C-906C-0327B4B9EE6D}" sibTransId="{6BDFE6A7-2622-4AE7-97F7-65C7EE73ACE3}"/>
    <dgm:cxn modelId="{3ECFA620-9354-485A-AB98-008FFDDFB5F7}" srcId="{BCEE6CFC-B518-4AAE-ADF7-F1BECD6D7128}" destId="{E957C6C9-9D70-4EDD-B431-A2F2784A6A5B}" srcOrd="3" destOrd="0" parTransId="{5890868C-83F6-494A-BD1C-AAABFAED9F6B}" sibTransId="{76336D5B-EDE9-46AB-9C39-805484EAAC80}"/>
    <dgm:cxn modelId="{965DD89B-F583-41EA-866A-6151C2439B87}" type="presOf" srcId="{E957C6C9-9D70-4EDD-B431-A2F2784A6A5B}" destId="{7B42AB55-4132-454A-93C5-79949DBF3607}" srcOrd="0" destOrd="0" presId="urn:microsoft.com/office/officeart/2005/8/layout/list1"/>
    <dgm:cxn modelId="{C032E5DE-A774-4F9D-9205-8727FD52C9FB}" srcId="{E5EB4FA3-613E-4094-B699-23A0A9FEA0BE}" destId="{186C5470-A713-4E06-81F9-3E7F89ACA7BC}" srcOrd="1" destOrd="0" parTransId="{F36253B2-901C-4071-9A78-75C10BB42587}" sibTransId="{C9AEEEA8-AFC3-4CB7-81CA-A4F934CBE4C3}"/>
    <dgm:cxn modelId="{B341AAFA-D5B7-4350-B9EB-662BBB8CF171}" type="presOf" srcId="{7C4FB6DC-A8C7-41CE-999B-65224F9D9A3A}" destId="{95D7464D-600F-4761-90CD-C94EB0789296}" srcOrd="0" destOrd="0" presId="urn:microsoft.com/office/officeart/2005/8/layout/list1"/>
    <dgm:cxn modelId="{49266A12-E5B0-4598-952C-C7D638E174C3}" type="presOf" srcId="{E5EB4FA3-613E-4094-B699-23A0A9FEA0BE}" destId="{E70614A0-5188-46BD-9EDE-F501D44B8340}" srcOrd="0" destOrd="0" presId="urn:microsoft.com/office/officeart/2005/8/layout/list1"/>
    <dgm:cxn modelId="{F1F947B1-C8B0-4BCB-A1ED-607138FDDCE9}" type="presOf" srcId="{B997283B-593F-4AF4-A31A-3A179BC54E19}" destId="{7A9C8DD8-4C40-4A2E-B6AC-2F181D6418BA}" srcOrd="0" destOrd="1" presId="urn:microsoft.com/office/officeart/2005/8/layout/list1"/>
    <dgm:cxn modelId="{EE8EB64F-F6A0-43CA-BF99-5795DFB894A0}" type="presOf" srcId="{E957C6C9-9D70-4EDD-B431-A2F2784A6A5B}" destId="{230CE752-0CE4-4771-9371-CA3FA2B2FF4D}" srcOrd="1" destOrd="0" presId="urn:microsoft.com/office/officeart/2005/8/layout/list1"/>
    <dgm:cxn modelId="{1526E701-21B6-452E-AAF5-130CEB4075C8}" srcId="{85C855E5-153F-410C-B204-0B92BBEA702F}" destId="{9838CCEC-B973-4EAC-87D1-8CF23CB44271}" srcOrd="0" destOrd="0" parTransId="{F254C76A-A23B-4A06-B9B8-D8F2B461155A}" sibTransId="{B1DCFFAE-EEEA-460C-93BD-72BD24406507}"/>
    <dgm:cxn modelId="{D0BD5078-3780-4697-8771-FA2A93DC3E50}" srcId="{85C855E5-153F-410C-B204-0B92BBEA702F}" destId="{B997283B-593F-4AF4-A31A-3A179BC54E19}" srcOrd="1" destOrd="0" parTransId="{E2D03A7D-4D90-4892-B2CF-84487C8913A2}" sibTransId="{B72C94D2-3255-4173-9561-B71495573D6A}"/>
    <dgm:cxn modelId="{328F2730-81C3-4DD0-8ED2-4C0DD5BBF443}" type="presOf" srcId="{19E33167-4128-4ECD-AC95-149D1CCA4B46}" destId="{9F3C5AF2-9CC7-4EC4-870E-3940BF029A06}" srcOrd="0" destOrd="0" presId="urn:microsoft.com/office/officeart/2005/8/layout/list1"/>
    <dgm:cxn modelId="{BECCB92E-807B-4C92-94C8-4128952192E8}" srcId="{BCEE6CFC-B518-4AAE-ADF7-F1BECD6D7128}" destId="{E5EB4FA3-613E-4094-B699-23A0A9FEA0BE}" srcOrd="1" destOrd="0" parTransId="{C760CCBA-8677-4C29-835B-7E89CF85FA57}" sibTransId="{C663068E-CE54-49DE-AC76-ADBCB17029A4}"/>
    <dgm:cxn modelId="{51F836D7-2DA8-4C48-9FC1-2FB773C65C56}" type="presOf" srcId="{BCEE6CFC-B518-4AAE-ADF7-F1BECD6D7128}" destId="{6C904286-9D86-4F50-ABE7-7F93FB29F2C9}" srcOrd="0" destOrd="0" presId="urn:microsoft.com/office/officeart/2005/8/layout/list1"/>
    <dgm:cxn modelId="{1F511599-B09E-4001-9CD8-0B7B16FA89AC}" srcId="{E957C6C9-9D70-4EDD-B431-A2F2784A6A5B}" destId="{7C4FB6DC-A8C7-41CE-999B-65224F9D9A3A}" srcOrd="0" destOrd="0" parTransId="{32C0F9D0-3197-4089-BC9A-34646CF97EF8}" sibTransId="{F7011C2A-0185-478C-B255-24FAC73D8C0F}"/>
    <dgm:cxn modelId="{106E2A39-4A84-41E8-93B0-BC54343F1840}" type="presOf" srcId="{19E33167-4128-4ECD-AC95-149D1CCA4B46}" destId="{A405B3F7-0878-4B69-84DE-2F90CC84B905}" srcOrd="1" destOrd="0" presId="urn:microsoft.com/office/officeart/2005/8/layout/list1"/>
    <dgm:cxn modelId="{C22A90C5-FBB6-480D-B1BD-F32872E70C95}" type="presOf" srcId="{186C5470-A713-4E06-81F9-3E7F89ACA7BC}" destId="{E5600D28-4DDB-4AF8-8B2D-4E6491A63BDC}" srcOrd="0" destOrd="1" presId="urn:microsoft.com/office/officeart/2005/8/layout/list1"/>
    <dgm:cxn modelId="{9204E73F-A27C-47B2-B05E-AC35AA59D071}" type="presOf" srcId="{92DA5782-E285-4D3D-BB44-4E3C98BB8B52}" destId="{4875EDE1-3F58-4AF4-B4ED-53871C410A83}" srcOrd="0" destOrd="0" presId="urn:microsoft.com/office/officeart/2005/8/layout/list1"/>
    <dgm:cxn modelId="{DB5EEDA2-C1A0-4F1F-8B04-A54E12AA4CAD}" srcId="{E5EB4FA3-613E-4094-B699-23A0A9FEA0BE}" destId="{47909B48-07D1-413F-9AE7-2E485281FE21}" srcOrd="0" destOrd="0" parTransId="{22DB5372-5389-4AF6-8216-A3EAFE846816}" sibTransId="{DC572C0F-A92A-4274-8FDD-1AB60F0C6098}"/>
    <dgm:cxn modelId="{EF0000AA-1EAB-45FB-97A4-21BA4C9A08AD}" type="presOf" srcId="{EBA73843-2687-4E3B-B695-E0B7BC2E4D7C}" destId="{4875EDE1-3F58-4AF4-B4ED-53871C410A83}" srcOrd="0" destOrd="2" presId="urn:microsoft.com/office/officeart/2005/8/layout/list1"/>
    <dgm:cxn modelId="{C4F62FFA-B7EC-44B1-9D1D-453B567A14F3}" type="presOf" srcId="{E5EB4FA3-613E-4094-B699-23A0A9FEA0BE}" destId="{0F6C38D7-8B4D-4231-9365-AA637864D9B9}" srcOrd="1" destOrd="0" presId="urn:microsoft.com/office/officeart/2005/8/layout/list1"/>
    <dgm:cxn modelId="{2186073A-7B33-4A3D-9D6A-A6BB0BB1F04C}" type="presParOf" srcId="{6C904286-9D86-4F50-ABE7-7F93FB29F2C9}" destId="{FA5661EF-E95E-4D6A-B6A7-9158AD97E2D0}" srcOrd="0" destOrd="0" presId="urn:microsoft.com/office/officeart/2005/8/layout/list1"/>
    <dgm:cxn modelId="{C24FBC5C-91F2-4ADE-81A0-5EDD18A0337E}" type="presParOf" srcId="{FA5661EF-E95E-4D6A-B6A7-9158AD97E2D0}" destId="{9F3C5AF2-9CC7-4EC4-870E-3940BF029A06}" srcOrd="0" destOrd="0" presId="urn:microsoft.com/office/officeart/2005/8/layout/list1"/>
    <dgm:cxn modelId="{A23E1701-666B-4E87-817D-7C2B006A1AD9}" type="presParOf" srcId="{FA5661EF-E95E-4D6A-B6A7-9158AD97E2D0}" destId="{A405B3F7-0878-4B69-84DE-2F90CC84B905}" srcOrd="1" destOrd="0" presId="urn:microsoft.com/office/officeart/2005/8/layout/list1"/>
    <dgm:cxn modelId="{2B7039D8-7A76-46C7-95E7-00E20AD87269}" type="presParOf" srcId="{6C904286-9D86-4F50-ABE7-7F93FB29F2C9}" destId="{B5F4D34D-4772-413D-92C6-7452C9242F98}" srcOrd="1" destOrd="0" presId="urn:microsoft.com/office/officeart/2005/8/layout/list1"/>
    <dgm:cxn modelId="{9AC3AE90-C0CE-4323-9E28-AEB41166947F}" type="presParOf" srcId="{6C904286-9D86-4F50-ABE7-7F93FB29F2C9}" destId="{4875EDE1-3F58-4AF4-B4ED-53871C410A83}" srcOrd="2" destOrd="0" presId="urn:microsoft.com/office/officeart/2005/8/layout/list1"/>
    <dgm:cxn modelId="{9D37AAA8-D368-44E0-90A4-098F4C094FF1}" type="presParOf" srcId="{6C904286-9D86-4F50-ABE7-7F93FB29F2C9}" destId="{2868A41E-B428-4466-B61E-5B0A0C8A56A8}" srcOrd="3" destOrd="0" presId="urn:microsoft.com/office/officeart/2005/8/layout/list1"/>
    <dgm:cxn modelId="{0432B169-C3E0-40B1-B58A-5BA026A994A5}" type="presParOf" srcId="{6C904286-9D86-4F50-ABE7-7F93FB29F2C9}" destId="{F7BFF657-B088-432D-B990-AEA457152DD6}" srcOrd="4" destOrd="0" presId="urn:microsoft.com/office/officeart/2005/8/layout/list1"/>
    <dgm:cxn modelId="{792C8AD9-9C58-407F-90AD-001634CBAB8D}" type="presParOf" srcId="{F7BFF657-B088-432D-B990-AEA457152DD6}" destId="{E70614A0-5188-46BD-9EDE-F501D44B8340}" srcOrd="0" destOrd="0" presId="urn:microsoft.com/office/officeart/2005/8/layout/list1"/>
    <dgm:cxn modelId="{581A41BC-DCE7-4E79-A0A9-280795ECDC86}" type="presParOf" srcId="{F7BFF657-B088-432D-B990-AEA457152DD6}" destId="{0F6C38D7-8B4D-4231-9365-AA637864D9B9}" srcOrd="1" destOrd="0" presId="urn:microsoft.com/office/officeart/2005/8/layout/list1"/>
    <dgm:cxn modelId="{E67CF5D2-0398-45BA-905A-9D2B84D8E399}" type="presParOf" srcId="{6C904286-9D86-4F50-ABE7-7F93FB29F2C9}" destId="{F8CA724F-6F7F-49C5-BFAA-916C14502BB3}" srcOrd="5" destOrd="0" presId="urn:microsoft.com/office/officeart/2005/8/layout/list1"/>
    <dgm:cxn modelId="{89EBD4A7-93E8-4FD1-BBBD-2A2A83E89B54}" type="presParOf" srcId="{6C904286-9D86-4F50-ABE7-7F93FB29F2C9}" destId="{E5600D28-4DDB-4AF8-8B2D-4E6491A63BDC}" srcOrd="6" destOrd="0" presId="urn:microsoft.com/office/officeart/2005/8/layout/list1"/>
    <dgm:cxn modelId="{FAF3D17F-4E41-4ACC-A0C3-6D2D37AD597A}" type="presParOf" srcId="{6C904286-9D86-4F50-ABE7-7F93FB29F2C9}" destId="{9CDD9294-4B29-4396-904A-263E493DFA0E}" srcOrd="7" destOrd="0" presId="urn:microsoft.com/office/officeart/2005/8/layout/list1"/>
    <dgm:cxn modelId="{557C8B2F-A9C7-4569-893A-BADFCD2F157B}" type="presParOf" srcId="{6C904286-9D86-4F50-ABE7-7F93FB29F2C9}" destId="{C88F8F7C-B411-42A8-AAB2-854100C312A0}" srcOrd="8" destOrd="0" presId="urn:microsoft.com/office/officeart/2005/8/layout/list1"/>
    <dgm:cxn modelId="{2BA33D7D-BDEC-45DB-A5C5-FD8DD3A3EAC2}" type="presParOf" srcId="{C88F8F7C-B411-42A8-AAB2-854100C312A0}" destId="{51CB0D3C-5389-468E-8DEC-8149564C1B4E}" srcOrd="0" destOrd="0" presId="urn:microsoft.com/office/officeart/2005/8/layout/list1"/>
    <dgm:cxn modelId="{2D1D4CD1-41C8-4088-9D7B-D75F96504897}" type="presParOf" srcId="{C88F8F7C-B411-42A8-AAB2-854100C312A0}" destId="{E293C1F9-51E3-4EDC-9AC7-4175F777B8CD}" srcOrd="1" destOrd="0" presId="urn:microsoft.com/office/officeart/2005/8/layout/list1"/>
    <dgm:cxn modelId="{E9532F90-4E03-4A49-B961-614A8EEB213A}" type="presParOf" srcId="{6C904286-9D86-4F50-ABE7-7F93FB29F2C9}" destId="{64B83BD5-8298-4709-9BD2-75C87BDF7FE2}" srcOrd="9" destOrd="0" presId="urn:microsoft.com/office/officeart/2005/8/layout/list1"/>
    <dgm:cxn modelId="{F9C424AD-9969-4563-B0C4-EC7610668B3A}" type="presParOf" srcId="{6C904286-9D86-4F50-ABE7-7F93FB29F2C9}" destId="{7A9C8DD8-4C40-4A2E-B6AC-2F181D6418BA}" srcOrd="10" destOrd="0" presId="urn:microsoft.com/office/officeart/2005/8/layout/list1"/>
    <dgm:cxn modelId="{B93E330B-51F0-41F3-A13B-542DC3E44FD9}" type="presParOf" srcId="{6C904286-9D86-4F50-ABE7-7F93FB29F2C9}" destId="{69B4E21E-E962-4332-93AA-35FB452750C6}" srcOrd="11" destOrd="0" presId="urn:microsoft.com/office/officeart/2005/8/layout/list1"/>
    <dgm:cxn modelId="{0933C9DD-A648-4D1B-B1B3-655C64D0CE71}" type="presParOf" srcId="{6C904286-9D86-4F50-ABE7-7F93FB29F2C9}" destId="{B171EE92-E2EA-47FD-92A7-4DD39E4C586C}" srcOrd="12" destOrd="0" presId="urn:microsoft.com/office/officeart/2005/8/layout/list1"/>
    <dgm:cxn modelId="{0C0724B0-27BD-4B82-ACF0-1E279F00E6C5}" type="presParOf" srcId="{B171EE92-E2EA-47FD-92A7-4DD39E4C586C}" destId="{7B42AB55-4132-454A-93C5-79949DBF3607}" srcOrd="0" destOrd="0" presId="urn:microsoft.com/office/officeart/2005/8/layout/list1"/>
    <dgm:cxn modelId="{E16BDA2B-8807-4C3D-8693-30BCC4578A4D}" type="presParOf" srcId="{B171EE92-E2EA-47FD-92A7-4DD39E4C586C}" destId="{230CE752-0CE4-4771-9371-CA3FA2B2FF4D}" srcOrd="1" destOrd="0" presId="urn:microsoft.com/office/officeart/2005/8/layout/list1"/>
    <dgm:cxn modelId="{3E06041A-DEF3-46FA-AA77-3F19BF0B5B51}" type="presParOf" srcId="{6C904286-9D86-4F50-ABE7-7F93FB29F2C9}" destId="{FA7A1343-D810-494B-B403-94887620D02C}" srcOrd="13" destOrd="0" presId="urn:microsoft.com/office/officeart/2005/8/layout/list1"/>
    <dgm:cxn modelId="{03BF0388-19EE-4892-9B9B-5A79F07BA814}" type="presParOf" srcId="{6C904286-9D86-4F50-ABE7-7F93FB29F2C9}" destId="{95D7464D-600F-4761-90CD-C94EB078929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EE6CFC-B518-4AAE-ADF7-F1BECD6D7128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9E33167-4128-4ECD-AC95-149D1CCA4B46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Definition</a:t>
          </a:r>
          <a:endParaRPr lang="en-US" altLang="ja-JP" dirty="0">
            <a:ea typeface="MS PGothic" pitchFamily="34" charset="-128"/>
          </a:endParaRPr>
        </a:p>
      </dgm:t>
    </dgm:pt>
    <dgm:pt modelId="{348B33A8-6807-433C-906C-0327B4B9EE6D}" type="parTrans" cxnId="{69B9B3C0-C6BF-41D8-95E0-7C6885373E59}">
      <dgm:prSet/>
      <dgm:spPr/>
      <dgm:t>
        <a:bodyPr/>
        <a:lstStyle/>
        <a:p>
          <a:endParaRPr lang="en-US"/>
        </a:p>
      </dgm:t>
    </dgm:pt>
    <dgm:pt modelId="{6BDFE6A7-2622-4AE7-97F7-65C7EE73ACE3}" type="sibTrans" cxnId="{69B9B3C0-C6BF-41D8-95E0-7C6885373E59}">
      <dgm:prSet/>
      <dgm:spPr/>
      <dgm:t>
        <a:bodyPr/>
        <a:lstStyle/>
        <a:p>
          <a:endParaRPr lang="en-US"/>
        </a:p>
      </dgm:t>
    </dgm:pt>
    <dgm:pt modelId="{3CDDD800-D938-45A0-B65E-D4F81B3311A3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Test data is stored in a separate file and the control information is in the script.</a:t>
          </a:r>
          <a:endParaRPr lang="en-US" altLang="ja-JP" dirty="0">
            <a:ea typeface="MS PGothic" pitchFamily="34" charset="-128"/>
          </a:endParaRPr>
        </a:p>
      </dgm:t>
    </dgm:pt>
    <dgm:pt modelId="{265CFA66-2302-47D9-B27B-BDAEA38F36A0}" type="parTrans" cxnId="{F5D26C7E-6198-4DFB-A1EE-FCAEE8BA9F5B}">
      <dgm:prSet/>
      <dgm:spPr/>
      <dgm:t>
        <a:bodyPr/>
        <a:lstStyle/>
        <a:p>
          <a:endParaRPr lang="en-US"/>
        </a:p>
      </dgm:t>
    </dgm:pt>
    <dgm:pt modelId="{34B19556-6DAF-4E98-A791-AA5846E58BE6}" type="sibTrans" cxnId="{F5D26C7E-6198-4DFB-A1EE-FCAEE8BA9F5B}">
      <dgm:prSet/>
      <dgm:spPr/>
      <dgm:t>
        <a:bodyPr/>
        <a:lstStyle/>
        <a:p>
          <a:endParaRPr lang="en-US"/>
        </a:p>
      </dgm:t>
    </dgm:pt>
    <dgm:pt modelId="{C505DFCB-ADE5-4F17-BB3F-06ECA51F46D9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Advantages</a:t>
          </a:r>
          <a:endParaRPr lang="en-US" altLang="ja-JP" dirty="0">
            <a:ea typeface="MS PGothic" pitchFamily="34" charset="-128"/>
          </a:endParaRPr>
        </a:p>
      </dgm:t>
    </dgm:pt>
    <dgm:pt modelId="{A977EE5D-7EC1-4380-9D88-EA24D6B04E8A}" type="parTrans" cxnId="{A2994FF7-75AD-42E9-911D-B30DB0ABCFD4}">
      <dgm:prSet/>
      <dgm:spPr/>
      <dgm:t>
        <a:bodyPr/>
        <a:lstStyle/>
        <a:p>
          <a:endParaRPr lang="en-US"/>
        </a:p>
      </dgm:t>
    </dgm:pt>
    <dgm:pt modelId="{47E712DE-3849-4F09-B180-26C2952F5E54}" type="sibTrans" cxnId="{A2994FF7-75AD-42E9-911D-B30DB0ABCFD4}">
      <dgm:prSet/>
      <dgm:spPr/>
      <dgm:t>
        <a:bodyPr/>
        <a:lstStyle/>
        <a:p>
          <a:endParaRPr lang="en-US"/>
        </a:p>
      </dgm:t>
    </dgm:pt>
    <dgm:pt modelId="{BC9589B6-5B3A-41E8-839E-5688634329C6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Possible to implement more test cases with very little extra effort.</a:t>
          </a:r>
          <a:endParaRPr lang="en-US" altLang="ja-JP" dirty="0">
            <a:ea typeface="MS PGothic" pitchFamily="34" charset="-128"/>
          </a:endParaRPr>
        </a:p>
      </dgm:t>
    </dgm:pt>
    <dgm:pt modelId="{F82969DC-7CBE-4818-9F79-C00AFDE0048A}" type="parTrans" cxnId="{F6595F0B-DB66-440B-B7B2-1F5ADAF7272F}">
      <dgm:prSet/>
      <dgm:spPr/>
      <dgm:t>
        <a:bodyPr/>
        <a:lstStyle/>
        <a:p>
          <a:endParaRPr lang="en-US"/>
        </a:p>
      </dgm:t>
    </dgm:pt>
    <dgm:pt modelId="{8A298E2A-5624-44D8-A271-E19ACCEA6CE8}" type="sibTrans" cxnId="{F6595F0B-DB66-440B-B7B2-1F5ADAF7272F}">
      <dgm:prSet/>
      <dgm:spPr/>
      <dgm:t>
        <a:bodyPr/>
        <a:lstStyle/>
        <a:p>
          <a:endParaRPr lang="en-US"/>
        </a:p>
      </dgm:t>
    </dgm:pt>
    <dgm:pt modelId="{384BA2C1-E025-4E04-82A2-C1D2D2B12FF7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At data-driven level we can archive benefit from test automation.</a:t>
          </a:r>
          <a:endParaRPr lang="en-US" altLang="ja-JP" dirty="0">
            <a:ea typeface="MS PGothic" pitchFamily="34" charset="-128"/>
          </a:endParaRPr>
        </a:p>
      </dgm:t>
    </dgm:pt>
    <dgm:pt modelId="{3DCFCFE7-23BE-44C4-9F36-B482C6A8126E}" type="parTrans" cxnId="{303B9525-1EE7-4812-834D-8F8CE619678E}">
      <dgm:prSet/>
      <dgm:spPr/>
      <dgm:t>
        <a:bodyPr/>
        <a:lstStyle/>
        <a:p>
          <a:endParaRPr lang="en-US"/>
        </a:p>
      </dgm:t>
    </dgm:pt>
    <dgm:pt modelId="{AA272F37-6CF6-437A-9704-A363ABB14474}" type="sibTrans" cxnId="{303B9525-1EE7-4812-834D-8F8CE619678E}">
      <dgm:prSet/>
      <dgm:spPr/>
      <dgm:t>
        <a:bodyPr/>
        <a:lstStyle/>
        <a:p>
          <a:endParaRPr lang="en-US"/>
        </a:p>
      </dgm:t>
    </dgm:pt>
    <dgm:pt modelId="{1DA93914-A3E3-4BA6-9723-F6E6E91E8A12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Tester have ability to choose format and layout of test data.</a:t>
          </a:r>
          <a:endParaRPr lang="en-US" altLang="ja-JP" dirty="0">
            <a:ea typeface="MS PGothic" pitchFamily="34" charset="-128"/>
          </a:endParaRPr>
        </a:p>
      </dgm:t>
    </dgm:pt>
    <dgm:pt modelId="{202EF9AB-5CDA-4055-951B-8379812CA78E}" type="parTrans" cxnId="{D15864FB-A513-4FDC-BA6F-C4F8514303DB}">
      <dgm:prSet/>
      <dgm:spPr/>
      <dgm:t>
        <a:bodyPr/>
        <a:lstStyle/>
        <a:p>
          <a:endParaRPr lang="en-US"/>
        </a:p>
      </dgm:t>
    </dgm:pt>
    <dgm:pt modelId="{8F3AADC7-5DD9-403E-A3FB-CC2C28E891CC}" type="sibTrans" cxnId="{D15864FB-A513-4FDC-BA6F-C4F8514303DB}">
      <dgm:prSet/>
      <dgm:spPr/>
      <dgm:t>
        <a:bodyPr/>
        <a:lstStyle/>
        <a:p>
          <a:endParaRPr lang="en-US"/>
        </a:p>
      </dgm:t>
    </dgm:pt>
    <dgm:pt modelId="{FD300CB4-7287-4CFD-9F98-73F919A6D4DD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Adding new tests can be done by tester without technical knowledge.</a:t>
          </a:r>
          <a:endParaRPr lang="en-US" altLang="ja-JP" dirty="0">
            <a:ea typeface="MS PGothic" pitchFamily="34" charset="-128"/>
          </a:endParaRPr>
        </a:p>
      </dgm:t>
    </dgm:pt>
    <dgm:pt modelId="{6536B252-CF25-40F1-B823-8416C669756D}" type="parTrans" cxnId="{59193AAB-FF02-45DB-9C58-86328BA7B016}">
      <dgm:prSet/>
      <dgm:spPr/>
      <dgm:t>
        <a:bodyPr/>
        <a:lstStyle/>
        <a:p>
          <a:endParaRPr lang="en-US"/>
        </a:p>
      </dgm:t>
    </dgm:pt>
    <dgm:pt modelId="{A27355C1-A4AA-4247-AD68-0025C15F0BD7}" type="sibTrans" cxnId="{59193AAB-FF02-45DB-9C58-86328BA7B016}">
      <dgm:prSet/>
      <dgm:spPr/>
      <dgm:t>
        <a:bodyPr/>
        <a:lstStyle/>
        <a:p>
          <a:endParaRPr lang="en-US"/>
        </a:p>
      </dgm:t>
    </dgm:pt>
    <dgm:pt modelId="{76A12F47-6B34-4657-86AF-76FA2823C8CF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Disadvantages</a:t>
          </a:r>
          <a:endParaRPr lang="en-US" altLang="ja-JP" dirty="0">
            <a:ea typeface="MS PGothic" pitchFamily="34" charset="-128"/>
          </a:endParaRPr>
        </a:p>
      </dgm:t>
    </dgm:pt>
    <dgm:pt modelId="{13A08E90-803E-4588-BD78-47416551A042}" type="parTrans" cxnId="{C36B1665-BE1F-4E6A-A334-50E33124CE31}">
      <dgm:prSet/>
      <dgm:spPr/>
      <dgm:t>
        <a:bodyPr/>
        <a:lstStyle/>
        <a:p>
          <a:endParaRPr lang="en-US"/>
        </a:p>
      </dgm:t>
    </dgm:pt>
    <dgm:pt modelId="{7704FF18-A9E8-4579-9FB1-DC699CE54F6D}" type="sibTrans" cxnId="{C36B1665-BE1F-4E6A-A334-50E33124CE31}">
      <dgm:prSet/>
      <dgm:spPr/>
      <dgm:t>
        <a:bodyPr/>
        <a:lstStyle/>
        <a:p>
          <a:endParaRPr lang="en-US"/>
        </a:p>
      </dgm:t>
    </dgm:pt>
    <dgm:pt modelId="{EA8D0F1D-B499-4765-993A-CA1CA9CD77BA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Initial set-up spends lot of  effort.</a:t>
          </a:r>
          <a:endParaRPr lang="en-US" altLang="ja-JP" dirty="0">
            <a:ea typeface="MS PGothic" pitchFamily="34" charset="-128"/>
          </a:endParaRPr>
        </a:p>
      </dgm:t>
    </dgm:pt>
    <dgm:pt modelId="{EAEF870F-F475-4DAB-9159-4A1B82F487BF}" type="parTrans" cxnId="{A93E3151-5094-4CBF-A481-9CFC490D37F7}">
      <dgm:prSet/>
      <dgm:spPr/>
      <dgm:t>
        <a:bodyPr/>
        <a:lstStyle/>
        <a:p>
          <a:endParaRPr lang="en-US"/>
        </a:p>
      </dgm:t>
    </dgm:pt>
    <dgm:pt modelId="{4E483C5E-DF44-451B-BCAB-BE42A252C63B}" type="sibTrans" cxnId="{A93E3151-5094-4CBF-A481-9CFC490D37F7}">
      <dgm:prSet/>
      <dgm:spPr/>
      <dgm:t>
        <a:bodyPr/>
        <a:lstStyle/>
        <a:p>
          <a:endParaRPr lang="en-US"/>
        </a:p>
      </dgm:t>
    </dgm:pt>
    <dgm:pt modelId="{B85DE989-B918-4A28-8C14-61B806F6DF1A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It must be well managed.</a:t>
          </a:r>
          <a:endParaRPr lang="en-US" altLang="ja-JP" dirty="0">
            <a:ea typeface="MS PGothic" pitchFamily="34" charset="-128"/>
          </a:endParaRPr>
        </a:p>
      </dgm:t>
    </dgm:pt>
    <dgm:pt modelId="{0CC9B971-6BF1-4B7B-9F77-61434FFC0194}" type="parTrans" cxnId="{3C473759-CB32-488B-BF59-1B34A97E8271}">
      <dgm:prSet/>
      <dgm:spPr/>
      <dgm:t>
        <a:bodyPr/>
        <a:lstStyle/>
        <a:p>
          <a:endParaRPr lang="en-US"/>
        </a:p>
      </dgm:t>
    </dgm:pt>
    <dgm:pt modelId="{48F9338E-8CFC-4BD6-904C-D91FA90B0F41}" type="sibTrans" cxnId="{3C473759-CB32-488B-BF59-1B34A97E8271}">
      <dgm:prSet/>
      <dgm:spPr/>
      <dgm:t>
        <a:bodyPr/>
        <a:lstStyle/>
        <a:p>
          <a:endParaRPr lang="en-US"/>
        </a:p>
      </dgm:t>
    </dgm:pt>
    <dgm:pt modelId="{E0866AD0-707D-4431-ACB4-F08E7754176F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When to apply</a:t>
          </a:r>
          <a:endParaRPr lang="en-US" altLang="ja-JP" dirty="0">
            <a:ea typeface="MS PGothic" pitchFamily="34" charset="-128"/>
          </a:endParaRPr>
        </a:p>
      </dgm:t>
    </dgm:pt>
    <dgm:pt modelId="{0193B034-F930-446E-8DBA-5A32667E01B2}" type="parTrans" cxnId="{EA43886D-C573-4C81-85D4-224FBCCB3E3F}">
      <dgm:prSet/>
      <dgm:spPr/>
      <dgm:t>
        <a:bodyPr/>
        <a:lstStyle/>
        <a:p>
          <a:endParaRPr lang="en-US"/>
        </a:p>
      </dgm:t>
    </dgm:pt>
    <dgm:pt modelId="{0EDEB01D-29CC-475A-89BB-A22ADD72063A}" type="sibTrans" cxnId="{EA43886D-C573-4C81-85D4-224FBCCB3E3F}">
      <dgm:prSet/>
      <dgm:spPr/>
      <dgm:t>
        <a:bodyPr/>
        <a:lstStyle/>
        <a:p>
          <a:endParaRPr lang="en-US"/>
        </a:p>
      </dgm:t>
    </dgm:pt>
    <dgm:pt modelId="{57EE8CE8-4322-4359-BFAD-132DE4AE3EE7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A test do the same thing but it uses different input and expected outcomes.</a:t>
          </a:r>
          <a:endParaRPr lang="en-US" altLang="ja-JP" dirty="0">
            <a:ea typeface="MS PGothic" pitchFamily="34" charset="-128"/>
          </a:endParaRPr>
        </a:p>
      </dgm:t>
    </dgm:pt>
    <dgm:pt modelId="{4E5C7B1A-205A-4E82-B3EB-058C3B7C11C6}" type="parTrans" cxnId="{B516C106-7F2C-4AE1-A00B-8A12AEFC0A52}">
      <dgm:prSet/>
      <dgm:spPr/>
      <dgm:t>
        <a:bodyPr/>
        <a:lstStyle/>
        <a:p>
          <a:endParaRPr lang="en-US"/>
        </a:p>
      </dgm:t>
    </dgm:pt>
    <dgm:pt modelId="{236202CF-FAF7-49F1-9054-2CF23C411423}" type="sibTrans" cxnId="{B516C106-7F2C-4AE1-A00B-8A12AEFC0A52}">
      <dgm:prSet/>
      <dgm:spPr/>
      <dgm:t>
        <a:bodyPr/>
        <a:lstStyle/>
        <a:p>
          <a:endParaRPr lang="en-US"/>
        </a:p>
      </dgm:t>
    </dgm:pt>
    <dgm:pt modelId="{6C904286-9D86-4F50-ABE7-7F93FB29F2C9}" type="pres">
      <dgm:prSet presAssocID="{BCEE6CFC-B518-4AAE-ADF7-F1BECD6D712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5661EF-E95E-4D6A-B6A7-9158AD97E2D0}" type="pres">
      <dgm:prSet presAssocID="{19E33167-4128-4ECD-AC95-149D1CCA4B46}" presName="parentLin" presStyleCnt="0"/>
      <dgm:spPr/>
    </dgm:pt>
    <dgm:pt modelId="{9F3C5AF2-9CC7-4EC4-870E-3940BF029A06}" type="pres">
      <dgm:prSet presAssocID="{19E33167-4128-4ECD-AC95-149D1CCA4B4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405B3F7-0878-4B69-84DE-2F90CC84B905}" type="pres">
      <dgm:prSet presAssocID="{19E33167-4128-4ECD-AC95-149D1CCA4B4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4D34D-4772-413D-92C6-7452C9242F98}" type="pres">
      <dgm:prSet presAssocID="{19E33167-4128-4ECD-AC95-149D1CCA4B46}" presName="negativeSpace" presStyleCnt="0"/>
      <dgm:spPr/>
    </dgm:pt>
    <dgm:pt modelId="{4875EDE1-3F58-4AF4-B4ED-53871C410A83}" type="pres">
      <dgm:prSet presAssocID="{19E33167-4128-4ECD-AC95-149D1CCA4B4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8A41E-B428-4466-B61E-5B0A0C8A56A8}" type="pres">
      <dgm:prSet presAssocID="{6BDFE6A7-2622-4AE7-97F7-65C7EE73ACE3}" presName="spaceBetweenRectangles" presStyleCnt="0"/>
      <dgm:spPr/>
    </dgm:pt>
    <dgm:pt modelId="{0D4B0111-60DD-46DB-9EBC-882768A9F704}" type="pres">
      <dgm:prSet presAssocID="{C505DFCB-ADE5-4F17-BB3F-06ECA51F46D9}" presName="parentLin" presStyleCnt="0"/>
      <dgm:spPr/>
    </dgm:pt>
    <dgm:pt modelId="{E1D9FDA5-FBC1-48CE-9F28-91355B74BF85}" type="pres">
      <dgm:prSet presAssocID="{C505DFCB-ADE5-4F17-BB3F-06ECA51F46D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6BB364D-A0DE-4520-85BA-C08C70B1F026}" type="pres">
      <dgm:prSet presAssocID="{C505DFCB-ADE5-4F17-BB3F-06ECA51F46D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37DF5-3ED2-4A64-858A-BC506AE37F1A}" type="pres">
      <dgm:prSet presAssocID="{C505DFCB-ADE5-4F17-BB3F-06ECA51F46D9}" presName="negativeSpace" presStyleCnt="0"/>
      <dgm:spPr/>
    </dgm:pt>
    <dgm:pt modelId="{98FBA03F-E2D8-4960-91A7-FADB21FEE48C}" type="pres">
      <dgm:prSet presAssocID="{C505DFCB-ADE5-4F17-BB3F-06ECA51F46D9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1AC25-81D9-4A85-8811-B15C7775EB0F}" type="pres">
      <dgm:prSet presAssocID="{47E712DE-3849-4F09-B180-26C2952F5E54}" presName="spaceBetweenRectangles" presStyleCnt="0"/>
      <dgm:spPr/>
    </dgm:pt>
    <dgm:pt modelId="{355AE4C0-FB64-46A7-9E08-FE52A048D79C}" type="pres">
      <dgm:prSet presAssocID="{76A12F47-6B34-4657-86AF-76FA2823C8CF}" presName="parentLin" presStyleCnt="0"/>
      <dgm:spPr/>
    </dgm:pt>
    <dgm:pt modelId="{BAFE539C-F956-4769-BDCA-F0076FCB0AB4}" type="pres">
      <dgm:prSet presAssocID="{76A12F47-6B34-4657-86AF-76FA2823C8CF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C242F98-C8E7-43E1-B759-AD8F895652F9}" type="pres">
      <dgm:prSet presAssocID="{76A12F47-6B34-4657-86AF-76FA2823C8C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7FDF9-A5D8-44D7-A85E-A0475EBB967E}" type="pres">
      <dgm:prSet presAssocID="{76A12F47-6B34-4657-86AF-76FA2823C8CF}" presName="negativeSpace" presStyleCnt="0"/>
      <dgm:spPr/>
    </dgm:pt>
    <dgm:pt modelId="{0A035FFF-6F2C-4BD5-A5DA-416766842B0C}" type="pres">
      <dgm:prSet presAssocID="{76A12F47-6B34-4657-86AF-76FA2823C8CF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80CF0-CC24-485F-9659-FE3D34E8EFE5}" type="pres">
      <dgm:prSet presAssocID="{7704FF18-A9E8-4579-9FB1-DC699CE54F6D}" presName="spaceBetweenRectangles" presStyleCnt="0"/>
      <dgm:spPr/>
    </dgm:pt>
    <dgm:pt modelId="{539F681D-637C-4413-B977-A2AC02ED0D7B}" type="pres">
      <dgm:prSet presAssocID="{E0866AD0-707D-4431-ACB4-F08E7754176F}" presName="parentLin" presStyleCnt="0"/>
      <dgm:spPr/>
    </dgm:pt>
    <dgm:pt modelId="{7FCD1B3B-ABBB-407C-AAF5-8FF533D3FE96}" type="pres">
      <dgm:prSet presAssocID="{E0866AD0-707D-4431-ACB4-F08E7754176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9164058B-1053-4BAA-9722-80D0DD4762C5}" type="pres">
      <dgm:prSet presAssocID="{E0866AD0-707D-4431-ACB4-F08E7754176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9DAF6-1EA7-4BD4-A753-CF679BE1E309}" type="pres">
      <dgm:prSet presAssocID="{E0866AD0-707D-4431-ACB4-F08E7754176F}" presName="negativeSpace" presStyleCnt="0"/>
      <dgm:spPr/>
    </dgm:pt>
    <dgm:pt modelId="{271E282D-799D-4224-8BFB-16EB2AF47A50}" type="pres">
      <dgm:prSet presAssocID="{E0866AD0-707D-4431-ACB4-F08E7754176F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9AD731-D077-483A-8D4A-6EF44493EA8F}" type="presOf" srcId="{3CDDD800-D938-45A0-B65E-D4F81B3311A3}" destId="{4875EDE1-3F58-4AF4-B4ED-53871C410A83}" srcOrd="0" destOrd="0" presId="urn:microsoft.com/office/officeart/2005/8/layout/list1"/>
    <dgm:cxn modelId="{A2994FF7-75AD-42E9-911D-B30DB0ABCFD4}" srcId="{BCEE6CFC-B518-4AAE-ADF7-F1BECD6D7128}" destId="{C505DFCB-ADE5-4F17-BB3F-06ECA51F46D9}" srcOrd="1" destOrd="0" parTransId="{A977EE5D-7EC1-4380-9D88-EA24D6B04E8A}" sibTransId="{47E712DE-3849-4F09-B180-26C2952F5E54}"/>
    <dgm:cxn modelId="{930BC986-B7ED-4F4A-B59C-01DBE009290C}" type="presOf" srcId="{EA8D0F1D-B499-4765-993A-CA1CA9CD77BA}" destId="{0A035FFF-6F2C-4BD5-A5DA-416766842B0C}" srcOrd="0" destOrd="0" presId="urn:microsoft.com/office/officeart/2005/8/layout/list1"/>
    <dgm:cxn modelId="{F5D26C7E-6198-4DFB-A1EE-FCAEE8BA9F5B}" srcId="{19E33167-4128-4ECD-AC95-149D1CCA4B46}" destId="{3CDDD800-D938-45A0-B65E-D4F81B3311A3}" srcOrd="0" destOrd="0" parTransId="{265CFA66-2302-47D9-B27B-BDAEA38F36A0}" sibTransId="{34B19556-6DAF-4E98-A791-AA5846E58BE6}"/>
    <dgm:cxn modelId="{40E8E82B-E73F-4CF2-BCB2-6E6CC8EB5A1B}" type="presOf" srcId="{B85DE989-B918-4A28-8C14-61B806F6DF1A}" destId="{0A035FFF-6F2C-4BD5-A5DA-416766842B0C}" srcOrd="0" destOrd="1" presId="urn:microsoft.com/office/officeart/2005/8/layout/list1"/>
    <dgm:cxn modelId="{9F8F5305-35D1-477C-9F75-9A86DE4A4E94}" type="presOf" srcId="{76A12F47-6B34-4657-86AF-76FA2823C8CF}" destId="{CC242F98-C8E7-43E1-B759-AD8F895652F9}" srcOrd="1" destOrd="0" presId="urn:microsoft.com/office/officeart/2005/8/layout/list1"/>
    <dgm:cxn modelId="{FCB8DB01-50FB-4C90-8BC3-3ABB328F0B45}" type="presOf" srcId="{C505DFCB-ADE5-4F17-BB3F-06ECA51F46D9}" destId="{D6BB364D-A0DE-4520-85BA-C08C70B1F026}" srcOrd="1" destOrd="0" presId="urn:microsoft.com/office/officeart/2005/8/layout/list1"/>
    <dgm:cxn modelId="{59193AAB-FF02-45DB-9C58-86328BA7B016}" srcId="{C505DFCB-ADE5-4F17-BB3F-06ECA51F46D9}" destId="{FD300CB4-7287-4CFD-9F98-73F919A6D4DD}" srcOrd="3" destOrd="0" parTransId="{6536B252-CF25-40F1-B823-8416C669756D}" sibTransId="{A27355C1-A4AA-4247-AD68-0025C15F0BD7}"/>
    <dgm:cxn modelId="{F6595F0B-DB66-440B-B7B2-1F5ADAF7272F}" srcId="{C505DFCB-ADE5-4F17-BB3F-06ECA51F46D9}" destId="{BC9589B6-5B3A-41E8-839E-5688634329C6}" srcOrd="0" destOrd="0" parTransId="{F82969DC-7CBE-4818-9F79-C00AFDE0048A}" sibTransId="{8A298E2A-5624-44D8-A271-E19ACCEA6CE8}"/>
    <dgm:cxn modelId="{303B9525-1EE7-4812-834D-8F8CE619678E}" srcId="{C505DFCB-ADE5-4F17-BB3F-06ECA51F46D9}" destId="{384BA2C1-E025-4E04-82A2-C1D2D2B12FF7}" srcOrd="1" destOrd="0" parTransId="{3DCFCFE7-23BE-44C4-9F36-B482C6A8126E}" sibTransId="{AA272F37-6CF6-437A-9704-A363ABB14474}"/>
    <dgm:cxn modelId="{A93E3151-5094-4CBF-A481-9CFC490D37F7}" srcId="{76A12F47-6B34-4657-86AF-76FA2823C8CF}" destId="{EA8D0F1D-B499-4765-993A-CA1CA9CD77BA}" srcOrd="0" destOrd="0" parTransId="{EAEF870F-F475-4DAB-9159-4A1B82F487BF}" sibTransId="{4E483C5E-DF44-451B-BCAB-BE42A252C63B}"/>
    <dgm:cxn modelId="{3E9C6D12-6F8A-4E95-8C6D-F0E9220EB97A}" type="presOf" srcId="{E0866AD0-707D-4431-ACB4-F08E7754176F}" destId="{9164058B-1053-4BAA-9722-80D0DD4762C5}" srcOrd="1" destOrd="0" presId="urn:microsoft.com/office/officeart/2005/8/layout/list1"/>
    <dgm:cxn modelId="{B6538465-F2E4-49F1-A492-DC274C7776F8}" type="presOf" srcId="{1DA93914-A3E3-4BA6-9723-F6E6E91E8A12}" destId="{98FBA03F-E2D8-4960-91A7-FADB21FEE48C}" srcOrd="0" destOrd="2" presId="urn:microsoft.com/office/officeart/2005/8/layout/list1"/>
    <dgm:cxn modelId="{D15864FB-A513-4FDC-BA6F-C4F8514303DB}" srcId="{C505DFCB-ADE5-4F17-BB3F-06ECA51F46D9}" destId="{1DA93914-A3E3-4BA6-9723-F6E6E91E8A12}" srcOrd="2" destOrd="0" parTransId="{202EF9AB-5CDA-4055-951B-8379812CA78E}" sibTransId="{8F3AADC7-5DD9-403E-A3FB-CC2C28E891CC}"/>
    <dgm:cxn modelId="{C36B1665-BE1F-4E6A-A334-50E33124CE31}" srcId="{BCEE6CFC-B518-4AAE-ADF7-F1BECD6D7128}" destId="{76A12F47-6B34-4657-86AF-76FA2823C8CF}" srcOrd="2" destOrd="0" parTransId="{13A08E90-803E-4588-BD78-47416551A042}" sibTransId="{7704FF18-A9E8-4579-9FB1-DC699CE54F6D}"/>
    <dgm:cxn modelId="{3C473759-CB32-488B-BF59-1B34A97E8271}" srcId="{76A12F47-6B34-4657-86AF-76FA2823C8CF}" destId="{B85DE989-B918-4A28-8C14-61B806F6DF1A}" srcOrd="1" destOrd="0" parTransId="{0CC9B971-6BF1-4B7B-9F77-61434FFC0194}" sibTransId="{48F9338E-8CFC-4BD6-904C-D91FA90B0F41}"/>
    <dgm:cxn modelId="{635EA15A-D610-4AFE-A4E5-50D9C5CFB92B}" type="presOf" srcId="{BCEE6CFC-B518-4AAE-ADF7-F1BECD6D7128}" destId="{6C904286-9D86-4F50-ABE7-7F93FB29F2C9}" srcOrd="0" destOrd="0" presId="urn:microsoft.com/office/officeart/2005/8/layout/list1"/>
    <dgm:cxn modelId="{0448F0D2-860C-46F6-B3BC-07D4CF0472E8}" type="presOf" srcId="{19E33167-4128-4ECD-AC95-149D1CCA4B46}" destId="{A405B3F7-0878-4B69-84DE-2F90CC84B905}" srcOrd="1" destOrd="0" presId="urn:microsoft.com/office/officeart/2005/8/layout/list1"/>
    <dgm:cxn modelId="{940776D3-FBFC-4D19-A097-00FBCCC6BA4F}" type="presOf" srcId="{E0866AD0-707D-4431-ACB4-F08E7754176F}" destId="{7FCD1B3B-ABBB-407C-AAF5-8FF533D3FE96}" srcOrd="0" destOrd="0" presId="urn:microsoft.com/office/officeart/2005/8/layout/list1"/>
    <dgm:cxn modelId="{8FEF4D98-B6EF-4826-80BF-7EAA760B86F3}" type="presOf" srcId="{57EE8CE8-4322-4359-BFAD-132DE4AE3EE7}" destId="{271E282D-799D-4224-8BFB-16EB2AF47A50}" srcOrd="0" destOrd="0" presId="urn:microsoft.com/office/officeart/2005/8/layout/list1"/>
    <dgm:cxn modelId="{08743DA5-D63F-413E-A332-37AB8215B026}" type="presOf" srcId="{76A12F47-6B34-4657-86AF-76FA2823C8CF}" destId="{BAFE539C-F956-4769-BDCA-F0076FCB0AB4}" srcOrd="0" destOrd="0" presId="urn:microsoft.com/office/officeart/2005/8/layout/list1"/>
    <dgm:cxn modelId="{69B9B3C0-C6BF-41D8-95E0-7C6885373E59}" srcId="{BCEE6CFC-B518-4AAE-ADF7-F1BECD6D7128}" destId="{19E33167-4128-4ECD-AC95-149D1CCA4B46}" srcOrd="0" destOrd="0" parTransId="{348B33A8-6807-433C-906C-0327B4B9EE6D}" sibTransId="{6BDFE6A7-2622-4AE7-97F7-65C7EE73ACE3}"/>
    <dgm:cxn modelId="{5B120072-CE1E-45BC-8B5C-1C949D2AEDB5}" type="presOf" srcId="{384BA2C1-E025-4E04-82A2-C1D2D2B12FF7}" destId="{98FBA03F-E2D8-4960-91A7-FADB21FEE48C}" srcOrd="0" destOrd="1" presId="urn:microsoft.com/office/officeart/2005/8/layout/list1"/>
    <dgm:cxn modelId="{B516C106-7F2C-4AE1-A00B-8A12AEFC0A52}" srcId="{E0866AD0-707D-4431-ACB4-F08E7754176F}" destId="{57EE8CE8-4322-4359-BFAD-132DE4AE3EE7}" srcOrd="0" destOrd="0" parTransId="{4E5C7B1A-205A-4E82-B3EB-058C3B7C11C6}" sibTransId="{236202CF-FAF7-49F1-9054-2CF23C411423}"/>
    <dgm:cxn modelId="{FD4F123F-B199-42C5-B27F-3F387295B3C3}" type="presOf" srcId="{FD300CB4-7287-4CFD-9F98-73F919A6D4DD}" destId="{98FBA03F-E2D8-4960-91A7-FADB21FEE48C}" srcOrd="0" destOrd="3" presId="urn:microsoft.com/office/officeart/2005/8/layout/list1"/>
    <dgm:cxn modelId="{7C28022E-803A-4DFC-9435-C50DE37349C7}" type="presOf" srcId="{C505DFCB-ADE5-4F17-BB3F-06ECA51F46D9}" destId="{E1D9FDA5-FBC1-48CE-9F28-91355B74BF85}" srcOrd="0" destOrd="0" presId="urn:microsoft.com/office/officeart/2005/8/layout/list1"/>
    <dgm:cxn modelId="{1E5209F4-C4AE-4A1F-8AF4-C7F75F4294CD}" type="presOf" srcId="{19E33167-4128-4ECD-AC95-149D1CCA4B46}" destId="{9F3C5AF2-9CC7-4EC4-870E-3940BF029A06}" srcOrd="0" destOrd="0" presId="urn:microsoft.com/office/officeart/2005/8/layout/list1"/>
    <dgm:cxn modelId="{EA43886D-C573-4C81-85D4-224FBCCB3E3F}" srcId="{BCEE6CFC-B518-4AAE-ADF7-F1BECD6D7128}" destId="{E0866AD0-707D-4431-ACB4-F08E7754176F}" srcOrd="3" destOrd="0" parTransId="{0193B034-F930-446E-8DBA-5A32667E01B2}" sibTransId="{0EDEB01D-29CC-475A-89BB-A22ADD72063A}"/>
    <dgm:cxn modelId="{2FB6AF86-414E-4108-A0A3-B86A4D58C409}" type="presOf" srcId="{BC9589B6-5B3A-41E8-839E-5688634329C6}" destId="{98FBA03F-E2D8-4960-91A7-FADB21FEE48C}" srcOrd="0" destOrd="0" presId="urn:microsoft.com/office/officeart/2005/8/layout/list1"/>
    <dgm:cxn modelId="{0348D353-7C21-439F-BA74-4000E5FE0F91}" type="presParOf" srcId="{6C904286-9D86-4F50-ABE7-7F93FB29F2C9}" destId="{FA5661EF-E95E-4D6A-B6A7-9158AD97E2D0}" srcOrd="0" destOrd="0" presId="urn:microsoft.com/office/officeart/2005/8/layout/list1"/>
    <dgm:cxn modelId="{F03D0802-4F5E-4416-99D6-EF59D16FF092}" type="presParOf" srcId="{FA5661EF-E95E-4D6A-B6A7-9158AD97E2D0}" destId="{9F3C5AF2-9CC7-4EC4-870E-3940BF029A06}" srcOrd="0" destOrd="0" presId="urn:microsoft.com/office/officeart/2005/8/layout/list1"/>
    <dgm:cxn modelId="{A88F6175-AA16-4530-9F11-35C170EEFA31}" type="presParOf" srcId="{FA5661EF-E95E-4D6A-B6A7-9158AD97E2D0}" destId="{A405B3F7-0878-4B69-84DE-2F90CC84B905}" srcOrd="1" destOrd="0" presId="urn:microsoft.com/office/officeart/2005/8/layout/list1"/>
    <dgm:cxn modelId="{138A99FC-9481-4C87-80A5-73A3294AB1C6}" type="presParOf" srcId="{6C904286-9D86-4F50-ABE7-7F93FB29F2C9}" destId="{B5F4D34D-4772-413D-92C6-7452C9242F98}" srcOrd="1" destOrd="0" presId="urn:microsoft.com/office/officeart/2005/8/layout/list1"/>
    <dgm:cxn modelId="{59445B37-3826-4731-A91F-0F31B5885FAA}" type="presParOf" srcId="{6C904286-9D86-4F50-ABE7-7F93FB29F2C9}" destId="{4875EDE1-3F58-4AF4-B4ED-53871C410A83}" srcOrd="2" destOrd="0" presId="urn:microsoft.com/office/officeart/2005/8/layout/list1"/>
    <dgm:cxn modelId="{07F40F01-AE1C-446E-B11D-A7B23DD59DD3}" type="presParOf" srcId="{6C904286-9D86-4F50-ABE7-7F93FB29F2C9}" destId="{2868A41E-B428-4466-B61E-5B0A0C8A56A8}" srcOrd="3" destOrd="0" presId="urn:microsoft.com/office/officeart/2005/8/layout/list1"/>
    <dgm:cxn modelId="{3A756B74-7CF7-4406-A484-16FBA06F6E37}" type="presParOf" srcId="{6C904286-9D86-4F50-ABE7-7F93FB29F2C9}" destId="{0D4B0111-60DD-46DB-9EBC-882768A9F704}" srcOrd="4" destOrd="0" presId="urn:microsoft.com/office/officeart/2005/8/layout/list1"/>
    <dgm:cxn modelId="{98F1783C-D236-49C2-A33A-5F71F04DEFC1}" type="presParOf" srcId="{0D4B0111-60DD-46DB-9EBC-882768A9F704}" destId="{E1D9FDA5-FBC1-48CE-9F28-91355B74BF85}" srcOrd="0" destOrd="0" presId="urn:microsoft.com/office/officeart/2005/8/layout/list1"/>
    <dgm:cxn modelId="{445D9EF5-45D6-4295-9025-67C858929C4E}" type="presParOf" srcId="{0D4B0111-60DD-46DB-9EBC-882768A9F704}" destId="{D6BB364D-A0DE-4520-85BA-C08C70B1F026}" srcOrd="1" destOrd="0" presId="urn:microsoft.com/office/officeart/2005/8/layout/list1"/>
    <dgm:cxn modelId="{F892807B-904D-4468-8739-9C0E7C56A3AC}" type="presParOf" srcId="{6C904286-9D86-4F50-ABE7-7F93FB29F2C9}" destId="{DD137DF5-3ED2-4A64-858A-BC506AE37F1A}" srcOrd="5" destOrd="0" presId="urn:microsoft.com/office/officeart/2005/8/layout/list1"/>
    <dgm:cxn modelId="{5F8A0C40-3CCD-4F01-985F-986EBB143183}" type="presParOf" srcId="{6C904286-9D86-4F50-ABE7-7F93FB29F2C9}" destId="{98FBA03F-E2D8-4960-91A7-FADB21FEE48C}" srcOrd="6" destOrd="0" presId="urn:microsoft.com/office/officeart/2005/8/layout/list1"/>
    <dgm:cxn modelId="{877BF813-CEEF-496F-A3D5-7C3FE2CBE5E5}" type="presParOf" srcId="{6C904286-9D86-4F50-ABE7-7F93FB29F2C9}" destId="{4A61AC25-81D9-4A85-8811-B15C7775EB0F}" srcOrd="7" destOrd="0" presId="urn:microsoft.com/office/officeart/2005/8/layout/list1"/>
    <dgm:cxn modelId="{98776FAE-44C3-4782-820E-A590FDCBF799}" type="presParOf" srcId="{6C904286-9D86-4F50-ABE7-7F93FB29F2C9}" destId="{355AE4C0-FB64-46A7-9E08-FE52A048D79C}" srcOrd="8" destOrd="0" presId="urn:microsoft.com/office/officeart/2005/8/layout/list1"/>
    <dgm:cxn modelId="{7E03E544-4529-4551-9EB8-2E234CC257F3}" type="presParOf" srcId="{355AE4C0-FB64-46A7-9E08-FE52A048D79C}" destId="{BAFE539C-F956-4769-BDCA-F0076FCB0AB4}" srcOrd="0" destOrd="0" presId="urn:microsoft.com/office/officeart/2005/8/layout/list1"/>
    <dgm:cxn modelId="{B694FC39-A305-44AA-9550-9B062BAD9794}" type="presParOf" srcId="{355AE4C0-FB64-46A7-9E08-FE52A048D79C}" destId="{CC242F98-C8E7-43E1-B759-AD8F895652F9}" srcOrd="1" destOrd="0" presId="urn:microsoft.com/office/officeart/2005/8/layout/list1"/>
    <dgm:cxn modelId="{139E2F41-D17F-41D2-931E-F6CEC9128C70}" type="presParOf" srcId="{6C904286-9D86-4F50-ABE7-7F93FB29F2C9}" destId="{0467FDF9-A5D8-44D7-A85E-A0475EBB967E}" srcOrd="9" destOrd="0" presId="urn:microsoft.com/office/officeart/2005/8/layout/list1"/>
    <dgm:cxn modelId="{24522BE4-D882-41CF-AAF1-609AF4D49E90}" type="presParOf" srcId="{6C904286-9D86-4F50-ABE7-7F93FB29F2C9}" destId="{0A035FFF-6F2C-4BD5-A5DA-416766842B0C}" srcOrd="10" destOrd="0" presId="urn:microsoft.com/office/officeart/2005/8/layout/list1"/>
    <dgm:cxn modelId="{659A5945-219E-472A-A641-39655E900E94}" type="presParOf" srcId="{6C904286-9D86-4F50-ABE7-7F93FB29F2C9}" destId="{01080CF0-CC24-485F-9659-FE3D34E8EFE5}" srcOrd="11" destOrd="0" presId="urn:microsoft.com/office/officeart/2005/8/layout/list1"/>
    <dgm:cxn modelId="{E3DA6948-686D-4AB1-801E-12D6F8778F32}" type="presParOf" srcId="{6C904286-9D86-4F50-ABE7-7F93FB29F2C9}" destId="{539F681D-637C-4413-B977-A2AC02ED0D7B}" srcOrd="12" destOrd="0" presId="urn:microsoft.com/office/officeart/2005/8/layout/list1"/>
    <dgm:cxn modelId="{71E0A441-8719-46CD-8BEA-61E5979DC56F}" type="presParOf" srcId="{539F681D-637C-4413-B977-A2AC02ED0D7B}" destId="{7FCD1B3B-ABBB-407C-AAF5-8FF533D3FE96}" srcOrd="0" destOrd="0" presId="urn:microsoft.com/office/officeart/2005/8/layout/list1"/>
    <dgm:cxn modelId="{1932F8EA-0FFB-4AB7-A881-0F4DCCC59F72}" type="presParOf" srcId="{539F681D-637C-4413-B977-A2AC02ED0D7B}" destId="{9164058B-1053-4BAA-9722-80D0DD4762C5}" srcOrd="1" destOrd="0" presId="urn:microsoft.com/office/officeart/2005/8/layout/list1"/>
    <dgm:cxn modelId="{5E275980-F650-4043-B056-A793A918FE2C}" type="presParOf" srcId="{6C904286-9D86-4F50-ABE7-7F93FB29F2C9}" destId="{B239DAF6-1EA7-4BD4-A753-CF679BE1E309}" srcOrd="13" destOrd="0" presId="urn:microsoft.com/office/officeart/2005/8/layout/list1"/>
    <dgm:cxn modelId="{3C19D4AF-8E38-42FA-99FC-8459E2335495}" type="presParOf" srcId="{6C904286-9D86-4F50-ABE7-7F93FB29F2C9}" destId="{271E282D-799D-4224-8BFB-16EB2AF47A5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EE6CFC-B518-4AAE-ADF7-F1BECD6D7128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9E33167-4128-4ECD-AC95-149D1CCA4B46}">
      <dgm:prSet/>
      <dgm:spPr/>
      <dgm:t>
        <a:bodyPr/>
        <a:lstStyle/>
        <a:p>
          <a:r>
            <a:rPr lang="en-US" altLang="ja-JP" u="none" dirty="0" smtClean="0">
              <a:ea typeface="MS PGothic" pitchFamily="34" charset="-128"/>
            </a:rPr>
            <a:t>Example</a:t>
          </a:r>
          <a:endParaRPr lang="en-US" altLang="ja-JP" u="none" dirty="0">
            <a:ea typeface="MS PGothic" pitchFamily="34" charset="-128"/>
          </a:endParaRPr>
        </a:p>
      </dgm:t>
    </dgm:pt>
    <dgm:pt modelId="{348B33A8-6807-433C-906C-0327B4B9EE6D}" type="parTrans" cxnId="{69B9B3C0-C6BF-41D8-95E0-7C6885373E59}">
      <dgm:prSet/>
      <dgm:spPr/>
      <dgm:t>
        <a:bodyPr/>
        <a:lstStyle/>
        <a:p>
          <a:endParaRPr lang="en-US"/>
        </a:p>
      </dgm:t>
    </dgm:pt>
    <dgm:pt modelId="{6BDFE6A7-2622-4AE7-97F7-65C7EE73ACE3}" type="sibTrans" cxnId="{69B9B3C0-C6BF-41D8-95E0-7C6885373E59}">
      <dgm:prSet/>
      <dgm:spPr/>
      <dgm:t>
        <a:bodyPr/>
        <a:lstStyle/>
        <a:p>
          <a:endParaRPr lang="en-US"/>
        </a:p>
      </dgm:t>
    </dgm:pt>
    <dgm:pt modelId="{C505DFCB-ADE5-4F17-BB3F-06ECA51F46D9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Data file</a:t>
          </a:r>
          <a:endParaRPr lang="en-US" altLang="ja-JP" dirty="0">
            <a:ea typeface="MS PGothic" pitchFamily="34" charset="-128"/>
          </a:endParaRPr>
        </a:p>
      </dgm:t>
    </dgm:pt>
    <dgm:pt modelId="{A977EE5D-7EC1-4380-9D88-EA24D6B04E8A}" type="parTrans" cxnId="{A2994FF7-75AD-42E9-911D-B30DB0ABCFD4}">
      <dgm:prSet/>
      <dgm:spPr/>
      <dgm:t>
        <a:bodyPr/>
        <a:lstStyle/>
        <a:p>
          <a:endParaRPr lang="en-US"/>
        </a:p>
      </dgm:t>
    </dgm:pt>
    <dgm:pt modelId="{47E712DE-3849-4F09-B180-26C2952F5E54}" type="sibTrans" cxnId="{A2994FF7-75AD-42E9-911D-B30DB0ABCFD4}">
      <dgm:prSet/>
      <dgm:spPr/>
      <dgm:t>
        <a:bodyPr/>
        <a:lstStyle/>
        <a:p>
          <a:endParaRPr lang="en-US"/>
        </a:p>
      </dgm:t>
    </dgm:pt>
    <dgm:pt modelId="{BC9589B6-5B3A-41E8-839E-5688634329C6}">
      <dgm:prSet/>
      <dgm:spPr/>
      <dgm:t>
        <a:bodyPr/>
        <a:lstStyle/>
        <a:p>
          <a:r>
            <a:rPr lang="en-US" altLang="ja-JP" dirty="0" smtClean="0">
              <a:solidFill>
                <a:srgbClr val="990000"/>
              </a:solidFill>
              <a:ea typeface="MS PGothic" pitchFamily="34" charset="-128"/>
            </a:rPr>
            <a:t>Data pattern</a:t>
          </a:r>
          <a:r>
            <a:rPr lang="en-US" altLang="ja-JP" dirty="0" smtClean="0">
              <a:ea typeface="MS PGothic" pitchFamily="34" charset="-128"/>
            </a:rPr>
            <a:t>: </a:t>
          </a:r>
          <a:endParaRPr lang="en-US" altLang="ja-JP" dirty="0">
            <a:ea typeface="MS PGothic" pitchFamily="34" charset="-128"/>
          </a:endParaRPr>
        </a:p>
      </dgm:t>
    </dgm:pt>
    <dgm:pt modelId="{F82969DC-7CBE-4818-9F79-C00AFDE0048A}" type="parTrans" cxnId="{F6595F0B-DB66-440B-B7B2-1F5ADAF7272F}">
      <dgm:prSet/>
      <dgm:spPr/>
      <dgm:t>
        <a:bodyPr/>
        <a:lstStyle/>
        <a:p>
          <a:endParaRPr lang="en-US"/>
        </a:p>
      </dgm:t>
    </dgm:pt>
    <dgm:pt modelId="{8A298E2A-5624-44D8-A271-E19ACCEA6CE8}" type="sibTrans" cxnId="{F6595F0B-DB66-440B-B7B2-1F5ADAF7272F}">
      <dgm:prSet/>
      <dgm:spPr/>
      <dgm:t>
        <a:bodyPr/>
        <a:lstStyle/>
        <a:p>
          <a:endParaRPr lang="en-US"/>
        </a:p>
      </dgm:t>
    </dgm:pt>
    <dgm:pt modelId="{76A12F47-6B34-4657-86AF-76FA2823C8CF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Control Script runs the same scenario</a:t>
          </a:r>
          <a:endParaRPr lang="en-US" altLang="ja-JP" dirty="0">
            <a:ea typeface="MS PGothic" pitchFamily="34" charset="-128"/>
          </a:endParaRPr>
        </a:p>
      </dgm:t>
    </dgm:pt>
    <dgm:pt modelId="{13A08E90-803E-4588-BD78-47416551A042}" type="parTrans" cxnId="{C36B1665-BE1F-4E6A-A334-50E33124CE31}">
      <dgm:prSet/>
      <dgm:spPr/>
      <dgm:t>
        <a:bodyPr/>
        <a:lstStyle/>
        <a:p>
          <a:endParaRPr lang="en-US"/>
        </a:p>
      </dgm:t>
    </dgm:pt>
    <dgm:pt modelId="{7704FF18-A9E8-4579-9FB1-DC699CE54F6D}" type="sibTrans" cxnId="{C36B1665-BE1F-4E6A-A334-50E33124CE31}">
      <dgm:prSet/>
      <dgm:spPr/>
      <dgm:t>
        <a:bodyPr/>
        <a:lstStyle/>
        <a:p>
          <a:endParaRPr lang="en-US"/>
        </a:p>
      </dgm:t>
    </dgm:pt>
    <dgm:pt modelId="{B04E9E8B-97CD-43C1-866F-894F470661EA}">
      <dgm:prSet/>
      <dgm:spPr/>
      <dgm:t>
        <a:bodyPr/>
        <a:lstStyle/>
        <a:p>
          <a:r>
            <a:rPr lang="en-US" altLang="ja-JP" dirty="0" smtClean="0">
              <a:solidFill>
                <a:srgbClr val="808000"/>
              </a:solidFill>
              <a:ea typeface="MS PGothic" pitchFamily="34" charset="-128"/>
            </a:rPr>
            <a:t>Number1, Action, Number2, Expected Result</a:t>
          </a:r>
          <a:endParaRPr lang="en-US" altLang="ja-JP" dirty="0">
            <a:solidFill>
              <a:srgbClr val="808000"/>
            </a:solidFill>
            <a:ea typeface="MS PGothic" pitchFamily="34" charset="-128"/>
          </a:endParaRPr>
        </a:p>
      </dgm:t>
    </dgm:pt>
    <dgm:pt modelId="{293E04B8-F8B6-4867-8158-76A97F296B74}" type="parTrans" cxnId="{823FBACC-BF0B-4E52-B096-AA35E20B0C18}">
      <dgm:prSet/>
      <dgm:spPr/>
      <dgm:t>
        <a:bodyPr/>
        <a:lstStyle/>
        <a:p>
          <a:endParaRPr lang="en-US"/>
        </a:p>
      </dgm:t>
    </dgm:pt>
    <dgm:pt modelId="{A32F9288-CBAD-42DB-B7A5-F31068F6EB91}" type="sibTrans" cxnId="{823FBACC-BF0B-4E52-B096-AA35E20B0C18}">
      <dgm:prSet/>
      <dgm:spPr/>
      <dgm:t>
        <a:bodyPr/>
        <a:lstStyle/>
        <a:p>
          <a:endParaRPr lang="en-US"/>
        </a:p>
      </dgm:t>
    </dgm:pt>
    <dgm:pt modelId="{6B269793-2494-46EC-AAE5-4FF5BADB8C76}">
      <dgm:prSet/>
      <dgm:spPr/>
      <dgm:t>
        <a:bodyPr/>
        <a:lstStyle/>
        <a:p>
          <a:r>
            <a:rPr lang="en-US" altLang="ja-JP" dirty="0" smtClean="0">
              <a:solidFill>
                <a:srgbClr val="990000"/>
              </a:solidFill>
              <a:ea typeface="MS PGothic" pitchFamily="34" charset="-128"/>
            </a:rPr>
            <a:t>Data for four test cases:</a:t>
          </a:r>
          <a:endParaRPr lang="en-US" altLang="ja-JP" dirty="0">
            <a:solidFill>
              <a:srgbClr val="990000"/>
            </a:solidFill>
            <a:ea typeface="MS PGothic" pitchFamily="34" charset="-128"/>
          </a:endParaRPr>
        </a:p>
      </dgm:t>
    </dgm:pt>
    <dgm:pt modelId="{92AA9B14-BDB7-469E-A8B8-400EF0112F08}" type="parTrans" cxnId="{22693245-696A-47C1-A80E-B28C79700492}">
      <dgm:prSet/>
      <dgm:spPr/>
      <dgm:t>
        <a:bodyPr/>
        <a:lstStyle/>
        <a:p>
          <a:endParaRPr lang="en-US"/>
        </a:p>
      </dgm:t>
    </dgm:pt>
    <dgm:pt modelId="{7C5F097A-5A85-4AAA-B294-D6B6AF8027A7}" type="sibTrans" cxnId="{22693245-696A-47C1-A80E-B28C79700492}">
      <dgm:prSet/>
      <dgm:spPr/>
      <dgm:t>
        <a:bodyPr/>
        <a:lstStyle/>
        <a:p>
          <a:endParaRPr lang="en-US"/>
        </a:p>
      </dgm:t>
    </dgm:pt>
    <dgm:pt modelId="{403B2BC1-28C6-409F-9768-B08A17587DAB}">
      <dgm:prSet/>
      <dgm:spPr/>
      <dgm:t>
        <a:bodyPr/>
        <a:lstStyle/>
        <a:p>
          <a:r>
            <a:rPr lang="en-US" altLang="ja-JP" dirty="0" smtClean="0">
              <a:solidFill>
                <a:srgbClr val="808000"/>
              </a:solidFill>
              <a:ea typeface="MS PGothic" pitchFamily="34" charset="-128"/>
            </a:rPr>
            <a:t>4, -, 1, 3</a:t>
          </a:r>
          <a:endParaRPr lang="en-US" altLang="ja-JP" dirty="0">
            <a:solidFill>
              <a:srgbClr val="808000"/>
            </a:solidFill>
            <a:ea typeface="MS PGothic" pitchFamily="34" charset="-128"/>
          </a:endParaRPr>
        </a:p>
      </dgm:t>
    </dgm:pt>
    <dgm:pt modelId="{702C50DC-D566-4A27-BC84-6A273D7F257C}" type="parTrans" cxnId="{BA86E4B9-CC11-45A9-8B2B-134C569AE5A6}">
      <dgm:prSet/>
      <dgm:spPr/>
      <dgm:t>
        <a:bodyPr/>
        <a:lstStyle/>
        <a:p>
          <a:endParaRPr lang="en-US"/>
        </a:p>
      </dgm:t>
    </dgm:pt>
    <dgm:pt modelId="{7A9AD717-8A0F-480B-A0FF-7C1A15559A68}" type="sibTrans" cxnId="{BA86E4B9-CC11-45A9-8B2B-134C569AE5A6}">
      <dgm:prSet/>
      <dgm:spPr/>
      <dgm:t>
        <a:bodyPr/>
        <a:lstStyle/>
        <a:p>
          <a:endParaRPr lang="en-US"/>
        </a:p>
      </dgm:t>
    </dgm:pt>
    <dgm:pt modelId="{FF68A1F3-BFC5-466C-A08A-57FB4D60E565}">
      <dgm:prSet/>
      <dgm:spPr/>
      <dgm:t>
        <a:bodyPr/>
        <a:lstStyle/>
        <a:p>
          <a:r>
            <a:rPr lang="en-US" altLang="ja-JP" dirty="0" smtClean="0">
              <a:solidFill>
                <a:srgbClr val="808000"/>
              </a:solidFill>
              <a:ea typeface="MS PGothic" pitchFamily="34" charset="-128"/>
            </a:rPr>
            <a:t>2, *, 5, 10</a:t>
          </a:r>
          <a:endParaRPr lang="en-US" altLang="ja-JP" dirty="0">
            <a:solidFill>
              <a:srgbClr val="808000"/>
            </a:solidFill>
            <a:ea typeface="MS PGothic" pitchFamily="34" charset="-128"/>
          </a:endParaRPr>
        </a:p>
      </dgm:t>
    </dgm:pt>
    <dgm:pt modelId="{B1A18DC9-FF74-4E29-8233-975970DFF2C3}" type="parTrans" cxnId="{C747AC40-4959-44CA-91CD-CFC47EA8704D}">
      <dgm:prSet/>
      <dgm:spPr/>
      <dgm:t>
        <a:bodyPr/>
        <a:lstStyle/>
        <a:p>
          <a:endParaRPr lang="en-US"/>
        </a:p>
      </dgm:t>
    </dgm:pt>
    <dgm:pt modelId="{06C9EF74-1160-45D4-89A2-D65750DD5B23}" type="sibTrans" cxnId="{C747AC40-4959-44CA-91CD-CFC47EA8704D}">
      <dgm:prSet/>
      <dgm:spPr/>
      <dgm:t>
        <a:bodyPr/>
        <a:lstStyle/>
        <a:p>
          <a:endParaRPr lang="en-US"/>
        </a:p>
      </dgm:t>
    </dgm:pt>
    <dgm:pt modelId="{27FFC5F7-2807-43AE-8729-7665464EF56F}">
      <dgm:prSet/>
      <dgm:spPr/>
      <dgm:t>
        <a:bodyPr/>
        <a:lstStyle/>
        <a:p>
          <a:r>
            <a:rPr lang="en-US" altLang="ja-JP" dirty="0" smtClean="0">
              <a:solidFill>
                <a:srgbClr val="808000"/>
              </a:solidFill>
              <a:ea typeface="MS PGothic" pitchFamily="34" charset="-128"/>
            </a:rPr>
            <a:t>10, /, 0, Cannot divide by zero</a:t>
          </a:r>
          <a:endParaRPr lang="en-US" altLang="ja-JP" dirty="0">
            <a:ea typeface="MS PGothic" pitchFamily="34" charset="-128"/>
          </a:endParaRPr>
        </a:p>
      </dgm:t>
    </dgm:pt>
    <dgm:pt modelId="{1ABA7367-036C-4EA7-9266-89B9100ED1B9}" type="parTrans" cxnId="{9CBBFD4C-572A-4099-88A6-FA865FCAC691}">
      <dgm:prSet/>
      <dgm:spPr/>
      <dgm:t>
        <a:bodyPr/>
        <a:lstStyle/>
        <a:p>
          <a:endParaRPr lang="en-US"/>
        </a:p>
      </dgm:t>
    </dgm:pt>
    <dgm:pt modelId="{FCEB5EDF-9221-4168-84A7-5511CAC99927}" type="sibTrans" cxnId="{9CBBFD4C-572A-4099-88A6-FA865FCAC691}">
      <dgm:prSet/>
      <dgm:spPr/>
      <dgm:t>
        <a:bodyPr/>
        <a:lstStyle/>
        <a:p>
          <a:endParaRPr lang="en-US"/>
        </a:p>
      </dgm:t>
    </dgm:pt>
    <dgm:pt modelId="{35F5A6A7-E8A2-4345-88FA-58EC641DBDF3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Click button named “</a:t>
          </a:r>
          <a:r>
            <a:rPr lang="en-US" altLang="ja-JP" dirty="0" smtClean="0">
              <a:solidFill>
                <a:srgbClr val="808000"/>
              </a:solidFill>
              <a:ea typeface="MS PGothic" pitchFamily="34" charset="-128"/>
            </a:rPr>
            <a:t>Number1</a:t>
          </a:r>
          <a:r>
            <a:rPr lang="en-US" altLang="ja-JP" dirty="0" smtClean="0">
              <a:ea typeface="MS PGothic" pitchFamily="34" charset="-128"/>
            </a:rPr>
            <a:t>”.</a:t>
          </a:r>
          <a:endParaRPr lang="en-US" altLang="ja-JP" dirty="0">
            <a:ea typeface="MS PGothic" pitchFamily="34" charset="-128"/>
          </a:endParaRPr>
        </a:p>
      </dgm:t>
    </dgm:pt>
    <dgm:pt modelId="{4659A1D4-7305-40E0-B4E3-C9CE6FA39CFC}" type="parTrans" cxnId="{BBE74132-5212-4E5A-89E3-9164871C98A4}">
      <dgm:prSet/>
      <dgm:spPr/>
      <dgm:t>
        <a:bodyPr/>
        <a:lstStyle/>
        <a:p>
          <a:endParaRPr lang="en-US"/>
        </a:p>
      </dgm:t>
    </dgm:pt>
    <dgm:pt modelId="{826DB66D-F410-45FD-A83D-AD72A855C840}" type="sibTrans" cxnId="{BBE74132-5212-4E5A-89E3-9164871C98A4}">
      <dgm:prSet/>
      <dgm:spPr/>
      <dgm:t>
        <a:bodyPr/>
        <a:lstStyle/>
        <a:p>
          <a:endParaRPr lang="en-US"/>
        </a:p>
      </dgm:t>
    </dgm:pt>
    <dgm:pt modelId="{459187DA-391B-4EFA-8903-127058B4FAB7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Click button named “</a:t>
          </a:r>
          <a:r>
            <a:rPr lang="en-US" altLang="ja-JP" dirty="0" smtClean="0">
              <a:solidFill>
                <a:srgbClr val="808000"/>
              </a:solidFill>
              <a:ea typeface="MS PGothic" pitchFamily="34" charset="-128"/>
            </a:rPr>
            <a:t>Action</a:t>
          </a:r>
          <a:r>
            <a:rPr lang="en-US" altLang="ja-JP" dirty="0" smtClean="0">
              <a:ea typeface="MS PGothic" pitchFamily="34" charset="-128"/>
            </a:rPr>
            <a:t>”.</a:t>
          </a:r>
          <a:endParaRPr lang="en-US" altLang="ja-JP" dirty="0">
            <a:ea typeface="MS PGothic" pitchFamily="34" charset="-128"/>
          </a:endParaRPr>
        </a:p>
      </dgm:t>
    </dgm:pt>
    <dgm:pt modelId="{38569F57-CFE1-4BB0-943E-43CBFA726811}" type="parTrans" cxnId="{3EF352BD-F847-4AC9-A979-38D95F4DE2E6}">
      <dgm:prSet/>
      <dgm:spPr/>
      <dgm:t>
        <a:bodyPr/>
        <a:lstStyle/>
        <a:p>
          <a:endParaRPr lang="en-US"/>
        </a:p>
      </dgm:t>
    </dgm:pt>
    <dgm:pt modelId="{FA8A9143-C2F2-4B90-8122-3ECBCDBF6607}" type="sibTrans" cxnId="{3EF352BD-F847-4AC9-A979-38D95F4DE2E6}">
      <dgm:prSet/>
      <dgm:spPr/>
      <dgm:t>
        <a:bodyPr/>
        <a:lstStyle/>
        <a:p>
          <a:endParaRPr lang="en-US"/>
        </a:p>
      </dgm:t>
    </dgm:pt>
    <dgm:pt modelId="{83B902C0-9DFA-4D74-A064-1C0D55511EDE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Click button named “</a:t>
          </a:r>
          <a:r>
            <a:rPr lang="en-US" altLang="ja-JP" dirty="0" smtClean="0">
              <a:solidFill>
                <a:srgbClr val="808000"/>
              </a:solidFill>
              <a:ea typeface="MS PGothic" pitchFamily="34" charset="-128"/>
            </a:rPr>
            <a:t>Number2</a:t>
          </a:r>
          <a:r>
            <a:rPr lang="en-US" altLang="ja-JP" dirty="0" smtClean="0">
              <a:ea typeface="MS PGothic" pitchFamily="34" charset="-128"/>
            </a:rPr>
            <a:t>”.</a:t>
          </a:r>
          <a:endParaRPr lang="en-US" altLang="ja-JP" dirty="0">
            <a:ea typeface="MS PGothic" pitchFamily="34" charset="-128"/>
          </a:endParaRPr>
        </a:p>
      </dgm:t>
    </dgm:pt>
    <dgm:pt modelId="{77DB92BB-51D4-4C21-A44A-973CE7F8DFBE}" type="parTrans" cxnId="{AA6BF764-7E49-4C7C-BA74-93B8C2760403}">
      <dgm:prSet/>
      <dgm:spPr/>
      <dgm:t>
        <a:bodyPr/>
        <a:lstStyle/>
        <a:p>
          <a:endParaRPr lang="en-US"/>
        </a:p>
      </dgm:t>
    </dgm:pt>
    <dgm:pt modelId="{CA05D074-620A-4F00-A27A-D4529D126720}" type="sibTrans" cxnId="{AA6BF764-7E49-4C7C-BA74-93B8C2760403}">
      <dgm:prSet/>
      <dgm:spPr/>
      <dgm:t>
        <a:bodyPr/>
        <a:lstStyle/>
        <a:p>
          <a:endParaRPr lang="en-US"/>
        </a:p>
      </dgm:t>
    </dgm:pt>
    <dgm:pt modelId="{7724D2CB-D976-4C3A-BF2E-812EBF892F7A}">
      <dgm:prSet/>
      <dgm:spPr/>
      <dgm:t>
        <a:bodyPr/>
        <a:lstStyle/>
        <a:p>
          <a:r>
            <a:rPr lang="en-US" altLang="ja-JP" smtClean="0">
              <a:ea typeface="MS PGothic" pitchFamily="34" charset="-128"/>
            </a:rPr>
            <a:t>Click button named “</a:t>
          </a:r>
          <a:r>
            <a:rPr lang="en-US" altLang="ja-JP" smtClean="0">
              <a:solidFill>
                <a:srgbClr val="808000"/>
              </a:solidFill>
              <a:ea typeface="MS PGothic" pitchFamily="34" charset="-128"/>
            </a:rPr>
            <a:t>=</a:t>
          </a:r>
          <a:r>
            <a:rPr lang="en-US" altLang="ja-JP" smtClean="0">
              <a:ea typeface="MS PGothic" pitchFamily="34" charset="-128"/>
            </a:rPr>
            <a:t>“.</a:t>
          </a:r>
          <a:endParaRPr lang="en-US" altLang="ja-JP" dirty="0">
            <a:ea typeface="MS PGothic" pitchFamily="34" charset="-128"/>
          </a:endParaRPr>
        </a:p>
      </dgm:t>
    </dgm:pt>
    <dgm:pt modelId="{A90B7DE1-CC4F-4FE2-8E64-952703F8BE3E}" type="parTrans" cxnId="{C540BBB3-2C3B-4C30-99DF-7A2BE908FD60}">
      <dgm:prSet/>
      <dgm:spPr/>
      <dgm:t>
        <a:bodyPr/>
        <a:lstStyle/>
        <a:p>
          <a:endParaRPr lang="en-US"/>
        </a:p>
      </dgm:t>
    </dgm:pt>
    <dgm:pt modelId="{10567191-E1CF-496E-87E8-C83B37F127D5}" type="sibTrans" cxnId="{C540BBB3-2C3B-4C30-99DF-7A2BE908FD60}">
      <dgm:prSet/>
      <dgm:spPr/>
      <dgm:t>
        <a:bodyPr/>
        <a:lstStyle/>
        <a:p>
          <a:endParaRPr lang="en-US"/>
        </a:p>
      </dgm:t>
    </dgm:pt>
    <dgm:pt modelId="{0B0B8224-9007-425A-9D08-689F6F398E80}">
      <dgm:prSet/>
      <dgm:spPr/>
      <dgm:t>
        <a:bodyPr/>
        <a:lstStyle/>
        <a:p>
          <a:r>
            <a:rPr lang="en-US" altLang="ja-JP" smtClean="0">
              <a:ea typeface="MS PGothic" pitchFamily="34" charset="-128"/>
            </a:rPr>
            <a:t>Compare actual result with “</a:t>
          </a:r>
          <a:r>
            <a:rPr lang="en-US" altLang="ja-JP" smtClean="0">
              <a:solidFill>
                <a:srgbClr val="808000"/>
              </a:solidFill>
              <a:ea typeface="MS PGothic" pitchFamily="34" charset="-128"/>
            </a:rPr>
            <a:t>Expected Result</a:t>
          </a:r>
          <a:r>
            <a:rPr lang="en-US" altLang="ja-JP" smtClean="0">
              <a:ea typeface="MS PGothic" pitchFamily="34" charset="-128"/>
            </a:rPr>
            <a:t>”.</a:t>
          </a:r>
          <a:endParaRPr lang="en-US" altLang="ja-JP" dirty="0">
            <a:ea typeface="MS PGothic" pitchFamily="34" charset="-128"/>
          </a:endParaRPr>
        </a:p>
      </dgm:t>
    </dgm:pt>
    <dgm:pt modelId="{C1860AFE-4FB6-47FC-9C99-D783C3565FAC}" type="parTrans" cxnId="{70BFCCDE-B9CA-442F-87D6-E6C2D42A3E43}">
      <dgm:prSet/>
      <dgm:spPr/>
      <dgm:t>
        <a:bodyPr/>
        <a:lstStyle/>
        <a:p>
          <a:endParaRPr lang="en-US"/>
        </a:p>
      </dgm:t>
    </dgm:pt>
    <dgm:pt modelId="{850A5A83-5F07-4A44-AC1C-6B9F6878E108}" type="sibTrans" cxnId="{70BFCCDE-B9CA-442F-87D6-E6C2D42A3E43}">
      <dgm:prSet/>
      <dgm:spPr/>
      <dgm:t>
        <a:bodyPr/>
        <a:lstStyle/>
        <a:p>
          <a:endParaRPr lang="en-US"/>
        </a:p>
      </dgm:t>
    </dgm:pt>
    <dgm:pt modelId="{FB664EE9-64F9-4FE3-9828-D925E840E5A4}">
      <dgm:prSet/>
      <dgm:spPr/>
      <dgm:t>
        <a:bodyPr/>
        <a:lstStyle/>
        <a:p>
          <a:r>
            <a:rPr lang="en-US" altLang="ja-JP" smtClean="0">
              <a:ea typeface="MS PGothic" pitchFamily="34" charset="-128"/>
            </a:rPr>
            <a:t>Report result according to the above comparison.</a:t>
          </a:r>
          <a:endParaRPr lang="en-US" altLang="ja-JP" dirty="0">
            <a:ea typeface="MS PGothic" pitchFamily="34" charset="-128"/>
          </a:endParaRPr>
        </a:p>
      </dgm:t>
    </dgm:pt>
    <dgm:pt modelId="{6C922CF1-1496-415A-8601-42258E5A99FC}" type="parTrans" cxnId="{E9A5475A-697C-46C0-983E-93E389FD7E93}">
      <dgm:prSet/>
      <dgm:spPr/>
      <dgm:t>
        <a:bodyPr/>
        <a:lstStyle/>
        <a:p>
          <a:endParaRPr lang="en-US"/>
        </a:p>
      </dgm:t>
    </dgm:pt>
    <dgm:pt modelId="{4B3CE2EE-700D-4EEC-8A8C-16EA07566B79}" type="sibTrans" cxnId="{E9A5475A-697C-46C0-983E-93E389FD7E93}">
      <dgm:prSet/>
      <dgm:spPr/>
      <dgm:t>
        <a:bodyPr/>
        <a:lstStyle/>
        <a:p>
          <a:endParaRPr lang="en-US"/>
        </a:p>
      </dgm:t>
    </dgm:pt>
    <dgm:pt modelId="{69487AE0-4392-4E90-B39C-D9488E3B7B5A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Verify functionalities of the Calculator</a:t>
          </a:r>
          <a:endParaRPr lang="en-US" altLang="ja-JP" dirty="0">
            <a:ea typeface="MS PGothic" pitchFamily="34" charset="-128"/>
          </a:endParaRPr>
        </a:p>
      </dgm:t>
    </dgm:pt>
    <dgm:pt modelId="{19F734AA-7ED8-445B-934B-A84DFD2F718A}" type="parTrans" cxnId="{DE8C74FE-06AF-4E9D-A422-F54A51496095}">
      <dgm:prSet/>
      <dgm:spPr/>
      <dgm:t>
        <a:bodyPr/>
        <a:lstStyle/>
        <a:p>
          <a:endParaRPr lang="en-US"/>
        </a:p>
      </dgm:t>
    </dgm:pt>
    <dgm:pt modelId="{77FC9196-29AA-46DE-ABD5-95F4AEB239A6}" type="sibTrans" cxnId="{DE8C74FE-06AF-4E9D-A422-F54A51496095}">
      <dgm:prSet/>
      <dgm:spPr/>
      <dgm:t>
        <a:bodyPr/>
        <a:lstStyle/>
        <a:p>
          <a:endParaRPr lang="en-US"/>
        </a:p>
      </dgm:t>
    </dgm:pt>
    <dgm:pt modelId="{441BDA7B-7085-4142-BC71-B70DAE74E697}">
      <dgm:prSet/>
      <dgm:spPr/>
      <dgm:t>
        <a:bodyPr/>
        <a:lstStyle/>
        <a:p>
          <a:r>
            <a:rPr lang="en-US" altLang="ja-JP" dirty="0" smtClean="0">
              <a:solidFill>
                <a:srgbClr val="808000"/>
              </a:solidFill>
              <a:ea typeface="MS PGothic" pitchFamily="34" charset="-128"/>
            </a:rPr>
            <a:t>1, +, 2, 3</a:t>
          </a:r>
          <a:endParaRPr lang="en-US" altLang="ja-JP" dirty="0">
            <a:solidFill>
              <a:srgbClr val="808000"/>
            </a:solidFill>
            <a:ea typeface="MS PGothic" pitchFamily="34" charset="-128"/>
          </a:endParaRPr>
        </a:p>
      </dgm:t>
    </dgm:pt>
    <dgm:pt modelId="{D453360B-FBCF-445A-9312-ECA8534B2736}" type="sibTrans" cxnId="{424AA1C0-DEE1-4050-A9E5-52BC6E1C44F5}">
      <dgm:prSet/>
      <dgm:spPr/>
      <dgm:t>
        <a:bodyPr/>
        <a:lstStyle/>
        <a:p>
          <a:endParaRPr lang="en-US"/>
        </a:p>
      </dgm:t>
    </dgm:pt>
    <dgm:pt modelId="{93551484-859A-4272-BB63-1CB826E2BA06}" type="parTrans" cxnId="{424AA1C0-DEE1-4050-A9E5-52BC6E1C44F5}">
      <dgm:prSet/>
      <dgm:spPr/>
      <dgm:t>
        <a:bodyPr/>
        <a:lstStyle/>
        <a:p>
          <a:endParaRPr lang="en-US"/>
        </a:p>
      </dgm:t>
    </dgm:pt>
    <dgm:pt modelId="{6C904286-9D86-4F50-ABE7-7F93FB29F2C9}" type="pres">
      <dgm:prSet presAssocID="{BCEE6CFC-B518-4AAE-ADF7-F1BECD6D712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5661EF-E95E-4D6A-B6A7-9158AD97E2D0}" type="pres">
      <dgm:prSet presAssocID="{19E33167-4128-4ECD-AC95-149D1CCA4B46}" presName="parentLin" presStyleCnt="0"/>
      <dgm:spPr/>
    </dgm:pt>
    <dgm:pt modelId="{9F3C5AF2-9CC7-4EC4-870E-3940BF029A06}" type="pres">
      <dgm:prSet presAssocID="{19E33167-4128-4ECD-AC95-149D1CCA4B4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405B3F7-0878-4B69-84DE-2F90CC84B905}" type="pres">
      <dgm:prSet presAssocID="{19E33167-4128-4ECD-AC95-149D1CCA4B4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4D34D-4772-413D-92C6-7452C9242F98}" type="pres">
      <dgm:prSet presAssocID="{19E33167-4128-4ECD-AC95-149D1CCA4B46}" presName="negativeSpace" presStyleCnt="0"/>
      <dgm:spPr/>
    </dgm:pt>
    <dgm:pt modelId="{4875EDE1-3F58-4AF4-B4ED-53871C410A83}" type="pres">
      <dgm:prSet presAssocID="{19E33167-4128-4ECD-AC95-149D1CCA4B46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8A41E-B428-4466-B61E-5B0A0C8A56A8}" type="pres">
      <dgm:prSet presAssocID="{6BDFE6A7-2622-4AE7-97F7-65C7EE73ACE3}" presName="spaceBetweenRectangles" presStyleCnt="0"/>
      <dgm:spPr/>
    </dgm:pt>
    <dgm:pt modelId="{0D4B0111-60DD-46DB-9EBC-882768A9F704}" type="pres">
      <dgm:prSet presAssocID="{C505DFCB-ADE5-4F17-BB3F-06ECA51F46D9}" presName="parentLin" presStyleCnt="0"/>
      <dgm:spPr/>
    </dgm:pt>
    <dgm:pt modelId="{E1D9FDA5-FBC1-48CE-9F28-91355B74BF85}" type="pres">
      <dgm:prSet presAssocID="{C505DFCB-ADE5-4F17-BB3F-06ECA51F46D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6BB364D-A0DE-4520-85BA-C08C70B1F026}" type="pres">
      <dgm:prSet presAssocID="{C505DFCB-ADE5-4F17-BB3F-06ECA51F46D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37DF5-3ED2-4A64-858A-BC506AE37F1A}" type="pres">
      <dgm:prSet presAssocID="{C505DFCB-ADE5-4F17-BB3F-06ECA51F46D9}" presName="negativeSpace" presStyleCnt="0"/>
      <dgm:spPr/>
    </dgm:pt>
    <dgm:pt modelId="{98FBA03F-E2D8-4960-91A7-FADB21FEE48C}" type="pres">
      <dgm:prSet presAssocID="{C505DFCB-ADE5-4F17-BB3F-06ECA51F46D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1AC25-81D9-4A85-8811-B15C7775EB0F}" type="pres">
      <dgm:prSet presAssocID="{47E712DE-3849-4F09-B180-26C2952F5E54}" presName="spaceBetweenRectangles" presStyleCnt="0"/>
      <dgm:spPr/>
    </dgm:pt>
    <dgm:pt modelId="{355AE4C0-FB64-46A7-9E08-FE52A048D79C}" type="pres">
      <dgm:prSet presAssocID="{76A12F47-6B34-4657-86AF-76FA2823C8CF}" presName="parentLin" presStyleCnt="0"/>
      <dgm:spPr/>
    </dgm:pt>
    <dgm:pt modelId="{BAFE539C-F956-4769-BDCA-F0076FCB0AB4}" type="pres">
      <dgm:prSet presAssocID="{76A12F47-6B34-4657-86AF-76FA2823C8C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C242F98-C8E7-43E1-B759-AD8F895652F9}" type="pres">
      <dgm:prSet presAssocID="{76A12F47-6B34-4657-86AF-76FA2823C8C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7FDF9-A5D8-44D7-A85E-A0475EBB967E}" type="pres">
      <dgm:prSet presAssocID="{76A12F47-6B34-4657-86AF-76FA2823C8CF}" presName="negativeSpace" presStyleCnt="0"/>
      <dgm:spPr/>
    </dgm:pt>
    <dgm:pt modelId="{0A035FFF-6F2C-4BD5-A5DA-416766842B0C}" type="pres">
      <dgm:prSet presAssocID="{76A12F47-6B34-4657-86AF-76FA2823C8C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8F865E-6E71-436E-B784-0C88107B9CD9}" type="presOf" srcId="{BCEE6CFC-B518-4AAE-ADF7-F1BECD6D7128}" destId="{6C904286-9D86-4F50-ABE7-7F93FB29F2C9}" srcOrd="0" destOrd="0" presId="urn:microsoft.com/office/officeart/2005/8/layout/list1"/>
    <dgm:cxn modelId="{B97FBC76-7E09-4028-974B-124FA2F9CC21}" type="presOf" srcId="{19E33167-4128-4ECD-AC95-149D1CCA4B46}" destId="{9F3C5AF2-9CC7-4EC4-870E-3940BF029A06}" srcOrd="0" destOrd="0" presId="urn:microsoft.com/office/officeart/2005/8/layout/list1"/>
    <dgm:cxn modelId="{29AD87B2-EF8C-41D3-910D-6D7E706081B2}" type="presOf" srcId="{C505DFCB-ADE5-4F17-BB3F-06ECA51F46D9}" destId="{E1D9FDA5-FBC1-48CE-9F28-91355B74BF85}" srcOrd="0" destOrd="0" presId="urn:microsoft.com/office/officeart/2005/8/layout/list1"/>
    <dgm:cxn modelId="{ED1633BE-4189-4CC0-989D-6AD2E9B474A4}" type="presOf" srcId="{76A12F47-6B34-4657-86AF-76FA2823C8CF}" destId="{CC242F98-C8E7-43E1-B759-AD8F895652F9}" srcOrd="1" destOrd="0" presId="urn:microsoft.com/office/officeart/2005/8/layout/list1"/>
    <dgm:cxn modelId="{DE8C74FE-06AF-4E9D-A422-F54A51496095}" srcId="{19E33167-4128-4ECD-AC95-149D1CCA4B46}" destId="{69487AE0-4392-4E90-B39C-D9488E3B7B5A}" srcOrd="0" destOrd="0" parTransId="{19F734AA-7ED8-445B-934B-A84DFD2F718A}" sibTransId="{77FC9196-29AA-46DE-ABD5-95F4AEB239A6}"/>
    <dgm:cxn modelId="{64BFDC96-DD82-4EB8-A1E8-75BC831EBD66}" type="presOf" srcId="{7724D2CB-D976-4C3A-BF2E-812EBF892F7A}" destId="{0A035FFF-6F2C-4BD5-A5DA-416766842B0C}" srcOrd="0" destOrd="3" presId="urn:microsoft.com/office/officeart/2005/8/layout/list1"/>
    <dgm:cxn modelId="{99EF54E1-0C6A-4807-ADCA-006E940A846D}" type="presOf" srcId="{19E33167-4128-4ECD-AC95-149D1CCA4B46}" destId="{A405B3F7-0878-4B69-84DE-2F90CC84B905}" srcOrd="1" destOrd="0" presId="urn:microsoft.com/office/officeart/2005/8/layout/list1"/>
    <dgm:cxn modelId="{A2994FF7-75AD-42E9-911D-B30DB0ABCFD4}" srcId="{BCEE6CFC-B518-4AAE-ADF7-F1BECD6D7128}" destId="{C505DFCB-ADE5-4F17-BB3F-06ECA51F46D9}" srcOrd="1" destOrd="0" parTransId="{A977EE5D-7EC1-4380-9D88-EA24D6B04E8A}" sibTransId="{47E712DE-3849-4F09-B180-26C2952F5E54}"/>
    <dgm:cxn modelId="{A107A449-52F2-42BD-AC5F-96F132318B00}" type="presOf" srcId="{441BDA7B-7085-4142-BC71-B70DAE74E697}" destId="{98FBA03F-E2D8-4960-91A7-FADB21FEE48C}" srcOrd="0" destOrd="3" presId="urn:microsoft.com/office/officeart/2005/8/layout/list1"/>
    <dgm:cxn modelId="{70BFCCDE-B9CA-442F-87D6-E6C2D42A3E43}" srcId="{76A12F47-6B34-4657-86AF-76FA2823C8CF}" destId="{0B0B8224-9007-425A-9D08-689F6F398E80}" srcOrd="4" destOrd="0" parTransId="{C1860AFE-4FB6-47FC-9C99-D783C3565FAC}" sibTransId="{850A5A83-5F07-4A44-AC1C-6B9F6878E108}"/>
    <dgm:cxn modelId="{3EF352BD-F847-4AC9-A979-38D95F4DE2E6}" srcId="{76A12F47-6B34-4657-86AF-76FA2823C8CF}" destId="{459187DA-391B-4EFA-8903-127058B4FAB7}" srcOrd="1" destOrd="0" parTransId="{38569F57-CFE1-4BB0-943E-43CBFA726811}" sibTransId="{FA8A9143-C2F2-4B90-8122-3ECBCDBF6607}"/>
    <dgm:cxn modelId="{424AA1C0-DEE1-4050-A9E5-52BC6E1C44F5}" srcId="{6B269793-2494-46EC-AAE5-4FF5BADB8C76}" destId="{441BDA7B-7085-4142-BC71-B70DAE74E697}" srcOrd="0" destOrd="0" parTransId="{93551484-859A-4272-BB63-1CB826E2BA06}" sibTransId="{D453360B-FBCF-445A-9312-ECA8534B2736}"/>
    <dgm:cxn modelId="{A0070D63-7C36-4EB7-B35D-4D7ECC58DC0F}" type="presOf" srcId="{83B902C0-9DFA-4D74-A064-1C0D55511EDE}" destId="{0A035FFF-6F2C-4BD5-A5DA-416766842B0C}" srcOrd="0" destOrd="2" presId="urn:microsoft.com/office/officeart/2005/8/layout/list1"/>
    <dgm:cxn modelId="{CD353F66-DA18-4411-B9E0-32FF050C4610}" type="presOf" srcId="{C505DFCB-ADE5-4F17-BB3F-06ECA51F46D9}" destId="{D6BB364D-A0DE-4520-85BA-C08C70B1F026}" srcOrd="1" destOrd="0" presId="urn:microsoft.com/office/officeart/2005/8/layout/list1"/>
    <dgm:cxn modelId="{BA86E4B9-CC11-45A9-8B2B-134C569AE5A6}" srcId="{6B269793-2494-46EC-AAE5-4FF5BADB8C76}" destId="{403B2BC1-28C6-409F-9768-B08A17587DAB}" srcOrd="1" destOrd="0" parTransId="{702C50DC-D566-4A27-BC84-6A273D7F257C}" sibTransId="{7A9AD717-8A0F-480B-A0FF-7C1A15559A68}"/>
    <dgm:cxn modelId="{823FBACC-BF0B-4E52-B096-AA35E20B0C18}" srcId="{BC9589B6-5B3A-41E8-839E-5688634329C6}" destId="{B04E9E8B-97CD-43C1-866F-894F470661EA}" srcOrd="0" destOrd="0" parTransId="{293E04B8-F8B6-4867-8158-76A97F296B74}" sibTransId="{A32F9288-CBAD-42DB-B7A5-F31068F6EB91}"/>
    <dgm:cxn modelId="{AA6BF764-7E49-4C7C-BA74-93B8C2760403}" srcId="{76A12F47-6B34-4657-86AF-76FA2823C8CF}" destId="{83B902C0-9DFA-4D74-A064-1C0D55511EDE}" srcOrd="2" destOrd="0" parTransId="{77DB92BB-51D4-4C21-A44A-973CE7F8DFBE}" sibTransId="{CA05D074-620A-4F00-A27A-D4529D126720}"/>
    <dgm:cxn modelId="{D7806C43-7BBA-4618-A80E-BBD23B75AC40}" type="presOf" srcId="{6B269793-2494-46EC-AAE5-4FF5BADB8C76}" destId="{98FBA03F-E2D8-4960-91A7-FADB21FEE48C}" srcOrd="0" destOrd="2" presId="urn:microsoft.com/office/officeart/2005/8/layout/list1"/>
    <dgm:cxn modelId="{F6595F0B-DB66-440B-B7B2-1F5ADAF7272F}" srcId="{C505DFCB-ADE5-4F17-BB3F-06ECA51F46D9}" destId="{BC9589B6-5B3A-41E8-839E-5688634329C6}" srcOrd="0" destOrd="0" parTransId="{F82969DC-7CBE-4818-9F79-C00AFDE0048A}" sibTransId="{8A298E2A-5624-44D8-A271-E19ACCEA6CE8}"/>
    <dgm:cxn modelId="{C540BBB3-2C3B-4C30-99DF-7A2BE908FD60}" srcId="{76A12F47-6B34-4657-86AF-76FA2823C8CF}" destId="{7724D2CB-D976-4C3A-BF2E-812EBF892F7A}" srcOrd="3" destOrd="0" parTransId="{A90B7DE1-CC4F-4FE2-8E64-952703F8BE3E}" sibTransId="{10567191-E1CF-496E-87E8-C83B37F127D5}"/>
    <dgm:cxn modelId="{22693245-696A-47C1-A80E-B28C79700492}" srcId="{C505DFCB-ADE5-4F17-BB3F-06ECA51F46D9}" destId="{6B269793-2494-46EC-AAE5-4FF5BADB8C76}" srcOrd="1" destOrd="0" parTransId="{92AA9B14-BDB7-469E-A8B8-400EF0112F08}" sibTransId="{7C5F097A-5A85-4AAA-B294-D6B6AF8027A7}"/>
    <dgm:cxn modelId="{8A4F34D1-7C44-4412-ACE1-071534C8034B}" type="presOf" srcId="{0B0B8224-9007-425A-9D08-689F6F398E80}" destId="{0A035FFF-6F2C-4BD5-A5DA-416766842B0C}" srcOrd="0" destOrd="4" presId="urn:microsoft.com/office/officeart/2005/8/layout/list1"/>
    <dgm:cxn modelId="{C36B1665-BE1F-4E6A-A334-50E33124CE31}" srcId="{BCEE6CFC-B518-4AAE-ADF7-F1BECD6D7128}" destId="{76A12F47-6B34-4657-86AF-76FA2823C8CF}" srcOrd="2" destOrd="0" parTransId="{13A08E90-803E-4588-BD78-47416551A042}" sibTransId="{7704FF18-A9E8-4579-9FB1-DC699CE54F6D}"/>
    <dgm:cxn modelId="{E9A5475A-697C-46C0-983E-93E389FD7E93}" srcId="{76A12F47-6B34-4657-86AF-76FA2823C8CF}" destId="{FB664EE9-64F9-4FE3-9828-D925E840E5A4}" srcOrd="5" destOrd="0" parTransId="{6C922CF1-1496-415A-8601-42258E5A99FC}" sibTransId="{4B3CE2EE-700D-4EEC-8A8C-16EA07566B79}"/>
    <dgm:cxn modelId="{BBE74132-5212-4E5A-89E3-9164871C98A4}" srcId="{76A12F47-6B34-4657-86AF-76FA2823C8CF}" destId="{35F5A6A7-E8A2-4345-88FA-58EC641DBDF3}" srcOrd="0" destOrd="0" parTransId="{4659A1D4-7305-40E0-B4E3-C9CE6FA39CFC}" sibTransId="{826DB66D-F410-45FD-A83D-AD72A855C840}"/>
    <dgm:cxn modelId="{DFFA091E-04BD-49E7-8D77-F20C6B8D595C}" type="presOf" srcId="{35F5A6A7-E8A2-4345-88FA-58EC641DBDF3}" destId="{0A035FFF-6F2C-4BD5-A5DA-416766842B0C}" srcOrd="0" destOrd="0" presId="urn:microsoft.com/office/officeart/2005/8/layout/list1"/>
    <dgm:cxn modelId="{C747AC40-4959-44CA-91CD-CFC47EA8704D}" srcId="{6B269793-2494-46EC-AAE5-4FF5BADB8C76}" destId="{FF68A1F3-BFC5-466C-A08A-57FB4D60E565}" srcOrd="2" destOrd="0" parTransId="{B1A18DC9-FF74-4E29-8233-975970DFF2C3}" sibTransId="{06C9EF74-1160-45D4-89A2-D65750DD5B23}"/>
    <dgm:cxn modelId="{9CBBFD4C-572A-4099-88A6-FA865FCAC691}" srcId="{6B269793-2494-46EC-AAE5-4FF5BADB8C76}" destId="{27FFC5F7-2807-43AE-8729-7665464EF56F}" srcOrd="3" destOrd="0" parTransId="{1ABA7367-036C-4EA7-9266-89B9100ED1B9}" sibTransId="{FCEB5EDF-9221-4168-84A7-5511CAC99927}"/>
    <dgm:cxn modelId="{DCF1F636-1CED-48B0-ADB4-B393BD4A7080}" type="presOf" srcId="{27FFC5F7-2807-43AE-8729-7665464EF56F}" destId="{98FBA03F-E2D8-4960-91A7-FADB21FEE48C}" srcOrd="0" destOrd="6" presId="urn:microsoft.com/office/officeart/2005/8/layout/list1"/>
    <dgm:cxn modelId="{5D729A71-C8A9-46D0-9538-228B726665CD}" type="presOf" srcId="{FF68A1F3-BFC5-466C-A08A-57FB4D60E565}" destId="{98FBA03F-E2D8-4960-91A7-FADB21FEE48C}" srcOrd="0" destOrd="5" presId="urn:microsoft.com/office/officeart/2005/8/layout/list1"/>
    <dgm:cxn modelId="{31B09A8C-20F0-43FE-9761-28784B21BF7D}" type="presOf" srcId="{403B2BC1-28C6-409F-9768-B08A17587DAB}" destId="{98FBA03F-E2D8-4960-91A7-FADB21FEE48C}" srcOrd="0" destOrd="4" presId="urn:microsoft.com/office/officeart/2005/8/layout/list1"/>
    <dgm:cxn modelId="{69B9B3C0-C6BF-41D8-95E0-7C6885373E59}" srcId="{BCEE6CFC-B518-4AAE-ADF7-F1BECD6D7128}" destId="{19E33167-4128-4ECD-AC95-149D1CCA4B46}" srcOrd="0" destOrd="0" parTransId="{348B33A8-6807-433C-906C-0327B4B9EE6D}" sibTransId="{6BDFE6A7-2622-4AE7-97F7-65C7EE73ACE3}"/>
    <dgm:cxn modelId="{EF3548BD-4C1F-4508-B876-64613179EF95}" type="presOf" srcId="{B04E9E8B-97CD-43C1-866F-894F470661EA}" destId="{98FBA03F-E2D8-4960-91A7-FADB21FEE48C}" srcOrd="0" destOrd="1" presId="urn:microsoft.com/office/officeart/2005/8/layout/list1"/>
    <dgm:cxn modelId="{3B64B07F-47C4-4994-B4C9-ACF492B5F5C9}" type="presOf" srcId="{BC9589B6-5B3A-41E8-839E-5688634329C6}" destId="{98FBA03F-E2D8-4960-91A7-FADB21FEE48C}" srcOrd="0" destOrd="0" presId="urn:microsoft.com/office/officeart/2005/8/layout/list1"/>
    <dgm:cxn modelId="{D694BE79-5A96-46DF-A1FF-E5D8873FF55E}" type="presOf" srcId="{459187DA-391B-4EFA-8903-127058B4FAB7}" destId="{0A035FFF-6F2C-4BD5-A5DA-416766842B0C}" srcOrd="0" destOrd="1" presId="urn:microsoft.com/office/officeart/2005/8/layout/list1"/>
    <dgm:cxn modelId="{56F79048-26B2-4201-8215-7F41F426484D}" type="presOf" srcId="{69487AE0-4392-4E90-B39C-D9488E3B7B5A}" destId="{4875EDE1-3F58-4AF4-B4ED-53871C410A83}" srcOrd="0" destOrd="0" presId="urn:microsoft.com/office/officeart/2005/8/layout/list1"/>
    <dgm:cxn modelId="{A5937E74-27DE-4850-B9DE-DADE8C4E8964}" type="presOf" srcId="{76A12F47-6B34-4657-86AF-76FA2823C8CF}" destId="{BAFE539C-F956-4769-BDCA-F0076FCB0AB4}" srcOrd="0" destOrd="0" presId="urn:microsoft.com/office/officeart/2005/8/layout/list1"/>
    <dgm:cxn modelId="{235C2595-6D8B-4FE6-BA27-E6758DD484B6}" type="presOf" srcId="{FB664EE9-64F9-4FE3-9828-D925E840E5A4}" destId="{0A035FFF-6F2C-4BD5-A5DA-416766842B0C}" srcOrd="0" destOrd="5" presId="urn:microsoft.com/office/officeart/2005/8/layout/list1"/>
    <dgm:cxn modelId="{2D2743C3-19F2-4058-9940-CE845487593C}" type="presParOf" srcId="{6C904286-9D86-4F50-ABE7-7F93FB29F2C9}" destId="{FA5661EF-E95E-4D6A-B6A7-9158AD97E2D0}" srcOrd="0" destOrd="0" presId="urn:microsoft.com/office/officeart/2005/8/layout/list1"/>
    <dgm:cxn modelId="{D31C9DA9-0B75-4B53-86AD-A913C783419B}" type="presParOf" srcId="{FA5661EF-E95E-4D6A-B6A7-9158AD97E2D0}" destId="{9F3C5AF2-9CC7-4EC4-870E-3940BF029A06}" srcOrd="0" destOrd="0" presId="urn:microsoft.com/office/officeart/2005/8/layout/list1"/>
    <dgm:cxn modelId="{919D522D-28CD-4F88-9E4C-1A9A3A059EB1}" type="presParOf" srcId="{FA5661EF-E95E-4D6A-B6A7-9158AD97E2D0}" destId="{A405B3F7-0878-4B69-84DE-2F90CC84B905}" srcOrd="1" destOrd="0" presId="urn:microsoft.com/office/officeart/2005/8/layout/list1"/>
    <dgm:cxn modelId="{3EF2540A-3B96-40D4-95FD-75187300C231}" type="presParOf" srcId="{6C904286-9D86-4F50-ABE7-7F93FB29F2C9}" destId="{B5F4D34D-4772-413D-92C6-7452C9242F98}" srcOrd="1" destOrd="0" presId="urn:microsoft.com/office/officeart/2005/8/layout/list1"/>
    <dgm:cxn modelId="{8E7CD469-8C19-4B04-A207-CF0BDA073C76}" type="presParOf" srcId="{6C904286-9D86-4F50-ABE7-7F93FB29F2C9}" destId="{4875EDE1-3F58-4AF4-B4ED-53871C410A83}" srcOrd="2" destOrd="0" presId="urn:microsoft.com/office/officeart/2005/8/layout/list1"/>
    <dgm:cxn modelId="{72C4B295-47F2-4DAA-A202-A0AA61F9152C}" type="presParOf" srcId="{6C904286-9D86-4F50-ABE7-7F93FB29F2C9}" destId="{2868A41E-B428-4466-B61E-5B0A0C8A56A8}" srcOrd="3" destOrd="0" presId="urn:microsoft.com/office/officeart/2005/8/layout/list1"/>
    <dgm:cxn modelId="{9355971D-310D-400C-B9CE-1973214DE84C}" type="presParOf" srcId="{6C904286-9D86-4F50-ABE7-7F93FB29F2C9}" destId="{0D4B0111-60DD-46DB-9EBC-882768A9F704}" srcOrd="4" destOrd="0" presId="urn:microsoft.com/office/officeart/2005/8/layout/list1"/>
    <dgm:cxn modelId="{E6A8CA10-6D8B-4549-BA82-7B61E6AC87CB}" type="presParOf" srcId="{0D4B0111-60DD-46DB-9EBC-882768A9F704}" destId="{E1D9FDA5-FBC1-48CE-9F28-91355B74BF85}" srcOrd="0" destOrd="0" presId="urn:microsoft.com/office/officeart/2005/8/layout/list1"/>
    <dgm:cxn modelId="{FED70FEB-7030-414C-8CA3-CD7E645793F8}" type="presParOf" srcId="{0D4B0111-60DD-46DB-9EBC-882768A9F704}" destId="{D6BB364D-A0DE-4520-85BA-C08C70B1F026}" srcOrd="1" destOrd="0" presId="urn:microsoft.com/office/officeart/2005/8/layout/list1"/>
    <dgm:cxn modelId="{2572CE40-A3A1-4EBD-B0E5-AC282CD5B59C}" type="presParOf" srcId="{6C904286-9D86-4F50-ABE7-7F93FB29F2C9}" destId="{DD137DF5-3ED2-4A64-858A-BC506AE37F1A}" srcOrd="5" destOrd="0" presId="urn:microsoft.com/office/officeart/2005/8/layout/list1"/>
    <dgm:cxn modelId="{27AF54A6-FDE0-42DD-AAE9-D68F1E6AD762}" type="presParOf" srcId="{6C904286-9D86-4F50-ABE7-7F93FB29F2C9}" destId="{98FBA03F-E2D8-4960-91A7-FADB21FEE48C}" srcOrd="6" destOrd="0" presId="urn:microsoft.com/office/officeart/2005/8/layout/list1"/>
    <dgm:cxn modelId="{8C1B16FD-49D0-4881-8C7A-998191D060D9}" type="presParOf" srcId="{6C904286-9D86-4F50-ABE7-7F93FB29F2C9}" destId="{4A61AC25-81D9-4A85-8811-B15C7775EB0F}" srcOrd="7" destOrd="0" presId="urn:microsoft.com/office/officeart/2005/8/layout/list1"/>
    <dgm:cxn modelId="{E28420F5-CC02-4D90-B85A-D1C56E1187C4}" type="presParOf" srcId="{6C904286-9D86-4F50-ABE7-7F93FB29F2C9}" destId="{355AE4C0-FB64-46A7-9E08-FE52A048D79C}" srcOrd="8" destOrd="0" presId="urn:microsoft.com/office/officeart/2005/8/layout/list1"/>
    <dgm:cxn modelId="{27F68ECF-DFEC-495A-8806-FF297500560D}" type="presParOf" srcId="{355AE4C0-FB64-46A7-9E08-FE52A048D79C}" destId="{BAFE539C-F956-4769-BDCA-F0076FCB0AB4}" srcOrd="0" destOrd="0" presId="urn:microsoft.com/office/officeart/2005/8/layout/list1"/>
    <dgm:cxn modelId="{DE373587-CB1F-415E-874A-9905E6B9B939}" type="presParOf" srcId="{355AE4C0-FB64-46A7-9E08-FE52A048D79C}" destId="{CC242F98-C8E7-43E1-B759-AD8F895652F9}" srcOrd="1" destOrd="0" presId="urn:microsoft.com/office/officeart/2005/8/layout/list1"/>
    <dgm:cxn modelId="{5BCA9345-3500-454C-A9D7-0D33C3662B7B}" type="presParOf" srcId="{6C904286-9D86-4F50-ABE7-7F93FB29F2C9}" destId="{0467FDF9-A5D8-44D7-A85E-A0475EBB967E}" srcOrd="9" destOrd="0" presId="urn:microsoft.com/office/officeart/2005/8/layout/list1"/>
    <dgm:cxn modelId="{52446DF2-7508-42C6-A28C-4317E5689C15}" type="presParOf" srcId="{6C904286-9D86-4F50-ABE7-7F93FB29F2C9}" destId="{0A035FFF-6F2C-4BD5-A5DA-416766842B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EE6CFC-B518-4AAE-ADF7-F1BECD6D7128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9E33167-4128-4ECD-AC95-149D1CCA4B46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Definition</a:t>
          </a:r>
          <a:endParaRPr lang="en-US" altLang="ja-JP" dirty="0">
            <a:ea typeface="MS PGothic" pitchFamily="34" charset="-128"/>
          </a:endParaRPr>
        </a:p>
      </dgm:t>
    </dgm:pt>
    <dgm:pt modelId="{348B33A8-6807-433C-906C-0327B4B9EE6D}" type="parTrans" cxnId="{69B9B3C0-C6BF-41D8-95E0-7C6885373E59}">
      <dgm:prSet/>
      <dgm:spPr/>
      <dgm:t>
        <a:bodyPr/>
        <a:lstStyle/>
        <a:p>
          <a:endParaRPr lang="en-US"/>
        </a:p>
      </dgm:t>
    </dgm:pt>
    <dgm:pt modelId="{6BDFE6A7-2622-4AE7-97F7-65C7EE73ACE3}" type="sibTrans" cxnId="{69B9B3C0-C6BF-41D8-95E0-7C6885373E59}">
      <dgm:prSet/>
      <dgm:spPr/>
      <dgm:t>
        <a:bodyPr/>
        <a:lstStyle/>
        <a:p>
          <a:endParaRPr lang="en-US"/>
        </a:p>
      </dgm:t>
    </dgm:pt>
    <dgm:pt modelId="{3CDDD800-D938-45A0-B65E-D4F81B3311A3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It builds </a:t>
          </a:r>
          <a:r>
            <a:rPr lang="en-US" altLang="ja-JP" dirty="0" smtClean="0">
              <a:solidFill>
                <a:srgbClr val="808000"/>
              </a:solidFill>
              <a:ea typeface="MS PGothic" pitchFamily="34" charset="-128"/>
            </a:rPr>
            <a:t>data-driven</a:t>
          </a:r>
          <a:r>
            <a:rPr lang="en-US" altLang="ja-JP" dirty="0" smtClean="0">
              <a:ea typeface="MS PGothic" pitchFamily="34" charset="-128"/>
            </a:rPr>
            <a:t> and </a:t>
          </a:r>
          <a:r>
            <a:rPr lang="en-US" altLang="ja-JP" dirty="0" smtClean="0">
              <a:solidFill>
                <a:srgbClr val="808000"/>
              </a:solidFill>
              <a:ea typeface="MS PGothic" pitchFamily="34" charset="-128"/>
            </a:rPr>
            <a:t>logical knowledge</a:t>
          </a:r>
          <a:r>
            <a:rPr lang="en-US" altLang="ja-JP" dirty="0" smtClean="0">
              <a:ea typeface="MS PGothic" pitchFamily="34" charset="-128"/>
            </a:rPr>
            <a:t> into both data and control script.</a:t>
          </a:r>
          <a:endParaRPr lang="en-US" altLang="ja-JP" dirty="0">
            <a:ea typeface="MS PGothic" pitchFamily="34" charset="-128"/>
          </a:endParaRPr>
        </a:p>
      </dgm:t>
    </dgm:pt>
    <dgm:pt modelId="{265CFA66-2302-47D9-B27B-BDAEA38F36A0}" type="parTrans" cxnId="{F5D26C7E-6198-4DFB-A1EE-FCAEE8BA9F5B}">
      <dgm:prSet/>
      <dgm:spPr/>
      <dgm:t>
        <a:bodyPr/>
        <a:lstStyle/>
        <a:p>
          <a:endParaRPr lang="en-US"/>
        </a:p>
      </dgm:t>
    </dgm:pt>
    <dgm:pt modelId="{34B19556-6DAF-4E98-A791-AA5846E58BE6}" type="sibTrans" cxnId="{F5D26C7E-6198-4DFB-A1EE-FCAEE8BA9F5B}">
      <dgm:prSet/>
      <dgm:spPr/>
      <dgm:t>
        <a:bodyPr/>
        <a:lstStyle/>
        <a:p>
          <a:endParaRPr lang="en-US"/>
        </a:p>
      </dgm:t>
    </dgm:pt>
    <dgm:pt modelId="{C505DFCB-ADE5-4F17-BB3F-06ECA51F46D9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Advantages</a:t>
          </a:r>
          <a:endParaRPr lang="en-US" altLang="ja-JP" dirty="0">
            <a:ea typeface="MS PGothic" pitchFamily="34" charset="-128"/>
          </a:endParaRPr>
        </a:p>
      </dgm:t>
    </dgm:pt>
    <dgm:pt modelId="{A977EE5D-7EC1-4380-9D88-EA24D6B04E8A}" type="parTrans" cxnId="{A2994FF7-75AD-42E9-911D-B30DB0ABCFD4}">
      <dgm:prSet/>
      <dgm:spPr/>
      <dgm:t>
        <a:bodyPr/>
        <a:lstStyle/>
        <a:p>
          <a:endParaRPr lang="en-US"/>
        </a:p>
      </dgm:t>
    </dgm:pt>
    <dgm:pt modelId="{47E712DE-3849-4F09-B180-26C2952F5E54}" type="sibTrans" cxnId="{A2994FF7-75AD-42E9-911D-B30DB0ABCFD4}">
      <dgm:prSet/>
      <dgm:spPr/>
      <dgm:t>
        <a:bodyPr/>
        <a:lstStyle/>
        <a:p>
          <a:endParaRPr lang="en-US"/>
        </a:p>
      </dgm:t>
    </dgm:pt>
    <dgm:pt modelId="{BC9589B6-5B3A-41E8-839E-5688634329C6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The number of scripts is number of functions of software under test.</a:t>
          </a:r>
          <a:endParaRPr lang="en-US" altLang="ja-JP" dirty="0">
            <a:ea typeface="MS PGothic" pitchFamily="34" charset="-128"/>
          </a:endParaRPr>
        </a:p>
      </dgm:t>
    </dgm:pt>
    <dgm:pt modelId="{F82969DC-7CBE-4818-9F79-C00AFDE0048A}" type="parTrans" cxnId="{F6595F0B-DB66-440B-B7B2-1F5ADAF7272F}">
      <dgm:prSet/>
      <dgm:spPr/>
      <dgm:t>
        <a:bodyPr/>
        <a:lstStyle/>
        <a:p>
          <a:endParaRPr lang="en-US"/>
        </a:p>
      </dgm:t>
    </dgm:pt>
    <dgm:pt modelId="{8A298E2A-5624-44D8-A271-E19ACCEA6CE8}" type="sibTrans" cxnId="{F6595F0B-DB66-440B-B7B2-1F5ADAF7272F}">
      <dgm:prSet/>
      <dgm:spPr/>
      <dgm:t>
        <a:bodyPr/>
        <a:lstStyle/>
        <a:p>
          <a:endParaRPr lang="en-US"/>
        </a:p>
      </dgm:t>
    </dgm:pt>
    <dgm:pt modelId="{706852C2-8415-48E9-A4AF-AF9DAD1EA5C8}">
      <dgm:prSet/>
      <dgm:spPr/>
      <dgm:t>
        <a:bodyPr/>
        <a:lstStyle/>
        <a:p>
          <a:r>
            <a:rPr lang="en-US" altLang="ja-JP" dirty="0" smtClean="0">
              <a:ea typeface="MS PGothic" pitchFamily="34" charset="-128"/>
            </a:rPr>
            <a:t>Non-programming testers is able to implement test cases</a:t>
          </a:r>
          <a:endParaRPr lang="en-US" dirty="0"/>
        </a:p>
      </dgm:t>
    </dgm:pt>
    <dgm:pt modelId="{24AAE57C-78F2-41E3-B626-F17ADA7FF1FE}" type="parTrans" cxnId="{91050657-ADF3-483A-B5C3-5E2AEFDBEF88}">
      <dgm:prSet/>
      <dgm:spPr/>
      <dgm:t>
        <a:bodyPr/>
        <a:lstStyle/>
        <a:p>
          <a:endParaRPr lang="en-US"/>
        </a:p>
      </dgm:t>
    </dgm:pt>
    <dgm:pt modelId="{BFF98C13-ADCE-47C3-AC2E-20E05647CD0C}" type="sibTrans" cxnId="{91050657-ADF3-483A-B5C3-5E2AEFDBEF88}">
      <dgm:prSet/>
      <dgm:spPr/>
      <dgm:t>
        <a:bodyPr/>
        <a:lstStyle/>
        <a:p>
          <a:endParaRPr lang="en-US"/>
        </a:p>
      </dgm:t>
    </dgm:pt>
    <dgm:pt modelId="{6C904286-9D86-4F50-ABE7-7F93FB29F2C9}" type="pres">
      <dgm:prSet presAssocID="{BCEE6CFC-B518-4AAE-ADF7-F1BECD6D712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5661EF-E95E-4D6A-B6A7-9158AD97E2D0}" type="pres">
      <dgm:prSet presAssocID="{19E33167-4128-4ECD-AC95-149D1CCA4B46}" presName="parentLin" presStyleCnt="0"/>
      <dgm:spPr/>
    </dgm:pt>
    <dgm:pt modelId="{9F3C5AF2-9CC7-4EC4-870E-3940BF029A06}" type="pres">
      <dgm:prSet presAssocID="{19E33167-4128-4ECD-AC95-149D1CCA4B4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405B3F7-0878-4B69-84DE-2F90CC84B905}" type="pres">
      <dgm:prSet presAssocID="{19E33167-4128-4ECD-AC95-149D1CCA4B4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4D34D-4772-413D-92C6-7452C9242F98}" type="pres">
      <dgm:prSet presAssocID="{19E33167-4128-4ECD-AC95-149D1CCA4B46}" presName="negativeSpace" presStyleCnt="0"/>
      <dgm:spPr/>
    </dgm:pt>
    <dgm:pt modelId="{4875EDE1-3F58-4AF4-B4ED-53871C410A83}" type="pres">
      <dgm:prSet presAssocID="{19E33167-4128-4ECD-AC95-149D1CCA4B46}" presName="childText" presStyleLbl="conFgAcc1" presStyleIdx="0" presStyleCnt="2" custScaleY="521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8A41E-B428-4466-B61E-5B0A0C8A56A8}" type="pres">
      <dgm:prSet presAssocID="{6BDFE6A7-2622-4AE7-97F7-65C7EE73ACE3}" presName="spaceBetweenRectangles" presStyleCnt="0"/>
      <dgm:spPr/>
    </dgm:pt>
    <dgm:pt modelId="{0D4B0111-60DD-46DB-9EBC-882768A9F704}" type="pres">
      <dgm:prSet presAssocID="{C505DFCB-ADE5-4F17-BB3F-06ECA51F46D9}" presName="parentLin" presStyleCnt="0"/>
      <dgm:spPr/>
    </dgm:pt>
    <dgm:pt modelId="{E1D9FDA5-FBC1-48CE-9F28-91355B74BF85}" type="pres">
      <dgm:prSet presAssocID="{C505DFCB-ADE5-4F17-BB3F-06ECA51F46D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6BB364D-A0DE-4520-85BA-C08C70B1F026}" type="pres">
      <dgm:prSet presAssocID="{C505DFCB-ADE5-4F17-BB3F-06ECA51F46D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37DF5-3ED2-4A64-858A-BC506AE37F1A}" type="pres">
      <dgm:prSet presAssocID="{C505DFCB-ADE5-4F17-BB3F-06ECA51F46D9}" presName="negativeSpace" presStyleCnt="0"/>
      <dgm:spPr/>
    </dgm:pt>
    <dgm:pt modelId="{98FBA03F-E2D8-4960-91A7-FADB21FEE48C}" type="pres">
      <dgm:prSet presAssocID="{C505DFCB-ADE5-4F17-BB3F-06ECA51F46D9}" presName="childText" presStyleLbl="conFgAcc1" presStyleIdx="1" presStyleCnt="2" custScaleY="83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994FF7-75AD-42E9-911D-B30DB0ABCFD4}" srcId="{BCEE6CFC-B518-4AAE-ADF7-F1BECD6D7128}" destId="{C505DFCB-ADE5-4F17-BB3F-06ECA51F46D9}" srcOrd="1" destOrd="0" parTransId="{A977EE5D-7EC1-4380-9D88-EA24D6B04E8A}" sibTransId="{47E712DE-3849-4F09-B180-26C2952F5E54}"/>
    <dgm:cxn modelId="{91050657-ADF3-483A-B5C3-5E2AEFDBEF88}" srcId="{C505DFCB-ADE5-4F17-BB3F-06ECA51F46D9}" destId="{706852C2-8415-48E9-A4AF-AF9DAD1EA5C8}" srcOrd="1" destOrd="0" parTransId="{24AAE57C-78F2-41E3-B626-F17ADA7FF1FE}" sibTransId="{BFF98C13-ADCE-47C3-AC2E-20E05647CD0C}"/>
    <dgm:cxn modelId="{5CF94C21-DD68-455E-BC9F-0DA074CC4159}" type="presOf" srcId="{C505DFCB-ADE5-4F17-BB3F-06ECA51F46D9}" destId="{D6BB364D-A0DE-4520-85BA-C08C70B1F026}" srcOrd="1" destOrd="0" presId="urn:microsoft.com/office/officeart/2005/8/layout/list1"/>
    <dgm:cxn modelId="{41843D29-2FE0-4894-A325-4D6CD302EAE1}" type="presOf" srcId="{BC9589B6-5B3A-41E8-839E-5688634329C6}" destId="{98FBA03F-E2D8-4960-91A7-FADB21FEE48C}" srcOrd="0" destOrd="0" presId="urn:microsoft.com/office/officeart/2005/8/layout/list1"/>
    <dgm:cxn modelId="{F6595F0B-DB66-440B-B7B2-1F5ADAF7272F}" srcId="{C505DFCB-ADE5-4F17-BB3F-06ECA51F46D9}" destId="{BC9589B6-5B3A-41E8-839E-5688634329C6}" srcOrd="0" destOrd="0" parTransId="{F82969DC-7CBE-4818-9F79-C00AFDE0048A}" sibTransId="{8A298E2A-5624-44D8-A271-E19ACCEA6CE8}"/>
    <dgm:cxn modelId="{6F8FDDAD-8667-474E-A3BE-27DEE463D58F}" type="presOf" srcId="{706852C2-8415-48E9-A4AF-AF9DAD1EA5C8}" destId="{98FBA03F-E2D8-4960-91A7-FADB21FEE48C}" srcOrd="0" destOrd="1" presId="urn:microsoft.com/office/officeart/2005/8/layout/list1"/>
    <dgm:cxn modelId="{E40FD28C-6225-4CAD-B190-5681EB9A723A}" type="presOf" srcId="{BCEE6CFC-B518-4AAE-ADF7-F1BECD6D7128}" destId="{6C904286-9D86-4F50-ABE7-7F93FB29F2C9}" srcOrd="0" destOrd="0" presId="urn:microsoft.com/office/officeart/2005/8/layout/list1"/>
    <dgm:cxn modelId="{DDCE4C2D-D5F9-48B4-96B7-0C507CCD419D}" type="presOf" srcId="{19E33167-4128-4ECD-AC95-149D1CCA4B46}" destId="{A405B3F7-0878-4B69-84DE-2F90CC84B905}" srcOrd="1" destOrd="0" presId="urn:microsoft.com/office/officeart/2005/8/layout/list1"/>
    <dgm:cxn modelId="{FA857D9D-23D8-4E0F-9C6D-BF57A7C4E537}" type="presOf" srcId="{C505DFCB-ADE5-4F17-BB3F-06ECA51F46D9}" destId="{E1D9FDA5-FBC1-48CE-9F28-91355B74BF85}" srcOrd="0" destOrd="0" presId="urn:microsoft.com/office/officeart/2005/8/layout/list1"/>
    <dgm:cxn modelId="{7AC0B227-0D97-457D-8B7C-D1DFA80AE580}" type="presOf" srcId="{3CDDD800-D938-45A0-B65E-D4F81B3311A3}" destId="{4875EDE1-3F58-4AF4-B4ED-53871C410A83}" srcOrd="0" destOrd="0" presId="urn:microsoft.com/office/officeart/2005/8/layout/list1"/>
    <dgm:cxn modelId="{69B9B3C0-C6BF-41D8-95E0-7C6885373E59}" srcId="{BCEE6CFC-B518-4AAE-ADF7-F1BECD6D7128}" destId="{19E33167-4128-4ECD-AC95-149D1CCA4B46}" srcOrd="0" destOrd="0" parTransId="{348B33A8-6807-433C-906C-0327B4B9EE6D}" sibTransId="{6BDFE6A7-2622-4AE7-97F7-65C7EE73ACE3}"/>
    <dgm:cxn modelId="{F5D26C7E-6198-4DFB-A1EE-FCAEE8BA9F5B}" srcId="{19E33167-4128-4ECD-AC95-149D1CCA4B46}" destId="{3CDDD800-D938-45A0-B65E-D4F81B3311A3}" srcOrd="0" destOrd="0" parTransId="{265CFA66-2302-47D9-B27B-BDAEA38F36A0}" sibTransId="{34B19556-6DAF-4E98-A791-AA5846E58BE6}"/>
    <dgm:cxn modelId="{0441809A-57C7-4B64-AB89-D6AF05A1DA52}" type="presOf" srcId="{19E33167-4128-4ECD-AC95-149D1CCA4B46}" destId="{9F3C5AF2-9CC7-4EC4-870E-3940BF029A06}" srcOrd="0" destOrd="0" presId="urn:microsoft.com/office/officeart/2005/8/layout/list1"/>
    <dgm:cxn modelId="{8732F0C7-3FC1-42B0-8B73-BE4DB122B8AA}" type="presParOf" srcId="{6C904286-9D86-4F50-ABE7-7F93FB29F2C9}" destId="{FA5661EF-E95E-4D6A-B6A7-9158AD97E2D0}" srcOrd="0" destOrd="0" presId="urn:microsoft.com/office/officeart/2005/8/layout/list1"/>
    <dgm:cxn modelId="{95CFC2C9-45A3-4D17-829F-826FA465CC57}" type="presParOf" srcId="{FA5661EF-E95E-4D6A-B6A7-9158AD97E2D0}" destId="{9F3C5AF2-9CC7-4EC4-870E-3940BF029A06}" srcOrd="0" destOrd="0" presId="urn:microsoft.com/office/officeart/2005/8/layout/list1"/>
    <dgm:cxn modelId="{D013A83F-9F66-4463-BA5C-FD1A7BDE4E82}" type="presParOf" srcId="{FA5661EF-E95E-4D6A-B6A7-9158AD97E2D0}" destId="{A405B3F7-0878-4B69-84DE-2F90CC84B905}" srcOrd="1" destOrd="0" presId="urn:microsoft.com/office/officeart/2005/8/layout/list1"/>
    <dgm:cxn modelId="{7A447AC0-D6F1-4502-9CD8-828D8B039F22}" type="presParOf" srcId="{6C904286-9D86-4F50-ABE7-7F93FB29F2C9}" destId="{B5F4D34D-4772-413D-92C6-7452C9242F98}" srcOrd="1" destOrd="0" presId="urn:microsoft.com/office/officeart/2005/8/layout/list1"/>
    <dgm:cxn modelId="{0B799CC2-433D-4B69-8AA1-1938310231C4}" type="presParOf" srcId="{6C904286-9D86-4F50-ABE7-7F93FB29F2C9}" destId="{4875EDE1-3F58-4AF4-B4ED-53871C410A83}" srcOrd="2" destOrd="0" presId="urn:microsoft.com/office/officeart/2005/8/layout/list1"/>
    <dgm:cxn modelId="{C59AA7D8-C3DE-40B6-9C7A-6C1AAC8EC5B8}" type="presParOf" srcId="{6C904286-9D86-4F50-ABE7-7F93FB29F2C9}" destId="{2868A41E-B428-4466-B61E-5B0A0C8A56A8}" srcOrd="3" destOrd="0" presId="urn:microsoft.com/office/officeart/2005/8/layout/list1"/>
    <dgm:cxn modelId="{4089F178-6596-4869-A659-B1BD3E356666}" type="presParOf" srcId="{6C904286-9D86-4F50-ABE7-7F93FB29F2C9}" destId="{0D4B0111-60DD-46DB-9EBC-882768A9F704}" srcOrd="4" destOrd="0" presId="urn:microsoft.com/office/officeart/2005/8/layout/list1"/>
    <dgm:cxn modelId="{5825451E-0C87-460D-9BB6-378C1E71BE15}" type="presParOf" srcId="{0D4B0111-60DD-46DB-9EBC-882768A9F704}" destId="{E1D9FDA5-FBC1-48CE-9F28-91355B74BF85}" srcOrd="0" destOrd="0" presId="urn:microsoft.com/office/officeart/2005/8/layout/list1"/>
    <dgm:cxn modelId="{86E00AA3-8C13-4A5F-8A08-B891616954A0}" type="presParOf" srcId="{0D4B0111-60DD-46DB-9EBC-882768A9F704}" destId="{D6BB364D-A0DE-4520-85BA-C08C70B1F026}" srcOrd="1" destOrd="0" presId="urn:microsoft.com/office/officeart/2005/8/layout/list1"/>
    <dgm:cxn modelId="{8B586437-8CAA-4161-8B65-4EBFA9DA0C34}" type="presParOf" srcId="{6C904286-9D86-4F50-ABE7-7F93FB29F2C9}" destId="{DD137DF5-3ED2-4A64-858A-BC506AE37F1A}" srcOrd="5" destOrd="0" presId="urn:microsoft.com/office/officeart/2005/8/layout/list1"/>
    <dgm:cxn modelId="{48654D4A-1D0D-4B0E-A788-BA2B0C451FA3}" type="presParOf" srcId="{6C904286-9D86-4F50-ABE7-7F93FB29F2C9}" destId="{98FBA03F-E2D8-4960-91A7-FADB21FEE48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0735B-8716-4CBF-BB32-C606BAC23DB3}">
      <dsp:nvSpPr>
        <dsp:cNvPr id="0" name=""/>
        <dsp:cNvSpPr/>
      </dsp:nvSpPr>
      <dsp:spPr>
        <a:xfrm>
          <a:off x="-5371213" y="-822911"/>
          <a:ext cx="6398798" cy="6398798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67B1B-E0BD-4BB3-9BF1-CAEA5A6A7C4E}">
      <dsp:nvSpPr>
        <dsp:cNvPr id="0" name=""/>
        <dsp:cNvSpPr/>
      </dsp:nvSpPr>
      <dsp:spPr>
        <a:xfrm>
          <a:off x="333421" y="216070"/>
          <a:ext cx="6666078" cy="43195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861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Life Cycle</a:t>
          </a:r>
          <a:endParaRPr lang="en-US" sz="2300" kern="1200" dirty="0"/>
        </a:p>
      </dsp:txBody>
      <dsp:txXfrm>
        <a:off x="333421" y="216070"/>
        <a:ext cx="6666078" cy="431950"/>
      </dsp:txXfrm>
    </dsp:sp>
    <dsp:sp modelId="{13CFBCBF-D83C-443C-A47E-B551056755F9}">
      <dsp:nvSpPr>
        <dsp:cNvPr id="0" name=""/>
        <dsp:cNvSpPr/>
      </dsp:nvSpPr>
      <dsp:spPr>
        <a:xfrm>
          <a:off x="63452" y="162076"/>
          <a:ext cx="539937" cy="539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420D7-F7D6-46BB-8209-B2454BF9BAFA}">
      <dsp:nvSpPr>
        <dsp:cNvPr id="0" name=""/>
        <dsp:cNvSpPr/>
      </dsp:nvSpPr>
      <dsp:spPr>
        <a:xfrm>
          <a:off x="724591" y="864376"/>
          <a:ext cx="6274908" cy="43195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861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300" kern="1200" dirty="0" smtClean="0">
              <a:ea typeface="ＭＳ Ｐゴシック" pitchFamily="34" charset="-128"/>
            </a:rPr>
            <a:t>Automation Test Consideration</a:t>
          </a:r>
          <a:endParaRPr lang="en-US" sz="2300" kern="1200" dirty="0"/>
        </a:p>
      </dsp:txBody>
      <dsp:txXfrm>
        <a:off x="724591" y="864376"/>
        <a:ext cx="6274908" cy="431950"/>
      </dsp:txXfrm>
    </dsp:sp>
    <dsp:sp modelId="{3B7E54D2-E844-4DBD-BCF0-A6CA6D88322C}">
      <dsp:nvSpPr>
        <dsp:cNvPr id="0" name=""/>
        <dsp:cNvSpPr/>
      </dsp:nvSpPr>
      <dsp:spPr>
        <a:xfrm>
          <a:off x="454622" y="810382"/>
          <a:ext cx="539937" cy="539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4F8F3-C630-41F6-B715-C22F5381542F}">
      <dsp:nvSpPr>
        <dsp:cNvPr id="0" name=""/>
        <dsp:cNvSpPr/>
      </dsp:nvSpPr>
      <dsp:spPr>
        <a:xfrm>
          <a:off x="938950" y="1512206"/>
          <a:ext cx="6060549" cy="43195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861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Classic Reasons for Failure</a:t>
          </a:r>
          <a:endParaRPr lang="en-US" sz="2300" kern="1200" dirty="0"/>
        </a:p>
      </dsp:txBody>
      <dsp:txXfrm>
        <a:off x="938950" y="1512206"/>
        <a:ext cx="6060549" cy="431950"/>
      </dsp:txXfrm>
    </dsp:sp>
    <dsp:sp modelId="{6B8C8471-566E-4B65-9A1B-8D2F3C0621E7}">
      <dsp:nvSpPr>
        <dsp:cNvPr id="0" name=""/>
        <dsp:cNvSpPr/>
      </dsp:nvSpPr>
      <dsp:spPr>
        <a:xfrm>
          <a:off x="668981" y="1458212"/>
          <a:ext cx="539937" cy="539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3BF38-0B60-4281-96DF-22F86BBECC01}">
      <dsp:nvSpPr>
        <dsp:cNvPr id="0" name=""/>
        <dsp:cNvSpPr/>
      </dsp:nvSpPr>
      <dsp:spPr>
        <a:xfrm>
          <a:off x="1007393" y="2160512"/>
          <a:ext cx="5992106" cy="43195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861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cs typeface="Times New Roman" pitchFamily="18" charset="0"/>
            </a:rPr>
            <a:t>Generic Automation Test Routine</a:t>
          </a:r>
          <a:endParaRPr lang="en-US" sz="2300" kern="1200" dirty="0"/>
        </a:p>
      </dsp:txBody>
      <dsp:txXfrm>
        <a:off x="1007393" y="2160512"/>
        <a:ext cx="5992106" cy="431950"/>
      </dsp:txXfrm>
    </dsp:sp>
    <dsp:sp modelId="{4900837A-BFB9-457F-9268-3CF2D67CFC80}">
      <dsp:nvSpPr>
        <dsp:cNvPr id="0" name=""/>
        <dsp:cNvSpPr/>
      </dsp:nvSpPr>
      <dsp:spPr>
        <a:xfrm>
          <a:off x="737424" y="2106518"/>
          <a:ext cx="539937" cy="539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386D8-9AA9-43E0-A6A9-468CE07CF56E}">
      <dsp:nvSpPr>
        <dsp:cNvPr id="0" name=""/>
        <dsp:cNvSpPr/>
      </dsp:nvSpPr>
      <dsp:spPr>
        <a:xfrm>
          <a:off x="938950" y="2808818"/>
          <a:ext cx="6060549" cy="43195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861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Scripting Techniques</a:t>
          </a:r>
          <a:endParaRPr lang="en-US" sz="2300" kern="1200" dirty="0"/>
        </a:p>
      </dsp:txBody>
      <dsp:txXfrm>
        <a:off x="938950" y="2808818"/>
        <a:ext cx="6060549" cy="431950"/>
      </dsp:txXfrm>
    </dsp:sp>
    <dsp:sp modelId="{7275D440-E717-4523-B3A2-EB9DB5EE0ED0}">
      <dsp:nvSpPr>
        <dsp:cNvPr id="0" name=""/>
        <dsp:cNvSpPr/>
      </dsp:nvSpPr>
      <dsp:spPr>
        <a:xfrm>
          <a:off x="668981" y="2754824"/>
          <a:ext cx="539937" cy="539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CB5A1-5036-4A6B-B66D-1D46892EBD06}">
      <dsp:nvSpPr>
        <dsp:cNvPr id="0" name=""/>
        <dsp:cNvSpPr/>
      </dsp:nvSpPr>
      <dsp:spPr>
        <a:xfrm>
          <a:off x="724591" y="3456648"/>
          <a:ext cx="6274908" cy="43195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861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cs typeface="Times New Roman" pitchFamily="18" charset="0"/>
            </a:rPr>
            <a:t>Tool Selection Process</a:t>
          </a:r>
          <a:endParaRPr lang="en-US" sz="2300" kern="1200" dirty="0"/>
        </a:p>
      </dsp:txBody>
      <dsp:txXfrm>
        <a:off x="724591" y="3456648"/>
        <a:ext cx="6274908" cy="431950"/>
      </dsp:txXfrm>
    </dsp:sp>
    <dsp:sp modelId="{EDA86380-CE0B-4C16-A411-6C50FA8B5E50}">
      <dsp:nvSpPr>
        <dsp:cNvPr id="0" name=""/>
        <dsp:cNvSpPr/>
      </dsp:nvSpPr>
      <dsp:spPr>
        <a:xfrm>
          <a:off x="454622" y="3402654"/>
          <a:ext cx="539937" cy="539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CC22A-4081-4103-8C06-B16E706ADC22}">
      <dsp:nvSpPr>
        <dsp:cNvPr id="0" name=""/>
        <dsp:cNvSpPr/>
      </dsp:nvSpPr>
      <dsp:spPr>
        <a:xfrm>
          <a:off x="333421" y="4104954"/>
          <a:ext cx="6666078" cy="43195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861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Platform Under Test </a:t>
          </a:r>
          <a:endParaRPr lang="en-US" sz="2300" kern="1200" dirty="0"/>
        </a:p>
      </dsp:txBody>
      <dsp:txXfrm>
        <a:off x="333421" y="4104954"/>
        <a:ext cx="6666078" cy="431950"/>
      </dsp:txXfrm>
    </dsp:sp>
    <dsp:sp modelId="{3FA6F7B0-B65B-4C18-A8CE-40933CA43FF1}">
      <dsp:nvSpPr>
        <dsp:cNvPr id="0" name=""/>
        <dsp:cNvSpPr/>
      </dsp:nvSpPr>
      <dsp:spPr>
        <a:xfrm>
          <a:off x="63452" y="4050960"/>
          <a:ext cx="539937" cy="539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41E44-D5B1-49C6-867E-4C78D2E3CA3E}">
      <dsp:nvSpPr>
        <dsp:cNvPr id="0" name=""/>
        <dsp:cNvSpPr/>
      </dsp:nvSpPr>
      <dsp:spPr>
        <a:xfrm rot="16200000">
          <a:off x="-1484820" y="1486804"/>
          <a:ext cx="4920504" cy="194689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0" tIns="0" rIns="120303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Environment Setup</a:t>
          </a:r>
          <a:endParaRPr lang="en-US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500" kern="1200" dirty="0" smtClean="0"/>
            <a:t>Occur before test execution.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500" kern="1200" dirty="0" smtClean="0"/>
            <a:t>Setup necessary system variables (speed, fonts, location etc.).</a:t>
          </a:r>
          <a:endParaRPr lang="en-US" altLang="ja-JP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500" kern="1200" dirty="0" smtClean="0"/>
            <a:t>Declare global variables</a:t>
          </a:r>
          <a:endParaRPr lang="en-US" altLang="ja-JP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500" kern="1200" dirty="0" smtClean="0"/>
            <a:t>Include common libraries of reusable of functions </a:t>
          </a:r>
          <a:endParaRPr lang="en-US" sz="1500" kern="1200" dirty="0"/>
        </a:p>
      </dsp:txBody>
      <dsp:txXfrm rot="5400000">
        <a:off x="1984" y="984101"/>
        <a:ext cx="1946895" cy="2952302"/>
      </dsp:txXfrm>
    </dsp:sp>
    <dsp:sp modelId="{5383D220-1E29-4D6F-815E-D036BA42B213}">
      <dsp:nvSpPr>
        <dsp:cNvPr id="0" name=""/>
        <dsp:cNvSpPr/>
      </dsp:nvSpPr>
      <dsp:spPr>
        <a:xfrm rot="16200000">
          <a:off x="608091" y="1486804"/>
          <a:ext cx="4920504" cy="194689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0" tIns="0" rIns="120303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Screens Navigation</a:t>
          </a:r>
          <a:endParaRPr lang="en-US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500" kern="1200" dirty="0" smtClean="0"/>
            <a:t>User-defined functions to navigate through a screen.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500" kern="1200" dirty="0" smtClean="0"/>
            <a:t>Write simple functions for each field on the screen instead of writing one big function per screen.</a:t>
          </a:r>
          <a:endParaRPr lang="en-US" sz="1500" kern="1200" dirty="0"/>
        </a:p>
      </dsp:txBody>
      <dsp:txXfrm rot="5400000">
        <a:off x="2094895" y="984101"/>
        <a:ext cx="1946895" cy="2952302"/>
      </dsp:txXfrm>
    </dsp:sp>
    <dsp:sp modelId="{5581169A-E9D2-461C-BDC6-6A26480BB6CE}">
      <dsp:nvSpPr>
        <dsp:cNvPr id="0" name=""/>
        <dsp:cNvSpPr/>
      </dsp:nvSpPr>
      <dsp:spPr>
        <a:xfrm rot="16200000">
          <a:off x="2701004" y="1486804"/>
          <a:ext cx="4920504" cy="194689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0" tIns="0" rIns="120303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Test Data</a:t>
          </a:r>
          <a:endParaRPr lang="en-US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500" kern="1200" dirty="0" smtClean="0"/>
            <a:t>Data access layer.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500" kern="1200" dirty="0" smtClean="0"/>
            <a:t>It SHOULD have the large number of test data than then number of test scripts.</a:t>
          </a:r>
          <a:endParaRPr lang="en-US" sz="1500" kern="1200" dirty="0"/>
        </a:p>
      </dsp:txBody>
      <dsp:txXfrm rot="5400000">
        <a:off x="4187808" y="984101"/>
        <a:ext cx="1946895" cy="2952302"/>
      </dsp:txXfrm>
    </dsp:sp>
    <dsp:sp modelId="{06539608-85DF-4032-A7DE-A1DB6622DC9E}">
      <dsp:nvSpPr>
        <dsp:cNvPr id="0" name=""/>
        <dsp:cNvSpPr/>
      </dsp:nvSpPr>
      <dsp:spPr>
        <a:xfrm rot="16200000">
          <a:off x="4793916" y="1486804"/>
          <a:ext cx="4920504" cy="194689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0" tIns="0" rIns="120303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Environment Recovery</a:t>
          </a:r>
          <a:endParaRPr lang="en-US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500" kern="1200" dirty="0" smtClean="0"/>
            <a:t>Clean up after a test is executed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500" kern="1200" dirty="0" smtClean="0"/>
            <a:t>Revert file system</a:t>
          </a:r>
          <a:endParaRPr lang="en-US" sz="1500" kern="1200" dirty="0"/>
        </a:p>
      </dsp:txBody>
      <dsp:txXfrm rot="5400000">
        <a:off x="6280720" y="984101"/>
        <a:ext cx="1946895" cy="2952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5AE29-F6D7-4271-8005-1F55DC24CD70}">
      <dsp:nvSpPr>
        <dsp:cNvPr id="0" name=""/>
        <dsp:cNvSpPr/>
      </dsp:nvSpPr>
      <dsp:spPr>
        <a:xfrm rot="5400000">
          <a:off x="4696543" y="-2448335"/>
          <a:ext cx="1246109" cy="6649595"/>
        </a:xfrm>
        <a:prstGeom prst="round2Same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900" kern="1200" dirty="0" smtClean="0"/>
            <a:t>Like programming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900" kern="1200" dirty="0" smtClean="0"/>
            <a:t>Scripting is very flexible. There are  many ways of scripting to perform a given task.</a:t>
          </a:r>
          <a:endParaRPr lang="en-US" sz="1900" kern="1200" dirty="0"/>
        </a:p>
      </dsp:txBody>
      <dsp:txXfrm rot="-5400000">
        <a:off x="1994800" y="314238"/>
        <a:ext cx="6588765" cy="1124449"/>
      </dsp:txXfrm>
    </dsp:sp>
    <dsp:sp modelId="{FD622355-BEF5-412A-ABA9-7F4C5352152B}">
      <dsp:nvSpPr>
        <dsp:cNvPr id="0" name=""/>
        <dsp:cNvSpPr/>
      </dsp:nvSpPr>
      <dsp:spPr>
        <a:xfrm>
          <a:off x="124491" y="163"/>
          <a:ext cx="1870309" cy="1752595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Introduction</a:t>
          </a:r>
          <a:endParaRPr lang="en-US" sz="2300" kern="1200" dirty="0"/>
        </a:p>
      </dsp:txBody>
      <dsp:txXfrm>
        <a:off x="210046" y="85718"/>
        <a:ext cx="1699199" cy="1581485"/>
      </dsp:txXfrm>
    </dsp:sp>
    <dsp:sp modelId="{1488FE52-7B23-4639-9B8C-5ADD25A5FEDA}">
      <dsp:nvSpPr>
        <dsp:cNvPr id="0" name=""/>
        <dsp:cNvSpPr/>
      </dsp:nvSpPr>
      <dsp:spPr>
        <a:xfrm rot="5400000">
          <a:off x="4019101" y="136975"/>
          <a:ext cx="2589018" cy="6643101"/>
        </a:xfrm>
        <a:prstGeom prst="round2Same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900" b="1" kern="1200" dirty="0" smtClean="0"/>
            <a:t>Number of script</a:t>
          </a:r>
          <a:r>
            <a:rPr lang="en-US" altLang="ja-JP" sz="1900" kern="1200" dirty="0" smtClean="0"/>
            <a:t>: Less than one script for each test case.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900" b="1" kern="1200" dirty="0" smtClean="0"/>
            <a:t>Size of script</a:t>
          </a:r>
          <a:r>
            <a:rPr lang="en-US" altLang="ja-JP" sz="1900" kern="1200" dirty="0" smtClean="0"/>
            <a:t>: Small with annotation, no more than two pages.</a:t>
          </a:r>
          <a:endParaRPr lang="en-US" altLang="ja-JP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900" b="1" kern="1200" dirty="0" smtClean="0"/>
            <a:t>Function Oriented</a:t>
          </a:r>
          <a:r>
            <a:rPr lang="en-US" altLang="ja-JP" sz="1900" kern="1200" dirty="0" smtClean="0"/>
            <a:t>: Each script has a clear and single purpose.</a:t>
          </a:r>
          <a:endParaRPr lang="en-US" altLang="ja-JP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900" b="1" kern="1200" dirty="0" smtClean="0"/>
            <a:t>Documentation</a:t>
          </a:r>
          <a:r>
            <a:rPr lang="en-US" altLang="ja-JP" sz="1900" kern="1200" dirty="0" smtClean="0"/>
            <a:t> is place at the header of the script.</a:t>
          </a:r>
          <a:endParaRPr lang="en-US" altLang="ja-JP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900" b="1" kern="1200" dirty="0" smtClean="0"/>
            <a:t>Reuse</a:t>
          </a:r>
          <a:r>
            <a:rPr lang="en-US" altLang="ja-JP" sz="1900" kern="1200" dirty="0" smtClean="0"/>
            <a:t>: Many scripts are reuse by different test cases.</a:t>
          </a:r>
          <a:endParaRPr lang="en-US" altLang="ja-JP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900" b="1" kern="1200" dirty="0" smtClean="0"/>
            <a:t>Structured</a:t>
          </a:r>
          <a:r>
            <a:rPr lang="en-US" altLang="ja-JP" sz="1900" kern="1200" dirty="0" smtClean="0"/>
            <a:t>: Easy to see and understand the structure.</a:t>
          </a:r>
          <a:endParaRPr lang="en-US" altLang="ja-JP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900" b="1" kern="1200" dirty="0" smtClean="0"/>
            <a:t>Maintenance</a:t>
          </a:r>
          <a:r>
            <a:rPr lang="en-US" altLang="ja-JP" sz="1900" kern="1200" dirty="0" smtClean="0"/>
            <a:t>: Easy to change according to software.</a:t>
          </a:r>
          <a:endParaRPr lang="en-US" altLang="ja-JP" sz="1900" kern="1200" dirty="0"/>
        </a:p>
      </dsp:txBody>
      <dsp:txXfrm rot="-5400000">
        <a:off x="1992060" y="2290402"/>
        <a:ext cx="6516716" cy="2336248"/>
      </dsp:txXfrm>
    </dsp:sp>
    <dsp:sp modelId="{C808BA09-55CE-46D4-AB57-015736473957}">
      <dsp:nvSpPr>
        <dsp:cNvPr id="0" name=""/>
        <dsp:cNvSpPr/>
      </dsp:nvSpPr>
      <dsp:spPr>
        <a:xfrm>
          <a:off x="124491" y="1840389"/>
          <a:ext cx="1867568" cy="3236273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Attributes of good script</a:t>
          </a:r>
          <a:endParaRPr lang="en-US" sz="2300" kern="1200" dirty="0"/>
        </a:p>
      </dsp:txBody>
      <dsp:txXfrm>
        <a:off x="215658" y="1931556"/>
        <a:ext cx="1685234" cy="30539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85958-A791-40B0-8A8D-4D2EDF343FFB}">
      <dsp:nvSpPr>
        <dsp:cNvPr id="0" name=""/>
        <dsp:cNvSpPr/>
      </dsp:nvSpPr>
      <dsp:spPr>
        <a:xfrm>
          <a:off x="0" y="3891858"/>
          <a:ext cx="4302398" cy="85144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900" kern="1200" dirty="0" smtClean="0">
              <a:ea typeface="MS PGothic" pitchFamily="34" charset="-128"/>
            </a:rPr>
            <a:t>Keyword-driven scripting</a:t>
          </a:r>
          <a:endParaRPr lang="en-US" altLang="ja-JP" sz="2900" kern="1200" dirty="0">
            <a:ea typeface="MS PGothic" pitchFamily="34" charset="-128"/>
          </a:endParaRPr>
        </a:p>
      </dsp:txBody>
      <dsp:txXfrm>
        <a:off x="0" y="3891858"/>
        <a:ext cx="4302398" cy="851443"/>
      </dsp:txXfrm>
    </dsp:sp>
    <dsp:sp modelId="{5EFB96C5-9E9E-4721-8C54-4E1B013E0A86}">
      <dsp:nvSpPr>
        <dsp:cNvPr id="0" name=""/>
        <dsp:cNvSpPr/>
      </dsp:nvSpPr>
      <dsp:spPr>
        <a:xfrm rot="10800000">
          <a:off x="0" y="2595109"/>
          <a:ext cx="4302398" cy="1309520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900" kern="1200" dirty="0" smtClean="0">
              <a:ea typeface="MS PGothic" pitchFamily="34" charset="-128"/>
            </a:rPr>
            <a:t>Data-driven scripting</a:t>
          </a:r>
          <a:endParaRPr lang="en-US" altLang="ja-JP" sz="2900" kern="1200" dirty="0">
            <a:ea typeface="MS PGothic" pitchFamily="34" charset="-128"/>
          </a:endParaRPr>
        </a:p>
      </dsp:txBody>
      <dsp:txXfrm rot="10800000">
        <a:off x="0" y="2595109"/>
        <a:ext cx="4302398" cy="850887"/>
      </dsp:txXfrm>
    </dsp:sp>
    <dsp:sp modelId="{6D53B94C-6EDE-4467-807E-09C8FB118203}">
      <dsp:nvSpPr>
        <dsp:cNvPr id="0" name=""/>
        <dsp:cNvSpPr/>
      </dsp:nvSpPr>
      <dsp:spPr>
        <a:xfrm rot="10800000">
          <a:off x="0" y="1298361"/>
          <a:ext cx="4302398" cy="1309520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900" kern="1200" dirty="0" smtClean="0">
              <a:ea typeface="MS PGothic" pitchFamily="34" charset="-128"/>
            </a:rPr>
            <a:t>Structured scripting</a:t>
          </a:r>
          <a:endParaRPr lang="en-US" altLang="ja-JP" sz="2900" kern="1200" dirty="0">
            <a:ea typeface="MS PGothic" pitchFamily="34" charset="-128"/>
          </a:endParaRPr>
        </a:p>
      </dsp:txBody>
      <dsp:txXfrm rot="10800000">
        <a:off x="0" y="1298361"/>
        <a:ext cx="4302398" cy="850887"/>
      </dsp:txXfrm>
    </dsp:sp>
    <dsp:sp modelId="{852A54D4-0E7A-4EB9-ACC8-8E99020F1559}">
      <dsp:nvSpPr>
        <dsp:cNvPr id="0" name=""/>
        <dsp:cNvSpPr/>
      </dsp:nvSpPr>
      <dsp:spPr>
        <a:xfrm rot="10800000">
          <a:off x="0" y="1613"/>
          <a:ext cx="4302398" cy="1309520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900" kern="1200" dirty="0" smtClean="0">
              <a:ea typeface="MS PGothic" pitchFamily="34" charset="-128"/>
            </a:rPr>
            <a:t>Linear scripting</a:t>
          </a:r>
          <a:endParaRPr lang="en-US" altLang="ja-JP" sz="2900" kern="1200" dirty="0">
            <a:ea typeface="MS PGothic" pitchFamily="34" charset="-128"/>
          </a:endParaRPr>
        </a:p>
      </dsp:txBody>
      <dsp:txXfrm rot="10800000">
        <a:off x="0" y="1613"/>
        <a:ext cx="4302398" cy="8508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5EDE1-3F58-4AF4-B4ED-53871C410A83}">
      <dsp:nvSpPr>
        <dsp:cNvPr id="0" name=""/>
        <dsp:cNvSpPr/>
      </dsp:nvSpPr>
      <dsp:spPr>
        <a:xfrm>
          <a:off x="0" y="260460"/>
          <a:ext cx="834977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035" tIns="333248" rIns="6480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600" kern="1200" dirty="0" smtClean="0">
              <a:ea typeface="MS PGothic" pitchFamily="34" charset="-128"/>
            </a:rPr>
            <a:t>A linear script is what a test is performed manually.</a:t>
          </a:r>
          <a:endParaRPr lang="en-US" altLang="ja-JP" sz="1600" kern="1200" dirty="0">
            <a:ea typeface="MS PGothic" pitchFamily="34" charset="-128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600" kern="1200" smtClean="0">
              <a:ea typeface="MS PGothic" pitchFamily="34" charset="-128"/>
            </a:rPr>
            <a:t>It contains all keystrokes, function keys, arrow keys and input data.</a:t>
          </a:r>
          <a:endParaRPr lang="en-US" altLang="ja-JP" sz="1600" kern="1200" dirty="0">
            <a:ea typeface="MS PGothic" pitchFamily="34" charset="-128"/>
          </a:endParaRPr>
        </a:p>
      </dsp:txBody>
      <dsp:txXfrm>
        <a:off x="0" y="260460"/>
        <a:ext cx="8349777" cy="907200"/>
      </dsp:txXfrm>
    </dsp:sp>
    <dsp:sp modelId="{A405B3F7-0878-4B69-84DE-2F90CC84B905}">
      <dsp:nvSpPr>
        <dsp:cNvPr id="0" name=""/>
        <dsp:cNvSpPr/>
      </dsp:nvSpPr>
      <dsp:spPr>
        <a:xfrm>
          <a:off x="417488" y="24300"/>
          <a:ext cx="5844843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921" tIns="0" rIns="22092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600" kern="1200" dirty="0" smtClean="0">
              <a:ea typeface="MS PGothic" pitchFamily="34" charset="-128"/>
            </a:rPr>
            <a:t>Definition</a:t>
          </a:r>
          <a:endParaRPr lang="en-US" altLang="ja-JP" sz="1600" kern="1200" dirty="0">
            <a:ea typeface="MS PGothic" pitchFamily="34" charset="-128"/>
          </a:endParaRPr>
        </a:p>
      </dsp:txBody>
      <dsp:txXfrm>
        <a:off x="440545" y="47357"/>
        <a:ext cx="5798729" cy="426206"/>
      </dsp:txXfrm>
    </dsp:sp>
    <dsp:sp modelId="{850AD75B-ED41-4325-B576-55696FE246B2}">
      <dsp:nvSpPr>
        <dsp:cNvPr id="0" name=""/>
        <dsp:cNvSpPr/>
      </dsp:nvSpPr>
      <dsp:spPr>
        <a:xfrm>
          <a:off x="0" y="1490220"/>
          <a:ext cx="834977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035" tIns="333248" rIns="6480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600" kern="1200" dirty="0" smtClean="0">
              <a:ea typeface="MS PGothic" pitchFamily="34" charset="-128"/>
            </a:rPr>
            <a:t>No upfront work or planning is required</a:t>
          </a:r>
          <a:endParaRPr lang="en-US" altLang="ja-JP" sz="1600" kern="1200" dirty="0">
            <a:ea typeface="MS PGothic" pitchFamily="34" charset="-128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600" kern="1200" smtClean="0">
              <a:ea typeface="MS PGothic" pitchFamily="34" charset="-128"/>
            </a:rPr>
            <a:t>Good for demonstrations and training.</a:t>
          </a:r>
          <a:endParaRPr lang="en-US" altLang="ja-JP" sz="1600" kern="1200" dirty="0">
            <a:ea typeface="MS PGothic" pitchFamily="34" charset="-128"/>
          </a:endParaRPr>
        </a:p>
      </dsp:txBody>
      <dsp:txXfrm>
        <a:off x="0" y="1490220"/>
        <a:ext cx="8349777" cy="907200"/>
      </dsp:txXfrm>
    </dsp:sp>
    <dsp:sp modelId="{DCDE0B67-7270-459F-95CA-8A33E4AB3619}">
      <dsp:nvSpPr>
        <dsp:cNvPr id="0" name=""/>
        <dsp:cNvSpPr/>
      </dsp:nvSpPr>
      <dsp:spPr>
        <a:xfrm>
          <a:off x="417488" y="1254060"/>
          <a:ext cx="5844843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921" tIns="0" rIns="22092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600" kern="1200" dirty="0" smtClean="0">
              <a:ea typeface="MS PGothic" pitchFamily="34" charset="-128"/>
            </a:rPr>
            <a:t>Advantages</a:t>
          </a:r>
          <a:endParaRPr lang="en-US" altLang="ja-JP" sz="1600" kern="1200" dirty="0">
            <a:ea typeface="MS PGothic" pitchFamily="34" charset="-128"/>
          </a:endParaRPr>
        </a:p>
      </dsp:txBody>
      <dsp:txXfrm>
        <a:off x="440545" y="1277117"/>
        <a:ext cx="5798729" cy="426206"/>
      </dsp:txXfrm>
    </dsp:sp>
    <dsp:sp modelId="{FCF4B62F-4CA3-4DE0-B3E4-C144F0D536C0}">
      <dsp:nvSpPr>
        <dsp:cNvPr id="0" name=""/>
        <dsp:cNvSpPr/>
      </dsp:nvSpPr>
      <dsp:spPr>
        <a:xfrm>
          <a:off x="0" y="2719981"/>
          <a:ext cx="8349777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035" tIns="333248" rIns="6480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600" kern="1200" smtClean="0">
              <a:ea typeface="MS PGothic" pitchFamily="34" charset="-128"/>
            </a:rPr>
            <a:t>Hard-coded for the test input and comparison.</a:t>
          </a:r>
          <a:endParaRPr lang="en-US" altLang="ja-JP" sz="1600" kern="1200" dirty="0">
            <a:ea typeface="MS PGothic" pitchFamily="34" charset="-128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600" kern="1200" smtClean="0">
              <a:ea typeface="MS PGothic" pitchFamily="34" charset="-128"/>
            </a:rPr>
            <a:t>No sharing or reuse of scripts.</a:t>
          </a:r>
          <a:endParaRPr lang="en-US" altLang="ja-JP" sz="1600" kern="1200" dirty="0">
            <a:ea typeface="MS PGothic" pitchFamily="34" charset="-128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600" kern="1200" dirty="0" smtClean="0">
              <a:ea typeface="MS PGothic" pitchFamily="34" charset="-128"/>
            </a:rPr>
            <a:t>Vulnerable to software changes</a:t>
          </a:r>
          <a:endParaRPr lang="en-US" altLang="ja-JP" sz="1600" kern="1200" dirty="0">
            <a:ea typeface="MS PGothic" pitchFamily="34" charset="-128"/>
          </a:endParaRPr>
        </a:p>
      </dsp:txBody>
      <dsp:txXfrm>
        <a:off x="0" y="2719981"/>
        <a:ext cx="8349777" cy="1159200"/>
      </dsp:txXfrm>
    </dsp:sp>
    <dsp:sp modelId="{0197D698-8EE7-4685-8C1B-F61FA9E61DE0}">
      <dsp:nvSpPr>
        <dsp:cNvPr id="0" name=""/>
        <dsp:cNvSpPr/>
      </dsp:nvSpPr>
      <dsp:spPr>
        <a:xfrm>
          <a:off x="417488" y="2483821"/>
          <a:ext cx="5844843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921" tIns="0" rIns="22092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600" kern="1200" dirty="0" smtClean="0">
              <a:ea typeface="MS PGothic" pitchFamily="34" charset="-128"/>
            </a:rPr>
            <a:t>Disadvantages</a:t>
          </a:r>
          <a:endParaRPr lang="en-US" altLang="ja-JP" sz="1600" kern="1200" dirty="0">
            <a:ea typeface="MS PGothic" pitchFamily="34" charset="-128"/>
          </a:endParaRPr>
        </a:p>
      </dsp:txBody>
      <dsp:txXfrm>
        <a:off x="440545" y="2506878"/>
        <a:ext cx="5798729" cy="426206"/>
      </dsp:txXfrm>
    </dsp:sp>
    <dsp:sp modelId="{5D7351D1-7E43-4E01-8FD1-68CA89190FA4}">
      <dsp:nvSpPr>
        <dsp:cNvPr id="0" name=""/>
        <dsp:cNvSpPr/>
      </dsp:nvSpPr>
      <dsp:spPr>
        <a:xfrm>
          <a:off x="0" y="4201741"/>
          <a:ext cx="834977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035" tIns="333248" rIns="6480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600" kern="1200" dirty="0" smtClean="0">
              <a:ea typeface="MS PGothic" pitchFamily="34" charset="-128"/>
            </a:rPr>
            <a:t>A test case is only used once to investigate test tool.</a:t>
          </a:r>
          <a:endParaRPr lang="en-US" altLang="ja-JP" sz="1600" kern="1200" dirty="0">
            <a:ea typeface="MS PGothic" pitchFamily="34" charset="-128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600" kern="1200" dirty="0" smtClean="0">
              <a:ea typeface="MS PGothic" pitchFamily="34" charset="-128"/>
            </a:rPr>
            <a:t>The software under test is un-changed from user’s perspective.</a:t>
          </a:r>
          <a:endParaRPr lang="en-US" altLang="ja-JP" sz="1600" kern="1200" dirty="0">
            <a:ea typeface="MS PGothic" pitchFamily="34" charset="-128"/>
          </a:endParaRPr>
        </a:p>
      </dsp:txBody>
      <dsp:txXfrm>
        <a:off x="0" y="4201741"/>
        <a:ext cx="8349777" cy="907200"/>
      </dsp:txXfrm>
    </dsp:sp>
    <dsp:sp modelId="{C139E5D2-BDDF-4795-9777-69080CFA4F50}">
      <dsp:nvSpPr>
        <dsp:cNvPr id="0" name=""/>
        <dsp:cNvSpPr/>
      </dsp:nvSpPr>
      <dsp:spPr>
        <a:xfrm>
          <a:off x="417488" y="3965581"/>
          <a:ext cx="5844843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921" tIns="0" rIns="22092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600" kern="1200" dirty="0" smtClean="0">
              <a:ea typeface="MS PGothic" pitchFamily="34" charset="-128"/>
            </a:rPr>
            <a:t>When to apply</a:t>
          </a:r>
          <a:endParaRPr lang="en-US" altLang="ja-JP" sz="1600" kern="1200" dirty="0">
            <a:ea typeface="MS PGothic" pitchFamily="34" charset="-128"/>
          </a:endParaRPr>
        </a:p>
      </dsp:txBody>
      <dsp:txXfrm>
        <a:off x="440545" y="3988638"/>
        <a:ext cx="5798729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5EDE1-3F58-4AF4-B4ED-53871C410A83}">
      <dsp:nvSpPr>
        <dsp:cNvPr id="0" name=""/>
        <dsp:cNvSpPr/>
      </dsp:nvSpPr>
      <dsp:spPr>
        <a:xfrm>
          <a:off x="0" y="361110"/>
          <a:ext cx="8349777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035" tIns="333248" rIns="6480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600" kern="1200" dirty="0" smtClean="0">
              <a:ea typeface="MS PGothic" pitchFamily="34" charset="-128"/>
            </a:rPr>
            <a:t>Special instructions control the execution (main routine) of the script.</a:t>
          </a:r>
          <a:endParaRPr lang="en-US" altLang="ja-JP" sz="1600" kern="1200" dirty="0">
            <a:ea typeface="MS PGothic" pitchFamily="34" charset="-128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600" kern="1200" smtClean="0">
              <a:ea typeface="MS PGothic" pitchFamily="34" charset="-128"/>
            </a:rPr>
            <a:t>Large scripts divide into smaller script </a:t>
          </a:r>
          <a:endParaRPr lang="en-US" altLang="ja-JP" sz="1600" kern="1200" dirty="0">
            <a:ea typeface="MS PGothic" pitchFamily="34" charset="-128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600" kern="1200" dirty="0" smtClean="0">
              <a:ea typeface="MS PGothic" pitchFamily="34" charset="-128"/>
            </a:rPr>
            <a:t>Three basic control structures: </a:t>
          </a:r>
          <a:r>
            <a:rPr lang="en-US" altLang="ja-JP" sz="1600" kern="1200" dirty="0" smtClean="0">
              <a:solidFill>
                <a:srgbClr val="000066"/>
              </a:solidFill>
              <a:ea typeface="MS PGothic" pitchFamily="34" charset="-128"/>
            </a:rPr>
            <a:t>Sequence, Selection</a:t>
          </a:r>
          <a:r>
            <a:rPr lang="en-US" altLang="ja-JP" sz="1600" kern="1200" dirty="0" smtClean="0">
              <a:ea typeface="MS PGothic" pitchFamily="34" charset="-128"/>
            </a:rPr>
            <a:t>, </a:t>
          </a:r>
          <a:r>
            <a:rPr lang="en-US" altLang="ja-JP" sz="1600" kern="1200" dirty="0" smtClean="0">
              <a:solidFill>
                <a:srgbClr val="000066"/>
              </a:solidFill>
              <a:ea typeface="MS PGothic" pitchFamily="34" charset="-128"/>
            </a:rPr>
            <a:t>Iteration.</a:t>
          </a:r>
          <a:endParaRPr lang="en-US" altLang="ja-JP" sz="1600" kern="1200" dirty="0">
            <a:ea typeface="MS PGothic" pitchFamily="34" charset="-128"/>
          </a:endParaRPr>
        </a:p>
      </dsp:txBody>
      <dsp:txXfrm>
        <a:off x="0" y="361110"/>
        <a:ext cx="8349777" cy="1159200"/>
      </dsp:txXfrm>
    </dsp:sp>
    <dsp:sp modelId="{A405B3F7-0878-4B69-84DE-2F90CC84B905}">
      <dsp:nvSpPr>
        <dsp:cNvPr id="0" name=""/>
        <dsp:cNvSpPr/>
      </dsp:nvSpPr>
      <dsp:spPr>
        <a:xfrm>
          <a:off x="417488" y="124950"/>
          <a:ext cx="5844843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921" tIns="0" rIns="22092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600" kern="1200" dirty="0" smtClean="0">
              <a:ea typeface="MS PGothic" pitchFamily="34" charset="-128"/>
            </a:rPr>
            <a:t>Definition</a:t>
          </a:r>
          <a:endParaRPr lang="en-US" altLang="ja-JP" sz="1600" kern="1200" dirty="0">
            <a:ea typeface="MS PGothic" pitchFamily="34" charset="-128"/>
          </a:endParaRPr>
        </a:p>
      </dsp:txBody>
      <dsp:txXfrm>
        <a:off x="440545" y="148007"/>
        <a:ext cx="5798729" cy="426206"/>
      </dsp:txXfrm>
    </dsp:sp>
    <dsp:sp modelId="{E5600D28-4DDB-4AF8-8B2D-4E6491A63BDC}">
      <dsp:nvSpPr>
        <dsp:cNvPr id="0" name=""/>
        <dsp:cNvSpPr/>
      </dsp:nvSpPr>
      <dsp:spPr>
        <a:xfrm>
          <a:off x="0" y="1842870"/>
          <a:ext cx="834977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035" tIns="333248" rIns="6480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600" kern="1200" dirty="0" smtClean="0">
              <a:ea typeface="MS PGothic" pitchFamily="34" charset="-128"/>
            </a:rPr>
            <a:t>Robust and flexible.</a:t>
          </a:r>
          <a:endParaRPr lang="en-US" altLang="ja-JP" sz="1600" kern="1200" dirty="0">
            <a:ea typeface="MS PGothic" pitchFamily="34" charset="-128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600" kern="1200" smtClean="0">
              <a:ea typeface="MS PGothic" pitchFamily="34" charset="-128"/>
            </a:rPr>
            <a:t>Easily maintainable.</a:t>
          </a:r>
          <a:endParaRPr lang="en-US" altLang="ja-JP" sz="1600" kern="1200" dirty="0">
            <a:ea typeface="MS PGothic" pitchFamily="34" charset="-128"/>
          </a:endParaRPr>
        </a:p>
      </dsp:txBody>
      <dsp:txXfrm>
        <a:off x="0" y="1842870"/>
        <a:ext cx="8349777" cy="907200"/>
      </dsp:txXfrm>
    </dsp:sp>
    <dsp:sp modelId="{0F6C38D7-8B4D-4231-9365-AA637864D9B9}">
      <dsp:nvSpPr>
        <dsp:cNvPr id="0" name=""/>
        <dsp:cNvSpPr/>
      </dsp:nvSpPr>
      <dsp:spPr>
        <a:xfrm>
          <a:off x="417488" y="1606710"/>
          <a:ext cx="5844843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921" tIns="0" rIns="22092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600" kern="1200" dirty="0" smtClean="0">
              <a:ea typeface="MS PGothic" pitchFamily="34" charset="-128"/>
            </a:rPr>
            <a:t>Advantages</a:t>
          </a:r>
          <a:endParaRPr lang="en-US" altLang="ja-JP" sz="1600" kern="1200" dirty="0">
            <a:ea typeface="MS PGothic" pitchFamily="34" charset="-128"/>
          </a:endParaRPr>
        </a:p>
      </dsp:txBody>
      <dsp:txXfrm>
        <a:off x="440545" y="1629767"/>
        <a:ext cx="5798729" cy="426206"/>
      </dsp:txXfrm>
    </dsp:sp>
    <dsp:sp modelId="{7A9C8DD8-4C40-4A2E-B6AC-2F181D6418BA}">
      <dsp:nvSpPr>
        <dsp:cNvPr id="0" name=""/>
        <dsp:cNvSpPr/>
      </dsp:nvSpPr>
      <dsp:spPr>
        <a:xfrm>
          <a:off x="0" y="3072630"/>
          <a:ext cx="834977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035" tIns="333248" rIns="6480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600" kern="1200" smtClean="0">
              <a:ea typeface="MS PGothic" pitchFamily="34" charset="-128"/>
            </a:rPr>
            <a:t>Script becomes a complex program.</a:t>
          </a:r>
          <a:endParaRPr lang="en-US" altLang="ja-JP" sz="1600" kern="1200" dirty="0">
            <a:ea typeface="MS PGothic" pitchFamily="34" charset="-128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600" kern="1200" dirty="0" smtClean="0">
              <a:ea typeface="MS PGothic" pitchFamily="34" charset="-128"/>
            </a:rPr>
            <a:t>Data is still hard-coded.</a:t>
          </a:r>
          <a:endParaRPr lang="en-US" altLang="ja-JP" sz="1600" kern="1200" dirty="0">
            <a:ea typeface="MS PGothic" pitchFamily="34" charset="-128"/>
          </a:endParaRPr>
        </a:p>
      </dsp:txBody>
      <dsp:txXfrm>
        <a:off x="0" y="3072630"/>
        <a:ext cx="8349777" cy="907200"/>
      </dsp:txXfrm>
    </dsp:sp>
    <dsp:sp modelId="{E293C1F9-51E3-4EDC-9AC7-4175F777B8CD}">
      <dsp:nvSpPr>
        <dsp:cNvPr id="0" name=""/>
        <dsp:cNvSpPr/>
      </dsp:nvSpPr>
      <dsp:spPr>
        <a:xfrm>
          <a:off x="417488" y="2836470"/>
          <a:ext cx="5844843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921" tIns="0" rIns="22092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600" kern="1200" dirty="0" smtClean="0">
              <a:ea typeface="MS PGothic" pitchFamily="34" charset="-128"/>
            </a:rPr>
            <a:t>Disadvantages</a:t>
          </a:r>
          <a:endParaRPr lang="en-US" altLang="ja-JP" sz="1600" kern="1200" dirty="0">
            <a:ea typeface="MS PGothic" pitchFamily="34" charset="-128"/>
          </a:endParaRPr>
        </a:p>
      </dsp:txBody>
      <dsp:txXfrm>
        <a:off x="440545" y="2859527"/>
        <a:ext cx="5798729" cy="426206"/>
      </dsp:txXfrm>
    </dsp:sp>
    <dsp:sp modelId="{95D7464D-600F-4761-90CD-C94EB0789296}">
      <dsp:nvSpPr>
        <dsp:cNvPr id="0" name=""/>
        <dsp:cNvSpPr/>
      </dsp:nvSpPr>
      <dsp:spPr>
        <a:xfrm>
          <a:off x="0" y="4302390"/>
          <a:ext cx="8349777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035" tIns="333248" rIns="64803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600" kern="1200" smtClean="0">
              <a:ea typeface="MS PGothic" pitchFamily="34" charset="-128"/>
            </a:rPr>
            <a:t>The software under test is changed regularly</a:t>
          </a:r>
          <a:endParaRPr lang="en-US" altLang="ja-JP" sz="1600" kern="1200" dirty="0">
            <a:ea typeface="MS PGothic" pitchFamily="34" charset="-128"/>
          </a:endParaRPr>
        </a:p>
      </dsp:txBody>
      <dsp:txXfrm>
        <a:off x="0" y="4302390"/>
        <a:ext cx="8349777" cy="667800"/>
      </dsp:txXfrm>
    </dsp:sp>
    <dsp:sp modelId="{230CE752-0CE4-4771-9371-CA3FA2B2FF4D}">
      <dsp:nvSpPr>
        <dsp:cNvPr id="0" name=""/>
        <dsp:cNvSpPr/>
      </dsp:nvSpPr>
      <dsp:spPr>
        <a:xfrm>
          <a:off x="417488" y="4066230"/>
          <a:ext cx="5844843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921" tIns="0" rIns="22092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600" kern="1200" dirty="0" smtClean="0">
              <a:ea typeface="MS PGothic" pitchFamily="34" charset="-128"/>
            </a:rPr>
            <a:t>When to apply</a:t>
          </a:r>
          <a:endParaRPr lang="en-US" altLang="ja-JP" sz="1600" kern="1200" dirty="0">
            <a:ea typeface="MS PGothic" pitchFamily="34" charset="-128"/>
          </a:endParaRPr>
        </a:p>
      </dsp:txBody>
      <dsp:txXfrm>
        <a:off x="440545" y="4089287"/>
        <a:ext cx="5798729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5EDE1-3F58-4AF4-B4ED-53871C410A83}">
      <dsp:nvSpPr>
        <dsp:cNvPr id="0" name=""/>
        <dsp:cNvSpPr/>
      </dsp:nvSpPr>
      <dsp:spPr>
        <a:xfrm>
          <a:off x="0" y="317984"/>
          <a:ext cx="5879795" cy="77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6337" tIns="291592" rIns="45633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>
              <a:ea typeface="MS PGothic" pitchFamily="34" charset="-128"/>
            </a:rPr>
            <a:t>Test data is stored in a separate file and the control information is in the script.</a:t>
          </a:r>
          <a:endParaRPr lang="en-US" altLang="ja-JP" sz="1400" kern="1200" dirty="0">
            <a:ea typeface="MS PGothic" pitchFamily="34" charset="-128"/>
          </a:endParaRPr>
        </a:p>
      </dsp:txBody>
      <dsp:txXfrm>
        <a:off x="0" y="317984"/>
        <a:ext cx="5879795" cy="771750"/>
      </dsp:txXfrm>
    </dsp:sp>
    <dsp:sp modelId="{A405B3F7-0878-4B69-84DE-2F90CC84B905}">
      <dsp:nvSpPr>
        <dsp:cNvPr id="0" name=""/>
        <dsp:cNvSpPr/>
      </dsp:nvSpPr>
      <dsp:spPr>
        <a:xfrm>
          <a:off x="293989" y="111344"/>
          <a:ext cx="4115856" cy="4132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5570" tIns="0" rIns="15557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400" kern="1200" dirty="0" smtClean="0">
              <a:ea typeface="MS PGothic" pitchFamily="34" charset="-128"/>
            </a:rPr>
            <a:t>Definition</a:t>
          </a:r>
          <a:endParaRPr lang="en-US" altLang="ja-JP" sz="1400" kern="1200" dirty="0">
            <a:ea typeface="MS PGothic" pitchFamily="34" charset="-128"/>
          </a:endParaRPr>
        </a:p>
      </dsp:txBody>
      <dsp:txXfrm>
        <a:off x="314164" y="131519"/>
        <a:ext cx="4075506" cy="372930"/>
      </dsp:txXfrm>
    </dsp:sp>
    <dsp:sp modelId="{98FBA03F-E2D8-4960-91A7-FADB21FEE48C}">
      <dsp:nvSpPr>
        <dsp:cNvPr id="0" name=""/>
        <dsp:cNvSpPr/>
      </dsp:nvSpPr>
      <dsp:spPr>
        <a:xfrm>
          <a:off x="0" y="1371974"/>
          <a:ext cx="5879795" cy="141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6337" tIns="291592" rIns="45633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>
              <a:ea typeface="MS PGothic" pitchFamily="34" charset="-128"/>
            </a:rPr>
            <a:t>Possible to implement more test cases with very little extra effort.</a:t>
          </a:r>
          <a:endParaRPr lang="en-US" altLang="ja-JP" sz="1400" kern="1200" dirty="0">
            <a:ea typeface="MS PGothic" pitchFamily="34" charset="-128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>
              <a:ea typeface="MS PGothic" pitchFamily="34" charset="-128"/>
            </a:rPr>
            <a:t>At data-driven level we can archive benefit from test automation.</a:t>
          </a:r>
          <a:endParaRPr lang="en-US" altLang="ja-JP" sz="1400" kern="1200" dirty="0">
            <a:ea typeface="MS PGothic" pitchFamily="34" charset="-128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>
              <a:ea typeface="MS PGothic" pitchFamily="34" charset="-128"/>
            </a:rPr>
            <a:t>Tester have ability to choose format and layout of test data.</a:t>
          </a:r>
          <a:endParaRPr lang="en-US" altLang="ja-JP" sz="1400" kern="1200" dirty="0">
            <a:ea typeface="MS PGothic" pitchFamily="34" charset="-128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>
              <a:ea typeface="MS PGothic" pitchFamily="34" charset="-128"/>
            </a:rPr>
            <a:t>Adding new tests can be done by tester without technical knowledge.</a:t>
          </a:r>
          <a:endParaRPr lang="en-US" altLang="ja-JP" sz="1400" kern="1200" dirty="0">
            <a:ea typeface="MS PGothic" pitchFamily="34" charset="-128"/>
          </a:endParaRPr>
        </a:p>
      </dsp:txBody>
      <dsp:txXfrm>
        <a:off x="0" y="1371974"/>
        <a:ext cx="5879795" cy="1411200"/>
      </dsp:txXfrm>
    </dsp:sp>
    <dsp:sp modelId="{D6BB364D-A0DE-4520-85BA-C08C70B1F026}">
      <dsp:nvSpPr>
        <dsp:cNvPr id="0" name=""/>
        <dsp:cNvSpPr/>
      </dsp:nvSpPr>
      <dsp:spPr>
        <a:xfrm>
          <a:off x="293989" y="1165334"/>
          <a:ext cx="4115856" cy="4132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5570" tIns="0" rIns="15557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400" kern="1200" dirty="0" smtClean="0">
              <a:ea typeface="MS PGothic" pitchFamily="34" charset="-128"/>
            </a:rPr>
            <a:t>Advantages</a:t>
          </a:r>
          <a:endParaRPr lang="en-US" altLang="ja-JP" sz="1400" kern="1200" dirty="0">
            <a:ea typeface="MS PGothic" pitchFamily="34" charset="-128"/>
          </a:endParaRPr>
        </a:p>
      </dsp:txBody>
      <dsp:txXfrm>
        <a:off x="314164" y="1185509"/>
        <a:ext cx="4075506" cy="372930"/>
      </dsp:txXfrm>
    </dsp:sp>
    <dsp:sp modelId="{0A035FFF-6F2C-4BD5-A5DA-416766842B0C}">
      <dsp:nvSpPr>
        <dsp:cNvPr id="0" name=""/>
        <dsp:cNvSpPr/>
      </dsp:nvSpPr>
      <dsp:spPr>
        <a:xfrm>
          <a:off x="0" y="3065414"/>
          <a:ext cx="5879795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6337" tIns="291592" rIns="45633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>
              <a:ea typeface="MS PGothic" pitchFamily="34" charset="-128"/>
            </a:rPr>
            <a:t>Initial set-up spends lot of  effort.</a:t>
          </a:r>
          <a:endParaRPr lang="en-US" altLang="ja-JP" sz="1400" kern="1200" dirty="0">
            <a:ea typeface="MS PGothic" pitchFamily="34" charset="-128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>
              <a:ea typeface="MS PGothic" pitchFamily="34" charset="-128"/>
            </a:rPr>
            <a:t>It must be well managed.</a:t>
          </a:r>
          <a:endParaRPr lang="en-US" altLang="ja-JP" sz="1400" kern="1200" dirty="0">
            <a:ea typeface="MS PGothic" pitchFamily="34" charset="-128"/>
          </a:endParaRPr>
        </a:p>
      </dsp:txBody>
      <dsp:txXfrm>
        <a:off x="0" y="3065414"/>
        <a:ext cx="5879795" cy="793800"/>
      </dsp:txXfrm>
    </dsp:sp>
    <dsp:sp modelId="{CC242F98-C8E7-43E1-B759-AD8F895652F9}">
      <dsp:nvSpPr>
        <dsp:cNvPr id="0" name=""/>
        <dsp:cNvSpPr/>
      </dsp:nvSpPr>
      <dsp:spPr>
        <a:xfrm>
          <a:off x="293989" y="2858774"/>
          <a:ext cx="4115856" cy="4132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5570" tIns="0" rIns="15557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400" kern="1200" dirty="0" smtClean="0">
              <a:ea typeface="MS PGothic" pitchFamily="34" charset="-128"/>
            </a:rPr>
            <a:t>Disadvantages</a:t>
          </a:r>
          <a:endParaRPr lang="en-US" altLang="ja-JP" sz="1400" kern="1200" dirty="0">
            <a:ea typeface="MS PGothic" pitchFamily="34" charset="-128"/>
          </a:endParaRPr>
        </a:p>
      </dsp:txBody>
      <dsp:txXfrm>
        <a:off x="314164" y="2878949"/>
        <a:ext cx="4075506" cy="372930"/>
      </dsp:txXfrm>
    </dsp:sp>
    <dsp:sp modelId="{271E282D-799D-4224-8BFB-16EB2AF47A50}">
      <dsp:nvSpPr>
        <dsp:cNvPr id="0" name=""/>
        <dsp:cNvSpPr/>
      </dsp:nvSpPr>
      <dsp:spPr>
        <a:xfrm>
          <a:off x="0" y="4141454"/>
          <a:ext cx="5879795" cy="77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6337" tIns="291592" rIns="45633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>
              <a:ea typeface="MS PGothic" pitchFamily="34" charset="-128"/>
            </a:rPr>
            <a:t>A test do the same thing but it uses different input and expected outcomes.</a:t>
          </a:r>
          <a:endParaRPr lang="en-US" altLang="ja-JP" sz="1400" kern="1200" dirty="0">
            <a:ea typeface="MS PGothic" pitchFamily="34" charset="-128"/>
          </a:endParaRPr>
        </a:p>
      </dsp:txBody>
      <dsp:txXfrm>
        <a:off x="0" y="4141454"/>
        <a:ext cx="5879795" cy="771750"/>
      </dsp:txXfrm>
    </dsp:sp>
    <dsp:sp modelId="{9164058B-1053-4BAA-9722-80D0DD4762C5}">
      <dsp:nvSpPr>
        <dsp:cNvPr id="0" name=""/>
        <dsp:cNvSpPr/>
      </dsp:nvSpPr>
      <dsp:spPr>
        <a:xfrm>
          <a:off x="293989" y="3934814"/>
          <a:ext cx="4115856" cy="4132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5570" tIns="0" rIns="15557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400" kern="1200" dirty="0" smtClean="0">
              <a:ea typeface="MS PGothic" pitchFamily="34" charset="-128"/>
            </a:rPr>
            <a:t>When to apply</a:t>
          </a:r>
          <a:endParaRPr lang="en-US" altLang="ja-JP" sz="1400" kern="1200" dirty="0">
            <a:ea typeface="MS PGothic" pitchFamily="34" charset="-128"/>
          </a:endParaRPr>
        </a:p>
      </dsp:txBody>
      <dsp:txXfrm>
        <a:off x="314164" y="3954989"/>
        <a:ext cx="4075506" cy="3729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5EDE1-3F58-4AF4-B4ED-53871C410A83}">
      <dsp:nvSpPr>
        <dsp:cNvPr id="0" name=""/>
        <dsp:cNvSpPr/>
      </dsp:nvSpPr>
      <dsp:spPr>
        <a:xfrm>
          <a:off x="0" y="333667"/>
          <a:ext cx="5879795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6337" tIns="291592" rIns="45633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>
              <a:ea typeface="MS PGothic" pitchFamily="34" charset="-128"/>
            </a:rPr>
            <a:t>Verify functionalities of the Calculator</a:t>
          </a:r>
          <a:endParaRPr lang="en-US" altLang="ja-JP" sz="1400" kern="1200" dirty="0">
            <a:ea typeface="MS PGothic" pitchFamily="34" charset="-128"/>
          </a:endParaRPr>
        </a:p>
      </dsp:txBody>
      <dsp:txXfrm>
        <a:off x="0" y="333667"/>
        <a:ext cx="5879795" cy="584325"/>
      </dsp:txXfrm>
    </dsp:sp>
    <dsp:sp modelId="{A405B3F7-0878-4B69-84DE-2F90CC84B905}">
      <dsp:nvSpPr>
        <dsp:cNvPr id="0" name=""/>
        <dsp:cNvSpPr/>
      </dsp:nvSpPr>
      <dsp:spPr>
        <a:xfrm>
          <a:off x="293989" y="127027"/>
          <a:ext cx="4115856" cy="4132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5570" tIns="0" rIns="15557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400" u="none" kern="1200" dirty="0" smtClean="0">
              <a:ea typeface="MS PGothic" pitchFamily="34" charset="-128"/>
            </a:rPr>
            <a:t>Example</a:t>
          </a:r>
          <a:endParaRPr lang="en-US" altLang="ja-JP" sz="1400" u="none" kern="1200" dirty="0">
            <a:ea typeface="MS PGothic" pitchFamily="34" charset="-128"/>
          </a:endParaRPr>
        </a:p>
      </dsp:txBody>
      <dsp:txXfrm>
        <a:off x="314164" y="147202"/>
        <a:ext cx="4075506" cy="372930"/>
      </dsp:txXfrm>
    </dsp:sp>
    <dsp:sp modelId="{98FBA03F-E2D8-4960-91A7-FADB21FEE48C}">
      <dsp:nvSpPr>
        <dsp:cNvPr id="0" name=""/>
        <dsp:cNvSpPr/>
      </dsp:nvSpPr>
      <dsp:spPr>
        <a:xfrm>
          <a:off x="0" y="1200232"/>
          <a:ext cx="5879795" cy="1896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6337" tIns="291592" rIns="45633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>
              <a:solidFill>
                <a:srgbClr val="990000"/>
              </a:solidFill>
              <a:ea typeface="MS PGothic" pitchFamily="34" charset="-128"/>
            </a:rPr>
            <a:t>Data pattern</a:t>
          </a:r>
          <a:r>
            <a:rPr lang="en-US" altLang="ja-JP" sz="1400" kern="1200" dirty="0" smtClean="0">
              <a:ea typeface="MS PGothic" pitchFamily="34" charset="-128"/>
            </a:rPr>
            <a:t>: </a:t>
          </a:r>
          <a:endParaRPr lang="en-US" altLang="ja-JP" sz="1400" kern="1200" dirty="0">
            <a:ea typeface="MS PGothic" pitchFamily="34" charset="-128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>
              <a:solidFill>
                <a:srgbClr val="808000"/>
              </a:solidFill>
              <a:ea typeface="MS PGothic" pitchFamily="34" charset="-128"/>
            </a:rPr>
            <a:t>Number1, Action, Number2, Expected Result</a:t>
          </a:r>
          <a:endParaRPr lang="en-US" altLang="ja-JP" sz="1400" kern="1200" dirty="0">
            <a:solidFill>
              <a:srgbClr val="808000"/>
            </a:solidFill>
            <a:ea typeface="MS PGothic" pitchFamily="34" charset="-128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>
              <a:solidFill>
                <a:srgbClr val="990000"/>
              </a:solidFill>
              <a:ea typeface="MS PGothic" pitchFamily="34" charset="-128"/>
            </a:rPr>
            <a:t>Data for four test cases:</a:t>
          </a:r>
          <a:endParaRPr lang="en-US" altLang="ja-JP" sz="1400" kern="1200" dirty="0">
            <a:solidFill>
              <a:srgbClr val="990000"/>
            </a:solidFill>
            <a:ea typeface="MS PGothic" pitchFamily="34" charset="-128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>
              <a:solidFill>
                <a:srgbClr val="808000"/>
              </a:solidFill>
              <a:ea typeface="MS PGothic" pitchFamily="34" charset="-128"/>
            </a:rPr>
            <a:t>1, +, 2, 3</a:t>
          </a:r>
          <a:endParaRPr lang="en-US" altLang="ja-JP" sz="1400" kern="1200" dirty="0">
            <a:solidFill>
              <a:srgbClr val="808000"/>
            </a:solidFill>
            <a:ea typeface="MS PGothic" pitchFamily="34" charset="-128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>
              <a:solidFill>
                <a:srgbClr val="808000"/>
              </a:solidFill>
              <a:ea typeface="MS PGothic" pitchFamily="34" charset="-128"/>
            </a:rPr>
            <a:t>4, -, 1, 3</a:t>
          </a:r>
          <a:endParaRPr lang="en-US" altLang="ja-JP" sz="1400" kern="1200" dirty="0">
            <a:solidFill>
              <a:srgbClr val="808000"/>
            </a:solidFill>
            <a:ea typeface="MS PGothic" pitchFamily="34" charset="-128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>
              <a:solidFill>
                <a:srgbClr val="808000"/>
              </a:solidFill>
              <a:ea typeface="MS PGothic" pitchFamily="34" charset="-128"/>
            </a:rPr>
            <a:t>2, *, 5, 10</a:t>
          </a:r>
          <a:endParaRPr lang="en-US" altLang="ja-JP" sz="1400" kern="1200" dirty="0">
            <a:solidFill>
              <a:srgbClr val="808000"/>
            </a:solidFill>
            <a:ea typeface="MS PGothic" pitchFamily="34" charset="-128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>
              <a:solidFill>
                <a:srgbClr val="808000"/>
              </a:solidFill>
              <a:ea typeface="MS PGothic" pitchFamily="34" charset="-128"/>
            </a:rPr>
            <a:t>10, /, 0, Cannot divide by zero</a:t>
          </a:r>
          <a:endParaRPr lang="en-US" altLang="ja-JP" sz="1400" kern="1200" dirty="0">
            <a:ea typeface="MS PGothic" pitchFamily="34" charset="-128"/>
          </a:endParaRPr>
        </a:p>
      </dsp:txBody>
      <dsp:txXfrm>
        <a:off x="0" y="1200232"/>
        <a:ext cx="5879795" cy="1896300"/>
      </dsp:txXfrm>
    </dsp:sp>
    <dsp:sp modelId="{D6BB364D-A0DE-4520-85BA-C08C70B1F026}">
      <dsp:nvSpPr>
        <dsp:cNvPr id="0" name=""/>
        <dsp:cNvSpPr/>
      </dsp:nvSpPr>
      <dsp:spPr>
        <a:xfrm>
          <a:off x="293989" y="993592"/>
          <a:ext cx="4115856" cy="4132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5570" tIns="0" rIns="15557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400" kern="1200" dirty="0" smtClean="0">
              <a:ea typeface="MS PGothic" pitchFamily="34" charset="-128"/>
            </a:rPr>
            <a:t>Data file</a:t>
          </a:r>
          <a:endParaRPr lang="en-US" altLang="ja-JP" sz="1400" kern="1200" dirty="0">
            <a:ea typeface="MS PGothic" pitchFamily="34" charset="-128"/>
          </a:endParaRPr>
        </a:p>
      </dsp:txBody>
      <dsp:txXfrm>
        <a:off x="314164" y="1013767"/>
        <a:ext cx="4075506" cy="372930"/>
      </dsp:txXfrm>
    </dsp:sp>
    <dsp:sp modelId="{0A035FFF-6F2C-4BD5-A5DA-416766842B0C}">
      <dsp:nvSpPr>
        <dsp:cNvPr id="0" name=""/>
        <dsp:cNvSpPr/>
      </dsp:nvSpPr>
      <dsp:spPr>
        <a:xfrm>
          <a:off x="0" y="3378772"/>
          <a:ext cx="5879795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6337" tIns="291592" rIns="45633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>
              <a:ea typeface="MS PGothic" pitchFamily="34" charset="-128"/>
            </a:rPr>
            <a:t>Click button named “</a:t>
          </a:r>
          <a:r>
            <a:rPr lang="en-US" altLang="ja-JP" sz="1400" kern="1200" dirty="0" smtClean="0">
              <a:solidFill>
                <a:srgbClr val="808000"/>
              </a:solidFill>
              <a:ea typeface="MS PGothic" pitchFamily="34" charset="-128"/>
            </a:rPr>
            <a:t>Number1</a:t>
          </a:r>
          <a:r>
            <a:rPr lang="en-US" altLang="ja-JP" sz="1400" kern="1200" dirty="0" smtClean="0">
              <a:ea typeface="MS PGothic" pitchFamily="34" charset="-128"/>
            </a:rPr>
            <a:t>”.</a:t>
          </a:r>
          <a:endParaRPr lang="en-US" altLang="ja-JP" sz="1400" kern="1200" dirty="0">
            <a:ea typeface="MS PGothic" pitchFamily="34" charset="-128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>
              <a:ea typeface="MS PGothic" pitchFamily="34" charset="-128"/>
            </a:rPr>
            <a:t>Click button named “</a:t>
          </a:r>
          <a:r>
            <a:rPr lang="en-US" altLang="ja-JP" sz="1400" kern="1200" dirty="0" smtClean="0">
              <a:solidFill>
                <a:srgbClr val="808000"/>
              </a:solidFill>
              <a:ea typeface="MS PGothic" pitchFamily="34" charset="-128"/>
            </a:rPr>
            <a:t>Action</a:t>
          </a:r>
          <a:r>
            <a:rPr lang="en-US" altLang="ja-JP" sz="1400" kern="1200" dirty="0" smtClean="0">
              <a:ea typeface="MS PGothic" pitchFamily="34" charset="-128"/>
            </a:rPr>
            <a:t>”.</a:t>
          </a:r>
          <a:endParaRPr lang="en-US" altLang="ja-JP" sz="1400" kern="1200" dirty="0">
            <a:ea typeface="MS PGothic" pitchFamily="34" charset="-128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dirty="0" smtClean="0">
              <a:ea typeface="MS PGothic" pitchFamily="34" charset="-128"/>
            </a:rPr>
            <a:t>Click button named “</a:t>
          </a:r>
          <a:r>
            <a:rPr lang="en-US" altLang="ja-JP" sz="1400" kern="1200" dirty="0" smtClean="0">
              <a:solidFill>
                <a:srgbClr val="808000"/>
              </a:solidFill>
              <a:ea typeface="MS PGothic" pitchFamily="34" charset="-128"/>
            </a:rPr>
            <a:t>Number2</a:t>
          </a:r>
          <a:r>
            <a:rPr lang="en-US" altLang="ja-JP" sz="1400" kern="1200" dirty="0" smtClean="0">
              <a:ea typeface="MS PGothic" pitchFamily="34" charset="-128"/>
            </a:rPr>
            <a:t>”.</a:t>
          </a:r>
          <a:endParaRPr lang="en-US" altLang="ja-JP" sz="1400" kern="1200" dirty="0">
            <a:ea typeface="MS PGothic" pitchFamily="34" charset="-128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smtClean="0">
              <a:ea typeface="MS PGothic" pitchFamily="34" charset="-128"/>
            </a:rPr>
            <a:t>Click button named “</a:t>
          </a:r>
          <a:r>
            <a:rPr lang="en-US" altLang="ja-JP" sz="1400" kern="1200" smtClean="0">
              <a:solidFill>
                <a:srgbClr val="808000"/>
              </a:solidFill>
              <a:ea typeface="MS PGothic" pitchFamily="34" charset="-128"/>
            </a:rPr>
            <a:t>=</a:t>
          </a:r>
          <a:r>
            <a:rPr lang="en-US" altLang="ja-JP" sz="1400" kern="1200" smtClean="0">
              <a:ea typeface="MS PGothic" pitchFamily="34" charset="-128"/>
            </a:rPr>
            <a:t>“.</a:t>
          </a:r>
          <a:endParaRPr lang="en-US" altLang="ja-JP" sz="1400" kern="1200" dirty="0">
            <a:ea typeface="MS PGothic" pitchFamily="34" charset="-128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smtClean="0">
              <a:ea typeface="MS PGothic" pitchFamily="34" charset="-128"/>
            </a:rPr>
            <a:t>Compare actual result with “</a:t>
          </a:r>
          <a:r>
            <a:rPr lang="en-US" altLang="ja-JP" sz="1400" kern="1200" smtClean="0">
              <a:solidFill>
                <a:srgbClr val="808000"/>
              </a:solidFill>
              <a:ea typeface="MS PGothic" pitchFamily="34" charset="-128"/>
            </a:rPr>
            <a:t>Expected Result</a:t>
          </a:r>
          <a:r>
            <a:rPr lang="en-US" altLang="ja-JP" sz="1400" kern="1200" smtClean="0">
              <a:ea typeface="MS PGothic" pitchFamily="34" charset="-128"/>
            </a:rPr>
            <a:t>”.</a:t>
          </a:r>
          <a:endParaRPr lang="en-US" altLang="ja-JP" sz="1400" kern="1200" dirty="0">
            <a:ea typeface="MS PGothic" pitchFamily="34" charset="-128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1400" kern="1200" smtClean="0">
              <a:ea typeface="MS PGothic" pitchFamily="34" charset="-128"/>
            </a:rPr>
            <a:t>Report result according to the above comparison.</a:t>
          </a:r>
          <a:endParaRPr lang="en-US" altLang="ja-JP" sz="1400" kern="1200" dirty="0">
            <a:ea typeface="MS PGothic" pitchFamily="34" charset="-128"/>
          </a:endParaRPr>
        </a:p>
      </dsp:txBody>
      <dsp:txXfrm>
        <a:off x="0" y="3378772"/>
        <a:ext cx="5879795" cy="1675800"/>
      </dsp:txXfrm>
    </dsp:sp>
    <dsp:sp modelId="{CC242F98-C8E7-43E1-B759-AD8F895652F9}">
      <dsp:nvSpPr>
        <dsp:cNvPr id="0" name=""/>
        <dsp:cNvSpPr/>
      </dsp:nvSpPr>
      <dsp:spPr>
        <a:xfrm>
          <a:off x="293989" y="3172132"/>
          <a:ext cx="4115856" cy="4132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5570" tIns="0" rIns="15557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400" kern="1200" dirty="0" smtClean="0">
              <a:ea typeface="MS PGothic" pitchFamily="34" charset="-128"/>
            </a:rPr>
            <a:t>Control Script runs the same scenario</a:t>
          </a:r>
          <a:endParaRPr lang="en-US" altLang="ja-JP" sz="1400" kern="1200" dirty="0">
            <a:ea typeface="MS PGothic" pitchFamily="34" charset="-128"/>
          </a:endParaRPr>
        </a:p>
      </dsp:txBody>
      <dsp:txXfrm>
        <a:off x="314164" y="3192307"/>
        <a:ext cx="4075506" cy="3729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7522091-C451-4FCF-9D5A-022685D1BF6B}" type="datetimeFigureOut">
              <a:rPr lang="en-US" smtClean="0"/>
              <a:pPr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5A2071E-87C1-4FD4-BB78-51D0618860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8897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AED3617-3CA6-407E-A0AD-980995FED255}" type="datetimeFigureOut">
              <a:rPr lang="en-US" smtClean="0"/>
              <a:pPr/>
              <a:t>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A705D0F-4754-4FEB-932A-3304C8404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5188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4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DE432D-5F2E-4D70-A4AC-C801381B2014}" type="slidenum">
              <a:rPr lang="en-US" sz="1300" i="0">
                <a:solidFill>
                  <a:schemeClr val="tx1"/>
                </a:solidFill>
              </a:rPr>
              <a:pPr eaLnBrk="1" hangingPunct="1"/>
              <a:t>12</a:t>
            </a:fld>
            <a:endParaRPr lang="en-US" sz="1300" i="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25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DE432D-5F2E-4D70-A4AC-C801381B2014}" type="slidenum">
              <a:rPr lang="en-US" sz="1300" i="0">
                <a:solidFill>
                  <a:schemeClr val="tx1"/>
                </a:solidFill>
              </a:rPr>
              <a:pPr eaLnBrk="1" hangingPunct="1"/>
              <a:t>13</a:t>
            </a:fld>
            <a:endParaRPr lang="en-US" sz="1300" i="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ea typeface="MS PGothic" pitchFamily="34" charset="-128"/>
              </a:rPr>
              <a:t>Upfront: </a:t>
            </a:r>
            <a:r>
              <a:rPr lang="en-US" altLang="ja-JP" dirty="0" err="1" smtClean="0">
                <a:ea typeface="MS PGothic" pitchFamily="34" charset="-128"/>
              </a:rPr>
              <a:t>báo</a:t>
            </a:r>
            <a:r>
              <a:rPr lang="en-US" altLang="ja-JP" baseline="0" dirty="0" smtClean="0">
                <a:ea typeface="MS PGothic" pitchFamily="34" charset="-128"/>
              </a:rPr>
              <a:t> </a:t>
            </a:r>
            <a:r>
              <a:rPr lang="en-US" altLang="ja-JP" baseline="0" dirty="0" err="1" smtClean="0">
                <a:ea typeface="MS PGothic" pitchFamily="34" charset="-128"/>
              </a:rPr>
              <a:t>trước</a:t>
            </a:r>
            <a:endParaRPr lang="en-US" altLang="ja-JP" baseline="0" dirty="0" smtClean="0">
              <a:ea typeface="MS PGothic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ea typeface="MS PGothic" pitchFamily="34" charset="-128"/>
              </a:rPr>
              <a:t>Vulnerable:</a:t>
            </a:r>
            <a:r>
              <a:rPr lang="en-US" altLang="ja-JP" baseline="0" dirty="0" smtClean="0">
                <a:ea typeface="MS PGothic" pitchFamily="34" charset="-128"/>
              </a:rPr>
              <a:t> </a:t>
            </a:r>
            <a:r>
              <a:rPr lang="en-US" altLang="ja-JP" baseline="0" dirty="0" err="1" smtClean="0">
                <a:ea typeface="MS PGothic" pitchFamily="34" charset="-128"/>
              </a:rPr>
              <a:t>dễ</a:t>
            </a:r>
            <a:r>
              <a:rPr lang="en-US" altLang="ja-JP" baseline="0" dirty="0" smtClean="0">
                <a:ea typeface="MS PGothic" pitchFamily="34" charset="-128"/>
              </a:rPr>
              <a:t> </a:t>
            </a:r>
            <a:r>
              <a:rPr lang="en-US" altLang="ja-JP" baseline="0" dirty="0" err="1" smtClean="0">
                <a:ea typeface="MS PGothic" pitchFamily="34" charset="-128"/>
              </a:rPr>
              <a:t>bị</a:t>
            </a:r>
            <a:r>
              <a:rPr lang="en-US" altLang="ja-JP" baseline="0" dirty="0" smtClean="0">
                <a:ea typeface="MS PGothic" pitchFamily="34" charset="-128"/>
              </a:rPr>
              <a:t> </a:t>
            </a:r>
            <a:r>
              <a:rPr lang="en-US" altLang="ja-JP" baseline="0" dirty="0" err="1" smtClean="0">
                <a:ea typeface="MS PGothic" pitchFamily="34" charset="-128"/>
              </a:rPr>
              <a:t>tổn</a:t>
            </a:r>
            <a:r>
              <a:rPr lang="en-US" altLang="ja-JP" baseline="0" dirty="0" smtClean="0">
                <a:ea typeface="MS PGothic" pitchFamily="34" charset="-128"/>
              </a:rPr>
              <a:t> </a:t>
            </a:r>
            <a:r>
              <a:rPr lang="en-US" altLang="ja-JP" baseline="0" dirty="0" err="1" smtClean="0">
                <a:ea typeface="MS PGothic" pitchFamily="34" charset="-128"/>
              </a:rPr>
              <a:t>thương</a:t>
            </a:r>
            <a:endParaRPr lang="en-US" altLang="ja-JP" baseline="0" dirty="0" smtClean="0">
              <a:ea typeface="MS PGothic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ea typeface="MS PGothic" pitchFamily="34" charset="-128"/>
              </a:rPr>
              <a:t>Investigate: </a:t>
            </a:r>
            <a:r>
              <a:rPr lang="en-US" altLang="ja-JP" dirty="0" err="1" smtClean="0">
                <a:ea typeface="MS PGothic" pitchFamily="34" charset="-128"/>
              </a:rPr>
              <a:t>Tìm</a:t>
            </a:r>
            <a:r>
              <a:rPr lang="en-US" altLang="ja-JP" baseline="0" dirty="0" smtClean="0">
                <a:ea typeface="MS PGothic" pitchFamily="34" charset="-128"/>
              </a:rPr>
              <a:t> </a:t>
            </a:r>
            <a:r>
              <a:rPr lang="en-US" altLang="ja-JP" baseline="0" dirty="0" err="1" smtClean="0">
                <a:ea typeface="MS PGothic" pitchFamily="34" charset="-128"/>
              </a:rPr>
              <a:t>hiểu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ea typeface="MS PGothic" pitchFamily="34" charset="-128"/>
              </a:rPr>
              <a:t>Perspective</a:t>
            </a:r>
            <a:r>
              <a:rPr lang="en-US" altLang="ja-JP" dirty="0" smtClean="0">
                <a:ea typeface="+mn-ea"/>
              </a:rPr>
              <a:t>: </a:t>
            </a:r>
            <a:r>
              <a:rPr lang="en-US" altLang="ja-JP" dirty="0" err="1" smtClean="0">
                <a:ea typeface="+mn-ea"/>
              </a:rPr>
              <a:t>Quan</a:t>
            </a:r>
            <a:r>
              <a:rPr lang="en-US" altLang="ja-JP" dirty="0" smtClean="0">
                <a:ea typeface="+mn-ea"/>
              </a:rPr>
              <a:t> </a:t>
            </a:r>
            <a:r>
              <a:rPr lang="en-US" altLang="ja-JP" dirty="0" err="1" smtClean="0">
                <a:ea typeface="+mn-ea"/>
              </a:rPr>
              <a:t>điểm</a:t>
            </a: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DE432D-5F2E-4D70-A4AC-C801381B2014}" type="slidenum">
              <a:rPr lang="en-US" sz="1300" i="0">
                <a:solidFill>
                  <a:schemeClr val="tx1"/>
                </a:solidFill>
              </a:rPr>
              <a:pPr eaLnBrk="1" hangingPunct="1"/>
              <a:t>14</a:t>
            </a:fld>
            <a:endParaRPr lang="en-US" sz="1300" i="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35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90478">
              <a:defRPr/>
            </a:pPr>
            <a:r>
              <a:rPr lang="en-US" dirty="0" smtClean="0"/>
              <a:t>Offers a more flexible, more powerful</a:t>
            </a:r>
            <a:r>
              <a:rPr lang="en-US" baseline="0" dirty="0" smtClean="0"/>
              <a:t> =&gt; use </a:t>
            </a:r>
            <a:r>
              <a:rPr lang="en-US" baseline="0" dirty="0" err="1" smtClean="0"/>
              <a:t>dll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Ranorex</a:t>
            </a:r>
            <a:r>
              <a:rPr lang="en-US" baseline="0" dirty="0" smtClean="0"/>
              <a:t> plug in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68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ea typeface="MS PGothic" pitchFamily="34" charset="-128"/>
              </a:rPr>
              <a:t>Robust:</a:t>
            </a:r>
            <a:r>
              <a:rPr lang="en-US" altLang="ja-JP" baseline="0" dirty="0" smtClean="0">
                <a:ea typeface="MS PGothic" pitchFamily="34" charset="-128"/>
              </a:rPr>
              <a:t> </a:t>
            </a:r>
            <a:r>
              <a:rPr lang="en-US" altLang="ja-JP" baseline="0" dirty="0" err="1" smtClean="0">
                <a:ea typeface="MS PGothic" pitchFamily="34" charset="-128"/>
              </a:rPr>
              <a:t>Mạnh</a:t>
            </a:r>
            <a:r>
              <a:rPr lang="en-US" altLang="ja-JP" baseline="0" dirty="0" smtClean="0">
                <a:ea typeface="MS PGothic" pitchFamily="34" charset="-128"/>
              </a:rPr>
              <a:t> </a:t>
            </a:r>
            <a:r>
              <a:rPr lang="en-US" altLang="ja-JP" baseline="0" dirty="0" err="1" smtClean="0">
                <a:ea typeface="MS PGothic" pitchFamily="34" charset="-128"/>
              </a:rPr>
              <a:t>mẽ</a:t>
            </a:r>
            <a:endParaRPr lang="en-US" altLang="ja-JP" baseline="0" smtClean="0">
              <a:ea typeface="MS PGothic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DE432D-5F2E-4D70-A4AC-C801381B2014}" type="slidenum">
              <a:rPr lang="en-US" sz="1300" i="0">
                <a:solidFill>
                  <a:schemeClr val="tx1"/>
                </a:solidFill>
              </a:rPr>
              <a:pPr eaLnBrk="1" hangingPunct="1"/>
              <a:t>16</a:t>
            </a:fld>
            <a:endParaRPr lang="en-US" sz="1300" i="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5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90478">
              <a:defRPr/>
            </a:pPr>
            <a:r>
              <a:rPr lang="en-US" dirty="0" smtClean="0"/>
              <a:t>Offers a more flexible, more powerful</a:t>
            </a:r>
            <a:r>
              <a:rPr lang="en-US" baseline="0" dirty="0" smtClean="0"/>
              <a:t> =&gt; use </a:t>
            </a:r>
            <a:r>
              <a:rPr lang="en-US" baseline="0" dirty="0" err="1" smtClean="0"/>
              <a:t>dll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Ranorex</a:t>
            </a:r>
            <a:r>
              <a:rPr lang="en-US" baseline="0" dirty="0" smtClean="0"/>
              <a:t> plug in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68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DE432D-5F2E-4D70-A4AC-C801381B2014}" type="slidenum">
              <a:rPr lang="en-US" sz="1300" i="0">
                <a:solidFill>
                  <a:schemeClr val="tx1"/>
                </a:solidFill>
              </a:rPr>
              <a:pPr eaLnBrk="1" hangingPunct="1"/>
              <a:t>18</a:t>
            </a:fld>
            <a:endParaRPr lang="en-US" sz="1300" i="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27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DE432D-5F2E-4D70-A4AC-C801381B2014}" type="slidenum">
              <a:rPr lang="en-US" sz="1300" i="0">
                <a:solidFill>
                  <a:schemeClr val="tx1"/>
                </a:solidFill>
              </a:rPr>
              <a:pPr eaLnBrk="1" hangingPunct="1"/>
              <a:t>19</a:t>
            </a:fld>
            <a:endParaRPr lang="en-US" sz="1300" i="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98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90478">
              <a:defRPr/>
            </a:pPr>
            <a:r>
              <a:rPr lang="en-US" dirty="0" smtClean="0"/>
              <a:t>Offers a more flexible, more powerful</a:t>
            </a:r>
            <a:r>
              <a:rPr lang="en-US" baseline="0" dirty="0" smtClean="0"/>
              <a:t> =&gt; use </a:t>
            </a:r>
            <a:r>
              <a:rPr lang="en-US" baseline="0" dirty="0" err="1" smtClean="0"/>
              <a:t>dll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Ranorex</a:t>
            </a:r>
            <a:r>
              <a:rPr lang="en-US" baseline="0" dirty="0" smtClean="0"/>
              <a:t> plug in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68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DE432D-5F2E-4D70-A4AC-C801381B2014}" type="slidenum">
              <a:rPr lang="en-US" sz="1300" i="0">
                <a:solidFill>
                  <a:schemeClr val="tx1"/>
                </a:solidFill>
              </a:rPr>
              <a:pPr eaLnBrk="1" hangingPunct="1"/>
              <a:t>21</a:t>
            </a:fld>
            <a:endParaRPr lang="en-US" sz="1300" i="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2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DE432D-5F2E-4D70-A4AC-C801381B2014}" type="slidenum">
              <a:rPr lang="en-US" sz="1300" i="0">
                <a:solidFill>
                  <a:schemeClr val="tx1"/>
                </a:solidFill>
              </a:rPr>
              <a:pPr eaLnBrk="1" hangingPunct="1"/>
              <a:t>3</a:t>
            </a:fld>
            <a:endParaRPr lang="en-US" sz="1300" i="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83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DE432D-5F2E-4D70-A4AC-C801381B2014}" type="slidenum">
              <a:rPr lang="en-US" sz="1300" i="0">
                <a:solidFill>
                  <a:schemeClr val="tx1"/>
                </a:solidFill>
              </a:rPr>
              <a:pPr eaLnBrk="1" hangingPunct="1"/>
              <a:t>22</a:t>
            </a:fld>
            <a:endParaRPr lang="en-US" sz="1300" i="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27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90478">
              <a:defRPr/>
            </a:pPr>
            <a:r>
              <a:rPr lang="en-US" dirty="0" smtClean="0"/>
              <a:t>Offers a more flexible, more powerful</a:t>
            </a:r>
            <a:r>
              <a:rPr lang="en-US" baseline="0" dirty="0" smtClean="0"/>
              <a:t> =&gt; use </a:t>
            </a:r>
            <a:r>
              <a:rPr lang="en-US" baseline="0" dirty="0" err="1" smtClean="0"/>
              <a:t>dll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Ranorex</a:t>
            </a:r>
            <a:r>
              <a:rPr lang="en-US" baseline="0" dirty="0" smtClean="0"/>
              <a:t> plug in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68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DE432D-5F2E-4D70-A4AC-C801381B2014}" type="slidenum">
              <a:rPr lang="en-US" sz="1300" i="0">
                <a:solidFill>
                  <a:schemeClr val="tx1"/>
                </a:solidFill>
              </a:rPr>
              <a:pPr eaLnBrk="1" hangingPunct="1"/>
              <a:t>24</a:t>
            </a:fld>
            <a:endParaRPr lang="en-US" sz="1300" i="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2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DE432D-5F2E-4D70-A4AC-C801381B2014}" type="slidenum">
              <a:rPr lang="en-US" sz="1300" i="0">
                <a:solidFill>
                  <a:schemeClr val="tx1"/>
                </a:solidFill>
              </a:rPr>
              <a:pPr eaLnBrk="1" hangingPunct="1"/>
              <a:t>4</a:t>
            </a:fld>
            <a:endParaRPr lang="en-US" sz="1300" i="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43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Consistency:nhất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quán</a:t>
            </a:r>
            <a:endParaRPr lang="en-US" baseline="0" dirty="0" smtClean="0"/>
          </a:p>
          <a:p>
            <a:r>
              <a:rPr lang="en-US" dirty="0" smtClean="0"/>
              <a:t>Expectations: </a:t>
            </a:r>
            <a:r>
              <a:rPr lang="en-US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vọng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29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DE432D-5F2E-4D70-A4AC-C801381B2014}" type="slidenum">
              <a:rPr lang="en-US" sz="1300" i="0">
                <a:solidFill>
                  <a:schemeClr val="tx1"/>
                </a:solidFill>
              </a:rPr>
              <a:pPr eaLnBrk="1" hangingPunct="1"/>
              <a:t>7</a:t>
            </a:fld>
            <a:endParaRPr lang="en-US" sz="1300" i="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43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DE432D-5F2E-4D70-A4AC-C801381B2014}" type="slidenum">
              <a:rPr lang="en-US" sz="1300" i="0">
                <a:solidFill>
                  <a:schemeClr val="tx1"/>
                </a:solidFill>
              </a:rPr>
              <a:pPr eaLnBrk="1" hangingPunct="1"/>
              <a:t>8</a:t>
            </a:fld>
            <a:endParaRPr lang="en-US" sz="1300" i="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94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Aim: </a:t>
            </a:r>
            <a:r>
              <a:rPr lang="en-US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05D0F-4754-4FEB-932A-3304C84041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64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DE432D-5F2E-4D70-A4AC-C801381B2014}" type="slidenum">
              <a:rPr lang="en-US" sz="1300" i="0">
                <a:solidFill>
                  <a:schemeClr val="tx1"/>
                </a:solidFill>
              </a:rPr>
              <a:pPr eaLnBrk="1" hangingPunct="1"/>
              <a:t>10</a:t>
            </a:fld>
            <a:endParaRPr lang="en-US" sz="1300" i="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39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1100" i="1">
                <a:solidFill>
                  <a:srgbClr val="5E93AE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DE432D-5F2E-4D70-A4AC-C801381B2014}" type="slidenum">
              <a:rPr lang="en-US" sz="1300" i="0">
                <a:solidFill>
                  <a:schemeClr val="tx1"/>
                </a:solidFill>
              </a:rPr>
              <a:pPr eaLnBrk="1" hangingPunct="1"/>
              <a:t>11</a:t>
            </a:fld>
            <a:endParaRPr lang="en-US" sz="1300" i="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4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Master" Target="../slideMasters/slideMaster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4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7123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8417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869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9490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78371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124511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574654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6494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11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481591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1127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8204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633194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49405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8429896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682319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7453855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7110670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7382657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5249440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389541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10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35085343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5507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90436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493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4748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858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3201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758089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91681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135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48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2936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 userDrawn="1"/>
        </p:nvGraphicFramePr>
        <p:xfrm>
          <a:off x="1271588" y="1227138"/>
          <a:ext cx="6600825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0" name="Chart" r:id="rId4" imgW="6600749" imgH="4400702" progId="MSGraph.Chart.8">
                  <p:embed followColorScheme="full"/>
                </p:oleObj>
              </mc:Choice>
              <mc:Fallback>
                <p:oleObj name="Chart" r:id="rId4" imgW="6600749" imgH="4400702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227138"/>
                        <a:ext cx="6600825" cy="440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68558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0D515-B768-44FE-9B2B-2FBF6A6B7E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734187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B509F-0F37-4ABA-9C7D-DC7688FA3D3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013224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5DD16-A886-4F15-AC42-90F7B5F09F2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4259237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02AB-93EF-4964-9B1F-2498C3C6AB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466257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E6157-4DD8-469C-8A34-66A697E640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822340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E4B59-D9B5-4621-B393-2ACE6EF4DE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205148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F9938-0AF8-4552-B308-F4B5B04806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768365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4696-2B22-454A-AF0A-A5A22F5E43E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08047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F0794-D6FD-4F05-865C-8E441F04A42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447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792397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5EAB3-6EB4-47A3-8772-C2C580C50F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100568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3065692-9A2B-403D-BEB6-9CDC5E7DCA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329885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ECD0F-31A4-4129-A593-72920D3FDAA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723329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6404E-7F62-4B58-8B7B-4963AF90204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0716179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5AA19-7570-4E7E-BE69-F6928A375F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715176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869E7-AEB9-4A24-91D7-9C0AA3F969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0270522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A7ED1-2919-457B-8D78-F312F170BF4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343657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54E6B-5F25-4ECC-892E-715EDC22B1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696335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E3416-4048-41CE-B929-1ED268892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033485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747B4-5153-41D5-8EAE-F39805A4F9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2227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861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DA1C0-0BCB-48C6-9865-E6669CC1025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673486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3F5F4-0C2F-412A-A4C4-074F4F205D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501212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4353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778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227432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10572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4134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2612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094640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246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07195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09377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9511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92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53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75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461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24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0198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9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9401350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772617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471617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latin typeface="SEOptimist"/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76917111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99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96370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82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44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669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2487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21541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09065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69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941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69461931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01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891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019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77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273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562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0307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7343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28388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885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38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50006010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186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1435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349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8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27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4833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73575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6776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227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125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6041196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897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257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8368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65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625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493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0963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6918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4324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553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6535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648200"/>
            <a:ext cx="64008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12155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823529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371381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732828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30494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21410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793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482879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57560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1900"/>
            <a:ext cx="3048000" cy="1130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19200"/>
            <a:ext cx="5029200" cy="4906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47999" cy="3687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kern="0" smtClean="0"/>
              <a:t>Click to edit Master title style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64390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590329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46712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kern="0" smtClean="0"/>
              <a:t>Click to edit Master title style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95538158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288718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kern="0" smtClean="0"/>
              <a:t>Click to edit Master title style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8549331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7432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3836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2394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3 w 526"/>
                <a:gd name="T17" fmla="*/ 179 h 275"/>
                <a:gd name="T18" fmla="*/ 225 w 526"/>
                <a:gd name="T19" fmla="*/ 143 h 275"/>
                <a:gd name="T20" fmla="*/ 267 w 526"/>
                <a:gd name="T21" fmla="*/ 120 h 275"/>
                <a:gd name="T22" fmla="*/ 315 w 526"/>
                <a:gd name="T23" fmla="*/ 96 h 275"/>
                <a:gd name="T24" fmla="*/ 425 w 526"/>
                <a:gd name="T25" fmla="*/ 48 h 275"/>
                <a:gd name="T26" fmla="*/ 474 w 526"/>
                <a:gd name="T27" fmla="*/ 30 h 275"/>
                <a:gd name="T28" fmla="*/ 510 w 526"/>
                <a:gd name="T29" fmla="*/ 12 h 275"/>
                <a:gd name="T30" fmla="*/ 534 w 526"/>
                <a:gd name="T31" fmla="*/ 6 h 275"/>
                <a:gd name="T32" fmla="*/ 552 w 526"/>
                <a:gd name="T33" fmla="*/ 0 h 275"/>
                <a:gd name="T34" fmla="*/ 558 w 526"/>
                <a:gd name="T35" fmla="*/ 0 h 275"/>
                <a:gd name="T36" fmla="*/ 552 w 526"/>
                <a:gd name="T37" fmla="*/ 6 h 275"/>
                <a:gd name="T38" fmla="*/ 540 w 526"/>
                <a:gd name="T39" fmla="*/ 12 h 275"/>
                <a:gd name="T40" fmla="*/ 516 w 526"/>
                <a:gd name="T41" fmla="*/ 24 h 275"/>
                <a:gd name="T42" fmla="*/ 492 w 526"/>
                <a:gd name="T43" fmla="*/ 42 h 275"/>
                <a:gd name="T44" fmla="*/ 468 w 526"/>
                <a:gd name="T45" fmla="*/ 54 h 275"/>
                <a:gd name="T46" fmla="*/ 425 w 526"/>
                <a:gd name="T47" fmla="*/ 78 h 275"/>
                <a:gd name="T48" fmla="*/ 356 w 526"/>
                <a:gd name="T49" fmla="*/ 108 h 275"/>
                <a:gd name="T50" fmla="*/ 291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6 w 718"/>
                <a:gd name="T17" fmla="*/ 228 h 306"/>
                <a:gd name="T18" fmla="*/ 142 w 718"/>
                <a:gd name="T19" fmla="*/ 228 h 306"/>
                <a:gd name="T20" fmla="*/ 160 w 718"/>
                <a:gd name="T21" fmla="*/ 222 h 306"/>
                <a:gd name="T22" fmla="*/ 184 w 718"/>
                <a:gd name="T23" fmla="*/ 216 h 306"/>
                <a:gd name="T24" fmla="*/ 214 w 718"/>
                <a:gd name="T25" fmla="*/ 204 h 306"/>
                <a:gd name="T26" fmla="*/ 291 w 718"/>
                <a:gd name="T27" fmla="*/ 180 h 306"/>
                <a:gd name="T28" fmla="*/ 403 w 718"/>
                <a:gd name="T29" fmla="*/ 156 h 306"/>
                <a:gd name="T30" fmla="*/ 493 w 718"/>
                <a:gd name="T31" fmla="*/ 126 h 306"/>
                <a:gd name="T32" fmla="*/ 576 w 718"/>
                <a:gd name="T33" fmla="*/ 102 h 306"/>
                <a:gd name="T34" fmla="*/ 609 w 718"/>
                <a:gd name="T35" fmla="*/ 90 h 306"/>
                <a:gd name="T36" fmla="*/ 652 w 718"/>
                <a:gd name="T37" fmla="*/ 84 h 306"/>
                <a:gd name="T38" fmla="*/ 670 w 718"/>
                <a:gd name="T39" fmla="*/ 78 h 306"/>
                <a:gd name="T40" fmla="*/ 676 w 718"/>
                <a:gd name="T41" fmla="*/ 72 h 306"/>
                <a:gd name="T42" fmla="*/ 682 w 718"/>
                <a:gd name="T43" fmla="*/ 66 h 306"/>
                <a:gd name="T44" fmla="*/ 700 w 718"/>
                <a:gd name="T45" fmla="*/ 60 h 306"/>
                <a:gd name="T46" fmla="*/ 742 w 718"/>
                <a:gd name="T47" fmla="*/ 30 h 306"/>
                <a:gd name="T48" fmla="*/ 760 w 718"/>
                <a:gd name="T49" fmla="*/ 18 h 306"/>
                <a:gd name="T50" fmla="*/ 766 w 718"/>
                <a:gd name="T51" fmla="*/ 6 h 306"/>
                <a:gd name="T52" fmla="*/ 760 w 718"/>
                <a:gd name="T53" fmla="*/ 0 h 306"/>
                <a:gd name="T54" fmla="*/ 736 w 718"/>
                <a:gd name="T55" fmla="*/ 0 h 306"/>
                <a:gd name="T56" fmla="*/ 676 w 718"/>
                <a:gd name="T57" fmla="*/ 0 h 306"/>
                <a:gd name="T58" fmla="*/ 618 w 718"/>
                <a:gd name="T59" fmla="*/ 0 h 306"/>
                <a:gd name="T60" fmla="*/ 576 w 718"/>
                <a:gd name="T61" fmla="*/ 0 h 306"/>
                <a:gd name="T62" fmla="*/ 546 w 718"/>
                <a:gd name="T63" fmla="*/ 18 h 306"/>
                <a:gd name="T64" fmla="*/ 517 w 718"/>
                <a:gd name="T65" fmla="*/ 42 h 306"/>
                <a:gd name="T66" fmla="*/ 499 w 718"/>
                <a:gd name="T67" fmla="*/ 54 h 306"/>
                <a:gd name="T68" fmla="*/ 481 w 718"/>
                <a:gd name="T69" fmla="*/ 60 h 306"/>
                <a:gd name="T70" fmla="*/ 457 w 718"/>
                <a:gd name="T71" fmla="*/ 60 h 306"/>
                <a:gd name="T72" fmla="*/ 421 w 718"/>
                <a:gd name="T73" fmla="*/ 66 h 306"/>
                <a:gd name="T74" fmla="*/ 367 w 718"/>
                <a:gd name="T75" fmla="*/ 84 h 306"/>
                <a:gd name="T76" fmla="*/ 327 w 718"/>
                <a:gd name="T77" fmla="*/ 108 h 306"/>
                <a:gd name="T78" fmla="*/ 303 w 718"/>
                <a:gd name="T79" fmla="*/ 126 h 306"/>
                <a:gd name="T80" fmla="*/ 291 w 718"/>
                <a:gd name="T81" fmla="*/ 132 h 306"/>
                <a:gd name="T82" fmla="*/ 273 w 718"/>
                <a:gd name="T83" fmla="*/ 138 h 306"/>
                <a:gd name="T84" fmla="*/ 237 w 718"/>
                <a:gd name="T85" fmla="*/ 138 h 306"/>
                <a:gd name="T86" fmla="*/ 202 w 718"/>
                <a:gd name="T87" fmla="*/ 138 h 306"/>
                <a:gd name="T88" fmla="*/ 196 w 718"/>
                <a:gd name="T89" fmla="*/ 138 h 306"/>
                <a:gd name="T90" fmla="*/ 190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57 w 2392"/>
                <a:gd name="T1" fmla="*/ 54 h 881"/>
                <a:gd name="T2" fmla="*/ 2309 w 2392"/>
                <a:gd name="T3" fmla="*/ 54 h 881"/>
                <a:gd name="T4" fmla="*/ 2261 w 2392"/>
                <a:gd name="T5" fmla="*/ 66 h 881"/>
                <a:gd name="T6" fmla="*/ 2133 w 2392"/>
                <a:gd name="T7" fmla="*/ 101 h 881"/>
                <a:gd name="T8" fmla="*/ 2068 w 2392"/>
                <a:gd name="T9" fmla="*/ 119 h 881"/>
                <a:gd name="T10" fmla="*/ 1958 w 2392"/>
                <a:gd name="T11" fmla="*/ 167 h 881"/>
                <a:gd name="T12" fmla="*/ 1932 w 2392"/>
                <a:gd name="T13" fmla="*/ 245 h 881"/>
                <a:gd name="T14" fmla="*/ 1938 w 2392"/>
                <a:gd name="T15" fmla="*/ 305 h 881"/>
                <a:gd name="T16" fmla="*/ 1854 w 2392"/>
                <a:gd name="T17" fmla="*/ 317 h 881"/>
                <a:gd name="T18" fmla="*/ 1683 w 2392"/>
                <a:gd name="T19" fmla="*/ 263 h 881"/>
                <a:gd name="T20" fmla="*/ 1587 w 2392"/>
                <a:gd name="T21" fmla="*/ 257 h 881"/>
                <a:gd name="T22" fmla="*/ 1479 w 2392"/>
                <a:gd name="T23" fmla="*/ 311 h 881"/>
                <a:gd name="T24" fmla="*/ 1411 w 2392"/>
                <a:gd name="T25" fmla="*/ 353 h 881"/>
                <a:gd name="T26" fmla="*/ 1381 w 2392"/>
                <a:gd name="T27" fmla="*/ 359 h 881"/>
                <a:gd name="T28" fmla="*/ 1278 w 2392"/>
                <a:gd name="T29" fmla="*/ 371 h 881"/>
                <a:gd name="T30" fmla="*/ 1224 w 2392"/>
                <a:gd name="T31" fmla="*/ 365 h 881"/>
                <a:gd name="T32" fmla="*/ 1117 w 2392"/>
                <a:gd name="T33" fmla="*/ 371 h 881"/>
                <a:gd name="T34" fmla="*/ 1005 w 2392"/>
                <a:gd name="T35" fmla="*/ 383 h 881"/>
                <a:gd name="T36" fmla="*/ 969 w 2392"/>
                <a:gd name="T37" fmla="*/ 401 h 881"/>
                <a:gd name="T38" fmla="*/ 867 w 2392"/>
                <a:gd name="T39" fmla="*/ 419 h 881"/>
                <a:gd name="T40" fmla="*/ 826 w 2392"/>
                <a:gd name="T41" fmla="*/ 419 h 881"/>
                <a:gd name="T42" fmla="*/ 696 w 2392"/>
                <a:gd name="T43" fmla="*/ 437 h 881"/>
                <a:gd name="T44" fmla="*/ 630 w 2392"/>
                <a:gd name="T45" fmla="*/ 473 h 881"/>
                <a:gd name="T46" fmla="*/ 535 w 2392"/>
                <a:gd name="T47" fmla="*/ 467 h 881"/>
                <a:gd name="T48" fmla="*/ 447 w 2392"/>
                <a:gd name="T49" fmla="*/ 491 h 881"/>
                <a:gd name="T50" fmla="*/ 429 w 2392"/>
                <a:gd name="T51" fmla="*/ 539 h 881"/>
                <a:gd name="T52" fmla="*/ 363 w 2392"/>
                <a:gd name="T53" fmla="*/ 569 h 881"/>
                <a:gd name="T54" fmla="*/ 238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9 w 2392"/>
                <a:gd name="T65" fmla="*/ 653 h 881"/>
                <a:gd name="T66" fmla="*/ 505 w 2392"/>
                <a:gd name="T67" fmla="*/ 569 h 881"/>
                <a:gd name="T68" fmla="*/ 600 w 2392"/>
                <a:gd name="T69" fmla="*/ 521 h 881"/>
                <a:gd name="T70" fmla="*/ 678 w 2392"/>
                <a:gd name="T71" fmla="*/ 515 h 881"/>
                <a:gd name="T72" fmla="*/ 921 w 2392"/>
                <a:gd name="T73" fmla="*/ 461 h 881"/>
                <a:gd name="T74" fmla="*/ 1212 w 2392"/>
                <a:gd name="T75" fmla="*/ 425 h 881"/>
                <a:gd name="T76" fmla="*/ 1358 w 2392"/>
                <a:gd name="T77" fmla="*/ 461 h 881"/>
                <a:gd name="T78" fmla="*/ 1497 w 2392"/>
                <a:gd name="T79" fmla="*/ 533 h 881"/>
                <a:gd name="T80" fmla="*/ 1515 w 2392"/>
                <a:gd name="T81" fmla="*/ 617 h 881"/>
                <a:gd name="T82" fmla="*/ 1456 w 2392"/>
                <a:gd name="T83" fmla="*/ 653 h 881"/>
                <a:gd name="T84" fmla="*/ 1290 w 2392"/>
                <a:gd name="T85" fmla="*/ 701 h 881"/>
                <a:gd name="T86" fmla="*/ 1176 w 2392"/>
                <a:gd name="T87" fmla="*/ 755 h 881"/>
                <a:gd name="T88" fmla="*/ 1129 w 2392"/>
                <a:gd name="T89" fmla="*/ 809 h 881"/>
                <a:gd name="T90" fmla="*/ 1141 w 2392"/>
                <a:gd name="T91" fmla="*/ 869 h 881"/>
                <a:gd name="T92" fmla="*/ 1170 w 2392"/>
                <a:gd name="T93" fmla="*/ 881 h 881"/>
                <a:gd name="T94" fmla="*/ 1272 w 2392"/>
                <a:gd name="T95" fmla="*/ 869 h 881"/>
                <a:gd name="T96" fmla="*/ 1468 w 2392"/>
                <a:gd name="T97" fmla="*/ 857 h 881"/>
                <a:gd name="T98" fmla="*/ 1521 w 2392"/>
                <a:gd name="T99" fmla="*/ 851 h 881"/>
                <a:gd name="T100" fmla="*/ 1563 w 2392"/>
                <a:gd name="T101" fmla="*/ 833 h 881"/>
                <a:gd name="T102" fmla="*/ 1771 w 2392"/>
                <a:gd name="T103" fmla="*/ 743 h 881"/>
                <a:gd name="T104" fmla="*/ 1902 w 2392"/>
                <a:gd name="T105" fmla="*/ 689 h 881"/>
                <a:gd name="T106" fmla="*/ 1986 w 2392"/>
                <a:gd name="T107" fmla="*/ 581 h 881"/>
                <a:gd name="T108" fmla="*/ 2151 w 2392"/>
                <a:gd name="T109" fmla="*/ 389 h 881"/>
                <a:gd name="T110" fmla="*/ 2329 w 2392"/>
                <a:gd name="T111" fmla="*/ 269 h 881"/>
                <a:gd name="T112" fmla="*/ 2377 w 2392"/>
                <a:gd name="T113" fmla="*/ 239 h 881"/>
                <a:gd name="T114" fmla="*/ 2520 w 2392"/>
                <a:gd name="T115" fmla="*/ 0 h 881"/>
                <a:gd name="T116" fmla="*/ 243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97531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3104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79379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3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16601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8614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0081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54003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279909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648728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300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265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3 w 526"/>
                <a:gd name="T17" fmla="*/ 179 h 275"/>
                <a:gd name="T18" fmla="*/ 225 w 526"/>
                <a:gd name="T19" fmla="*/ 143 h 275"/>
                <a:gd name="T20" fmla="*/ 267 w 526"/>
                <a:gd name="T21" fmla="*/ 120 h 275"/>
                <a:gd name="T22" fmla="*/ 315 w 526"/>
                <a:gd name="T23" fmla="*/ 96 h 275"/>
                <a:gd name="T24" fmla="*/ 425 w 526"/>
                <a:gd name="T25" fmla="*/ 48 h 275"/>
                <a:gd name="T26" fmla="*/ 474 w 526"/>
                <a:gd name="T27" fmla="*/ 30 h 275"/>
                <a:gd name="T28" fmla="*/ 510 w 526"/>
                <a:gd name="T29" fmla="*/ 12 h 275"/>
                <a:gd name="T30" fmla="*/ 534 w 526"/>
                <a:gd name="T31" fmla="*/ 6 h 275"/>
                <a:gd name="T32" fmla="*/ 552 w 526"/>
                <a:gd name="T33" fmla="*/ 0 h 275"/>
                <a:gd name="T34" fmla="*/ 558 w 526"/>
                <a:gd name="T35" fmla="*/ 0 h 275"/>
                <a:gd name="T36" fmla="*/ 552 w 526"/>
                <a:gd name="T37" fmla="*/ 6 h 275"/>
                <a:gd name="T38" fmla="*/ 540 w 526"/>
                <a:gd name="T39" fmla="*/ 12 h 275"/>
                <a:gd name="T40" fmla="*/ 516 w 526"/>
                <a:gd name="T41" fmla="*/ 24 h 275"/>
                <a:gd name="T42" fmla="*/ 492 w 526"/>
                <a:gd name="T43" fmla="*/ 42 h 275"/>
                <a:gd name="T44" fmla="*/ 468 w 526"/>
                <a:gd name="T45" fmla="*/ 54 h 275"/>
                <a:gd name="T46" fmla="*/ 425 w 526"/>
                <a:gd name="T47" fmla="*/ 78 h 275"/>
                <a:gd name="T48" fmla="*/ 356 w 526"/>
                <a:gd name="T49" fmla="*/ 108 h 275"/>
                <a:gd name="T50" fmla="*/ 291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6 w 718"/>
                <a:gd name="T17" fmla="*/ 228 h 306"/>
                <a:gd name="T18" fmla="*/ 142 w 718"/>
                <a:gd name="T19" fmla="*/ 228 h 306"/>
                <a:gd name="T20" fmla="*/ 160 w 718"/>
                <a:gd name="T21" fmla="*/ 222 h 306"/>
                <a:gd name="T22" fmla="*/ 184 w 718"/>
                <a:gd name="T23" fmla="*/ 216 h 306"/>
                <a:gd name="T24" fmla="*/ 214 w 718"/>
                <a:gd name="T25" fmla="*/ 204 h 306"/>
                <a:gd name="T26" fmla="*/ 291 w 718"/>
                <a:gd name="T27" fmla="*/ 180 h 306"/>
                <a:gd name="T28" fmla="*/ 403 w 718"/>
                <a:gd name="T29" fmla="*/ 156 h 306"/>
                <a:gd name="T30" fmla="*/ 493 w 718"/>
                <a:gd name="T31" fmla="*/ 126 h 306"/>
                <a:gd name="T32" fmla="*/ 576 w 718"/>
                <a:gd name="T33" fmla="*/ 102 h 306"/>
                <a:gd name="T34" fmla="*/ 609 w 718"/>
                <a:gd name="T35" fmla="*/ 90 h 306"/>
                <a:gd name="T36" fmla="*/ 652 w 718"/>
                <a:gd name="T37" fmla="*/ 84 h 306"/>
                <a:gd name="T38" fmla="*/ 670 w 718"/>
                <a:gd name="T39" fmla="*/ 78 h 306"/>
                <a:gd name="T40" fmla="*/ 676 w 718"/>
                <a:gd name="T41" fmla="*/ 72 h 306"/>
                <a:gd name="T42" fmla="*/ 682 w 718"/>
                <a:gd name="T43" fmla="*/ 66 h 306"/>
                <a:gd name="T44" fmla="*/ 700 w 718"/>
                <a:gd name="T45" fmla="*/ 60 h 306"/>
                <a:gd name="T46" fmla="*/ 742 w 718"/>
                <a:gd name="T47" fmla="*/ 30 h 306"/>
                <a:gd name="T48" fmla="*/ 760 w 718"/>
                <a:gd name="T49" fmla="*/ 18 h 306"/>
                <a:gd name="T50" fmla="*/ 766 w 718"/>
                <a:gd name="T51" fmla="*/ 6 h 306"/>
                <a:gd name="T52" fmla="*/ 760 w 718"/>
                <a:gd name="T53" fmla="*/ 0 h 306"/>
                <a:gd name="T54" fmla="*/ 736 w 718"/>
                <a:gd name="T55" fmla="*/ 0 h 306"/>
                <a:gd name="T56" fmla="*/ 676 w 718"/>
                <a:gd name="T57" fmla="*/ 0 h 306"/>
                <a:gd name="T58" fmla="*/ 618 w 718"/>
                <a:gd name="T59" fmla="*/ 0 h 306"/>
                <a:gd name="T60" fmla="*/ 576 w 718"/>
                <a:gd name="T61" fmla="*/ 0 h 306"/>
                <a:gd name="T62" fmla="*/ 546 w 718"/>
                <a:gd name="T63" fmla="*/ 18 h 306"/>
                <a:gd name="T64" fmla="*/ 517 w 718"/>
                <a:gd name="T65" fmla="*/ 42 h 306"/>
                <a:gd name="T66" fmla="*/ 499 w 718"/>
                <a:gd name="T67" fmla="*/ 54 h 306"/>
                <a:gd name="T68" fmla="*/ 481 w 718"/>
                <a:gd name="T69" fmla="*/ 60 h 306"/>
                <a:gd name="T70" fmla="*/ 457 w 718"/>
                <a:gd name="T71" fmla="*/ 60 h 306"/>
                <a:gd name="T72" fmla="*/ 421 w 718"/>
                <a:gd name="T73" fmla="*/ 66 h 306"/>
                <a:gd name="T74" fmla="*/ 367 w 718"/>
                <a:gd name="T75" fmla="*/ 84 h 306"/>
                <a:gd name="T76" fmla="*/ 327 w 718"/>
                <a:gd name="T77" fmla="*/ 108 h 306"/>
                <a:gd name="T78" fmla="*/ 303 w 718"/>
                <a:gd name="T79" fmla="*/ 126 h 306"/>
                <a:gd name="T80" fmla="*/ 291 w 718"/>
                <a:gd name="T81" fmla="*/ 132 h 306"/>
                <a:gd name="T82" fmla="*/ 273 w 718"/>
                <a:gd name="T83" fmla="*/ 138 h 306"/>
                <a:gd name="T84" fmla="*/ 237 w 718"/>
                <a:gd name="T85" fmla="*/ 138 h 306"/>
                <a:gd name="T86" fmla="*/ 202 w 718"/>
                <a:gd name="T87" fmla="*/ 138 h 306"/>
                <a:gd name="T88" fmla="*/ 196 w 718"/>
                <a:gd name="T89" fmla="*/ 138 h 306"/>
                <a:gd name="T90" fmla="*/ 190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57 w 2392"/>
                <a:gd name="T1" fmla="*/ 54 h 881"/>
                <a:gd name="T2" fmla="*/ 2309 w 2392"/>
                <a:gd name="T3" fmla="*/ 54 h 881"/>
                <a:gd name="T4" fmla="*/ 2261 w 2392"/>
                <a:gd name="T5" fmla="*/ 66 h 881"/>
                <a:gd name="T6" fmla="*/ 2133 w 2392"/>
                <a:gd name="T7" fmla="*/ 101 h 881"/>
                <a:gd name="T8" fmla="*/ 2068 w 2392"/>
                <a:gd name="T9" fmla="*/ 119 h 881"/>
                <a:gd name="T10" fmla="*/ 1958 w 2392"/>
                <a:gd name="T11" fmla="*/ 167 h 881"/>
                <a:gd name="T12" fmla="*/ 1932 w 2392"/>
                <a:gd name="T13" fmla="*/ 245 h 881"/>
                <a:gd name="T14" fmla="*/ 1938 w 2392"/>
                <a:gd name="T15" fmla="*/ 305 h 881"/>
                <a:gd name="T16" fmla="*/ 1854 w 2392"/>
                <a:gd name="T17" fmla="*/ 317 h 881"/>
                <a:gd name="T18" fmla="*/ 1683 w 2392"/>
                <a:gd name="T19" fmla="*/ 263 h 881"/>
                <a:gd name="T20" fmla="*/ 1587 w 2392"/>
                <a:gd name="T21" fmla="*/ 257 h 881"/>
                <a:gd name="T22" fmla="*/ 1479 w 2392"/>
                <a:gd name="T23" fmla="*/ 311 h 881"/>
                <a:gd name="T24" fmla="*/ 1411 w 2392"/>
                <a:gd name="T25" fmla="*/ 353 h 881"/>
                <a:gd name="T26" fmla="*/ 1381 w 2392"/>
                <a:gd name="T27" fmla="*/ 359 h 881"/>
                <a:gd name="T28" fmla="*/ 1278 w 2392"/>
                <a:gd name="T29" fmla="*/ 371 h 881"/>
                <a:gd name="T30" fmla="*/ 1224 w 2392"/>
                <a:gd name="T31" fmla="*/ 365 h 881"/>
                <a:gd name="T32" fmla="*/ 1117 w 2392"/>
                <a:gd name="T33" fmla="*/ 371 h 881"/>
                <a:gd name="T34" fmla="*/ 1005 w 2392"/>
                <a:gd name="T35" fmla="*/ 383 h 881"/>
                <a:gd name="T36" fmla="*/ 969 w 2392"/>
                <a:gd name="T37" fmla="*/ 401 h 881"/>
                <a:gd name="T38" fmla="*/ 867 w 2392"/>
                <a:gd name="T39" fmla="*/ 419 h 881"/>
                <a:gd name="T40" fmla="*/ 826 w 2392"/>
                <a:gd name="T41" fmla="*/ 419 h 881"/>
                <a:gd name="T42" fmla="*/ 696 w 2392"/>
                <a:gd name="T43" fmla="*/ 437 h 881"/>
                <a:gd name="T44" fmla="*/ 630 w 2392"/>
                <a:gd name="T45" fmla="*/ 473 h 881"/>
                <a:gd name="T46" fmla="*/ 535 w 2392"/>
                <a:gd name="T47" fmla="*/ 467 h 881"/>
                <a:gd name="T48" fmla="*/ 447 w 2392"/>
                <a:gd name="T49" fmla="*/ 491 h 881"/>
                <a:gd name="T50" fmla="*/ 429 w 2392"/>
                <a:gd name="T51" fmla="*/ 539 h 881"/>
                <a:gd name="T52" fmla="*/ 363 w 2392"/>
                <a:gd name="T53" fmla="*/ 569 h 881"/>
                <a:gd name="T54" fmla="*/ 238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9 w 2392"/>
                <a:gd name="T65" fmla="*/ 653 h 881"/>
                <a:gd name="T66" fmla="*/ 505 w 2392"/>
                <a:gd name="T67" fmla="*/ 569 h 881"/>
                <a:gd name="T68" fmla="*/ 600 w 2392"/>
                <a:gd name="T69" fmla="*/ 521 h 881"/>
                <a:gd name="T70" fmla="*/ 678 w 2392"/>
                <a:gd name="T71" fmla="*/ 515 h 881"/>
                <a:gd name="T72" fmla="*/ 921 w 2392"/>
                <a:gd name="T73" fmla="*/ 461 h 881"/>
                <a:gd name="T74" fmla="*/ 1212 w 2392"/>
                <a:gd name="T75" fmla="*/ 425 h 881"/>
                <a:gd name="T76" fmla="*/ 1358 w 2392"/>
                <a:gd name="T77" fmla="*/ 461 h 881"/>
                <a:gd name="T78" fmla="*/ 1497 w 2392"/>
                <a:gd name="T79" fmla="*/ 533 h 881"/>
                <a:gd name="T80" fmla="*/ 1515 w 2392"/>
                <a:gd name="T81" fmla="*/ 617 h 881"/>
                <a:gd name="T82" fmla="*/ 1456 w 2392"/>
                <a:gd name="T83" fmla="*/ 653 h 881"/>
                <a:gd name="T84" fmla="*/ 1290 w 2392"/>
                <a:gd name="T85" fmla="*/ 701 h 881"/>
                <a:gd name="T86" fmla="*/ 1176 w 2392"/>
                <a:gd name="T87" fmla="*/ 755 h 881"/>
                <a:gd name="T88" fmla="*/ 1129 w 2392"/>
                <a:gd name="T89" fmla="*/ 809 h 881"/>
                <a:gd name="T90" fmla="*/ 1141 w 2392"/>
                <a:gd name="T91" fmla="*/ 869 h 881"/>
                <a:gd name="T92" fmla="*/ 1170 w 2392"/>
                <a:gd name="T93" fmla="*/ 881 h 881"/>
                <a:gd name="T94" fmla="*/ 1272 w 2392"/>
                <a:gd name="T95" fmla="*/ 869 h 881"/>
                <a:gd name="T96" fmla="*/ 1468 w 2392"/>
                <a:gd name="T97" fmla="*/ 857 h 881"/>
                <a:gd name="T98" fmla="*/ 1521 w 2392"/>
                <a:gd name="T99" fmla="*/ 851 h 881"/>
                <a:gd name="T100" fmla="*/ 1563 w 2392"/>
                <a:gd name="T101" fmla="*/ 833 h 881"/>
                <a:gd name="T102" fmla="*/ 1771 w 2392"/>
                <a:gd name="T103" fmla="*/ 743 h 881"/>
                <a:gd name="T104" fmla="*/ 1902 w 2392"/>
                <a:gd name="T105" fmla="*/ 689 h 881"/>
                <a:gd name="T106" fmla="*/ 1986 w 2392"/>
                <a:gd name="T107" fmla="*/ 581 h 881"/>
                <a:gd name="T108" fmla="*/ 2151 w 2392"/>
                <a:gd name="T109" fmla="*/ 389 h 881"/>
                <a:gd name="T110" fmla="*/ 2329 w 2392"/>
                <a:gd name="T111" fmla="*/ 269 h 881"/>
                <a:gd name="T112" fmla="*/ 2377 w 2392"/>
                <a:gd name="T113" fmla="*/ 239 h 881"/>
                <a:gd name="T114" fmla="*/ 2520 w 2392"/>
                <a:gd name="T115" fmla="*/ 0 h 881"/>
                <a:gd name="T116" fmla="*/ 243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2313357910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1014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37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5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1.xml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4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Relationship Id="rId14" Type="http://schemas.openxmlformats.org/officeDocument/2006/relationships/image" Target="../media/image11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54.xml"/><Relationship Id="rId7" Type="http://schemas.openxmlformats.org/officeDocument/2006/relationships/slideLayout" Target="../slideLayouts/slideLayout158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Relationship Id="rId11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55.xml"/><Relationship Id="rId9" Type="http://schemas.openxmlformats.org/officeDocument/2006/relationships/slideLayout" Target="../slideLayouts/slideLayout1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7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8350353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51327BB8-11AB-4758-9AAC-AF177916745D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lược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phát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triển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Doanh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nghiệp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vừa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và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nhỏ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Việt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Logo SE A4 Blan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A7D328E2-D4B7-40FF-86A9-F429DC21659F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6D1937EB-E71D-474E-89CA-0FE4C6A77EC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6" name="CorelDRAW" r:id="rId15" imgW="6773760" imgH="6706440" progId="">
                  <p:embed/>
                </p:oleObj>
              </mc:Choice>
              <mc:Fallback>
                <p:oleObj name="CorelDRAW" r:id="rId15" imgW="6773760" imgH="670644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"/>
                        <a:ext cx="8382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9292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ja-JP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</p:grpSp>
      </p:grpSp>
      <p:sp>
        <p:nvSpPr>
          <p:cNvPr id="1331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kumimoji="0" sz="2600" b="1">
                <a:solidFill>
                  <a:schemeClr val="bg1"/>
                </a:solidFill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A827A394-2FD4-421D-AB05-6F6DFD9BDFE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6D7A86BA-9DBC-4C79-B5C5-95A6133F4915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1029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/>
              <a:t>©</a:t>
            </a:r>
            <a:r>
              <a:rPr lang="en-US" altLang="ja-JP" sz="1000" dirty="0"/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04e-BM/NS/HDCV/FSOFT v2/3</a:t>
            </a:r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/>
              <a:t>©</a:t>
            </a:r>
            <a:r>
              <a:rPr lang="en-US" altLang="ja-JP" sz="1000" dirty="0"/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04e-BM/NS/HDCV/FSOFT v2/3</a:t>
            </a:r>
          </a:p>
        </p:txBody>
      </p:sp>
      <p:pic>
        <p:nvPicPr>
          <p:cNvPr id="103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52"/>
          <p:cNvSpPr>
            <a:spLocks noChangeArrowheads="1"/>
          </p:cNvSpPr>
          <p:nvPr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endParaRPr kumimoji="0" lang="en-US" altLang="ja-JP" sz="1400" dirty="0" smtClean="0">
              <a:ea typeface="ＭＳ Ｐゴシック" pitchFamily="50" charset="-128"/>
            </a:endParaRPr>
          </a:p>
        </p:txBody>
      </p:sp>
      <p:sp>
        <p:nvSpPr>
          <p:cNvPr id="14" name="Rectangle 1053"/>
          <p:cNvSpPr>
            <a:spLocks noChangeArrowheads="1"/>
          </p:cNvSpPr>
          <p:nvPr/>
        </p:nvSpPr>
        <p:spPr bwMode="auto">
          <a:xfrm>
            <a:off x="141288" y="6553200"/>
            <a:ext cx="298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kumimoji="0" lang="ja-JP" altLang="en-US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© </a:t>
            </a:r>
            <a:r>
              <a:rPr kumimoji="0" lang="en-US" altLang="ja-JP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Copyright 2006 FPT Software</a:t>
            </a:r>
          </a:p>
        </p:txBody>
      </p:sp>
      <p:sp>
        <p:nvSpPr>
          <p:cNvPr id="15" name="Rectangle 1054"/>
          <p:cNvSpPr>
            <a:spLocks noChangeArrowheads="1"/>
          </p:cNvSpPr>
          <p:nvPr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endParaRPr kumimoji="0" lang="en-US" altLang="ja-JP" sz="1400" dirty="0" smtClean="0">
              <a:ea typeface="ＭＳ Ｐゴシック" pitchFamily="50" charset="-128"/>
            </a:endParaRPr>
          </a:p>
        </p:txBody>
      </p:sp>
      <p:sp>
        <p:nvSpPr>
          <p:cNvPr id="16" name="Rectangle 1055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en-US" sz="1400" dirty="0" smtClean="0">
              <a:latin typeface="Arial" charset="0"/>
            </a:endParaRPr>
          </a:p>
        </p:txBody>
      </p:sp>
      <p:sp>
        <p:nvSpPr>
          <p:cNvPr id="17" name="Rectangle 1056"/>
          <p:cNvSpPr>
            <a:spLocks noChangeArrowheads="1"/>
          </p:cNvSpPr>
          <p:nvPr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469FAB01-BE65-4797-8CFA-BB8D416ADECA}" type="slidenum">
              <a:rPr kumimoji="0" lang="en-US" altLang="en-US" sz="1000" smtClean="0">
                <a:latin typeface="Arial" charset="0"/>
              </a:rPr>
              <a:pPr algn="r" eaLnBrk="1" hangingPunct="1">
                <a:defRPr/>
              </a:pPr>
              <a:t>‹#›</a:t>
            </a:fld>
            <a:endParaRPr kumimoji="0" lang="en-US" altLang="en-US" sz="1000" dirty="0" smtClean="0">
              <a:latin typeface="Arial" charset="0"/>
            </a:endParaRPr>
          </a:p>
        </p:txBody>
      </p:sp>
      <p:sp>
        <p:nvSpPr>
          <p:cNvPr id="1042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9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200" dirty="0" smtClean="0">
                <a:latin typeface="Arial" charset="0"/>
              </a:rPr>
              <a:t>©</a:t>
            </a:r>
            <a:r>
              <a:rPr kumimoji="0" lang="en-US" altLang="en-US" sz="1000" dirty="0" smtClean="0">
                <a:latin typeface="Arial" charset="0"/>
              </a:rPr>
              <a:t> FPT SOFTWARE – TRAINING MATERIAL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 – Int</a:t>
            </a:r>
            <a:r>
              <a:rPr kumimoji="0" lang="en-US" altLang="en-US" sz="1000" dirty="0" smtClean="0">
                <a:latin typeface="Arial" charset="0"/>
              </a:rPr>
              <a:t>er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nal </a:t>
            </a:r>
            <a:r>
              <a:rPr kumimoji="0" lang="en-US" altLang="en-US" sz="1000" dirty="0" smtClean="0">
                <a:latin typeface="Arial" charset="0"/>
              </a:rPr>
              <a:t>us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e</a:t>
            </a:r>
            <a:endParaRPr kumimoji="0" lang="en-US" altLang="en-US" sz="1000" dirty="0" smtClean="0">
              <a:latin typeface="Arial" charset="0"/>
            </a:endParaRPr>
          </a:p>
        </p:txBody>
      </p:sp>
      <p:sp>
        <p:nvSpPr>
          <p:cNvPr id="20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000" dirty="0" smtClean="0">
                <a:latin typeface="Arial" charset="0"/>
              </a:rPr>
              <a:t>04e-BM/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NS</a:t>
            </a:r>
            <a:r>
              <a:rPr kumimoji="0" lang="en-US" altLang="en-US" sz="1000" dirty="0" smtClean="0">
                <a:latin typeface="Arial" charset="0"/>
              </a:rPr>
              <a:t>/HDCV/FSOFT v2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/</a:t>
            </a:r>
            <a:r>
              <a:rPr kumimoji="0" lang="en-US" altLang="en-US" sz="1000" dirty="0" smtClean="0">
                <a:latin typeface="Arial" charset="0"/>
              </a:rPr>
              <a:t>2</a:t>
            </a:r>
          </a:p>
        </p:txBody>
      </p:sp>
      <p:pic>
        <p:nvPicPr>
          <p:cNvPr id="1045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1061" descr="Logo_Software_khongSLOGA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9A29CF0F-07E1-4BE9-A9AD-FBE2DA38C6E0}" type="slidenum">
              <a:rPr kumimoji="0" lang="fr-FR" altLang="ja-JP" sz="800" smtClean="0">
                <a:solidFill>
                  <a:schemeClr val="bg2"/>
                </a:solidFill>
                <a:latin typeface="SEOptimist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SEOptimist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17EFA10C-9DE7-4060-9697-477FB0359A75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085535DE-E391-4F02-A061-303EAE499747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dirty="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A9A6B261-DB35-4CD0-AE2B-6DC41344706F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dirty="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solidFill>
                  <a:schemeClr val="tx1"/>
                </a:solidFill>
                <a:latin typeface="+mj-lt"/>
              </a:rPr>
              <a:t>© FPT Software</a:t>
            </a:r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55B1080-B92A-4EFB-AB27-FF2F930DAF6A}" type="slidenum">
              <a:rPr lang="en-US" altLang="ja-JP" sz="1600" b="1" smtClean="0">
                <a:solidFill>
                  <a:schemeClr val="tx1"/>
                </a:solidFill>
                <a:latin typeface="+mj-lt"/>
              </a:rPr>
              <a:pPr algn="r">
                <a:defRPr/>
              </a:pPr>
              <a:t>‹#›</a:t>
            </a:fld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1085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pic>
        <p:nvPicPr>
          <p:cNvPr id="7177" name="Picture 1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solidFill>
                  <a:schemeClr val="tx1"/>
                </a:solidFill>
                <a:latin typeface="+mj-lt"/>
              </a:rPr>
              <a:t>© FPT Software</a:t>
            </a:r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55B1080-B92A-4EFB-AB27-FF2F930DAF6A}" type="slidenum">
              <a:rPr lang="en-US" altLang="ja-JP" sz="1600" b="1" smtClean="0">
                <a:solidFill>
                  <a:schemeClr val="tx1"/>
                </a:solidFill>
                <a:latin typeface="+mj-lt"/>
              </a:rPr>
              <a:pPr algn="r">
                <a:defRPr/>
              </a:pPr>
              <a:t>‹#›</a:t>
            </a:fld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063A7A2D-1ADC-4B5D-B5CA-136C64C5AB8C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mationframework.info/" TargetMode="External"/><Relationship Id="rId2" Type="http://schemas.openxmlformats.org/officeDocument/2006/relationships/hyperlink" Target="http://blog.bughuntress.com/automated-testing" TargetMode="External"/><Relationship Id="rId1" Type="http://schemas.openxmlformats.org/officeDocument/2006/relationships/slideLayout" Target="../slideLayouts/slideLayout73.xml"/><Relationship Id="rId4" Type="http://schemas.openxmlformats.org/officeDocument/2006/relationships/hyperlink" Target="http://www.thoughtworks.com/insights/articles/guide-test-automation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 to Functional Automation </a:t>
            </a:r>
            <a:r>
              <a:rPr lang="en-US" dirty="0" smtClean="0">
                <a:solidFill>
                  <a:schemeClr val="tx1"/>
                </a:solidFill>
              </a:rPr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ea typeface="MS PGothic" panose="020B0600070205080204" pitchFamily="34" charset="-128"/>
              </a:rPr>
              <a:t>Instructor: </a:t>
            </a:r>
            <a:r>
              <a:rPr lang="en-US" dirty="0">
                <a:ea typeface="MS PGothic" panose="020B0600070205080204" pitchFamily="34" charset="-128"/>
              </a:rPr>
              <a:t>&lt;</a:t>
            </a:r>
            <a:r>
              <a:rPr lang="en-US" altLang="en-US" dirty="0"/>
              <a:t>instructor name</a:t>
            </a:r>
            <a:r>
              <a:rPr lang="en-US" altLang="en-US" dirty="0" smtClean="0"/>
              <a:t>&gt;</a:t>
            </a:r>
            <a:endParaRPr lang="en-US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881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Generic Automation Test Routine</a:t>
            </a:r>
            <a:endParaRPr lang="en-US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0378" y="1133475"/>
            <a:ext cx="8434699" cy="43103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54180" y="2786063"/>
            <a:ext cx="1276350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Environment Setup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762343" y="4387851"/>
            <a:ext cx="3381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276DCF"/>
                </a:solidFill>
              </a:rPr>
              <a:t>Main Routine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535830" y="2784476"/>
            <a:ext cx="1276350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Environment Recovery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762343" y="1849438"/>
            <a:ext cx="3381375" cy="24050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835618" y="2774951"/>
            <a:ext cx="1074737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/>
              <a:t>Validate/ </a:t>
            </a:r>
            <a:r>
              <a:rPr lang="en-US" sz="1200" b="1" dirty="0"/>
              <a:t>Report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035393" y="1982788"/>
            <a:ext cx="1168400" cy="212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106830" y="2778126"/>
            <a:ext cx="1031875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Execute         Test Cases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098893" y="2066926"/>
            <a:ext cx="1031875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Screen Navigation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3113180" y="3498851"/>
            <a:ext cx="1020763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Test        Data</a:t>
            </a: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2247993" y="3055938"/>
            <a:ext cx="7667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4208555" y="3049588"/>
            <a:ext cx="61753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5911943" y="3054351"/>
            <a:ext cx="61753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517618" y="3049588"/>
            <a:ext cx="4699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7812180" y="3049588"/>
            <a:ext cx="7667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 flipV="1">
            <a:off x="8032843" y="1579563"/>
            <a:ext cx="0" cy="146685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 flipH="1" flipV="1">
            <a:off x="658905" y="1582738"/>
            <a:ext cx="7366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 flipV="1">
            <a:off x="657318" y="1598613"/>
            <a:ext cx="0" cy="1446213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3344955" y="1308101"/>
            <a:ext cx="2012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Repeat for each test case</a:t>
            </a: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 flipV="1">
            <a:off x="3529105" y="2593976"/>
            <a:ext cx="0" cy="19208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3529103" y="3313112"/>
            <a:ext cx="2" cy="18573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67469" y="5745986"/>
            <a:ext cx="8417607" cy="366410"/>
            <a:chOff x="60504" y="106105"/>
            <a:chExt cx="8093449" cy="366410"/>
          </a:xfrm>
        </p:grpSpPr>
        <p:sp>
          <p:nvSpPr>
            <p:cNvPr id="31" name="Rounded Rectangle 30"/>
            <p:cNvSpPr/>
            <p:nvPr/>
          </p:nvSpPr>
          <p:spPr>
            <a:xfrm>
              <a:off x="60504" y="106105"/>
              <a:ext cx="8093449" cy="36641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32" name="Rounded Rectangle 4"/>
            <p:cNvSpPr/>
            <p:nvPr/>
          </p:nvSpPr>
          <p:spPr>
            <a:xfrm>
              <a:off x="71236" y="116837"/>
              <a:ext cx="8071985" cy="3449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35560" tIns="26670" rIns="35560" bIns="2667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Main routine</a:t>
              </a:r>
              <a:r>
                <a:rPr lang="en-US" sz="1400" kern="1200" dirty="0" smtClean="0"/>
                <a:t>:</a:t>
              </a:r>
              <a:r>
                <a:rPr lang="en-US" altLang="ja-JP" sz="1400" dirty="0">
                  <a:ea typeface="MS PGothic" pitchFamily="34" charset="-128"/>
                </a:rPr>
                <a:t> </a:t>
              </a:r>
              <a:r>
                <a:rPr lang="en-US" altLang="ja-JP" sz="1400" dirty="0" smtClean="0">
                  <a:ea typeface="MS PGothic" pitchFamily="34" charset="-128"/>
                </a:rPr>
                <a:t> organize steps </a:t>
              </a:r>
              <a:r>
                <a:rPr lang="en-US" altLang="ja-JP" sz="1400" dirty="0">
                  <a:ea typeface="MS PGothic" pitchFamily="34" charset="-128"/>
                </a:rPr>
                <a:t>of test case execution</a:t>
              </a: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024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cs typeface="Times New Roman" pitchFamily="18" charset="0"/>
              </a:rPr>
              <a:t>Generic Automation Test </a:t>
            </a:r>
            <a:r>
              <a:rPr lang="en-US" sz="2800" dirty="0" smtClean="0">
                <a:cs typeface="Times New Roman" pitchFamily="18" charset="0"/>
              </a:rPr>
              <a:t>Routine (</a:t>
            </a:r>
            <a:r>
              <a:rPr lang="en-US" sz="2800" dirty="0" err="1" smtClean="0">
                <a:cs typeface="Times New Roman" pitchFamily="18" charset="0"/>
              </a:rPr>
              <a:t>Cont</a:t>
            </a:r>
            <a:r>
              <a:rPr lang="en-US" sz="2800" dirty="0" smtClean="0">
                <a:cs typeface="Times New Roman" pitchFamily="18" charset="0"/>
              </a:rPr>
              <a:t>)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89309428"/>
              </p:ext>
            </p:extLst>
          </p:nvPr>
        </p:nvGraphicFramePr>
        <p:xfrm>
          <a:off x="457201" y="1210422"/>
          <a:ext cx="8229600" cy="4920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061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Scripting Techniques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753040"/>
              </p:ext>
            </p:extLst>
          </p:nvPr>
        </p:nvGraphicFramePr>
        <p:xfrm>
          <a:off x="208056" y="1209675"/>
          <a:ext cx="8768888" cy="5076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426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Scripting Techniques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461886"/>
              </p:ext>
            </p:extLst>
          </p:nvPr>
        </p:nvGraphicFramePr>
        <p:xfrm>
          <a:off x="2420801" y="1181100"/>
          <a:ext cx="4302398" cy="4744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19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Scripting Techniques – Linear scripting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141918"/>
              </p:ext>
            </p:extLst>
          </p:nvPr>
        </p:nvGraphicFramePr>
        <p:xfrm>
          <a:off x="397112" y="1162050"/>
          <a:ext cx="8349777" cy="5133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7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latin typeface="Arial" pitchFamily="34" charset="0"/>
              </a:rPr>
              <a:t/>
            </a:r>
            <a:br>
              <a:rPr lang="en-US" sz="4000" b="1" dirty="0" smtClean="0">
                <a:latin typeface="Arial" pitchFamily="34" charset="0"/>
              </a:rPr>
            </a:br>
            <a:r>
              <a:rPr lang="en-US" sz="4000" dirty="0">
                <a:latin typeface="Arial" pitchFamily="34" charset="0"/>
              </a:rPr>
              <a:t/>
            </a:r>
            <a:br>
              <a:rPr lang="en-US" sz="4000" dirty="0">
                <a:latin typeface="Arial" pitchFamily="34" charset="0"/>
              </a:rPr>
            </a:br>
            <a:r>
              <a:rPr lang="en-US" sz="4000" dirty="0" smtClean="0">
                <a:latin typeface="Arial" pitchFamily="34" charset="0"/>
              </a:rPr>
              <a:t>			</a:t>
            </a:r>
            <a:r>
              <a:rPr lang="en-US" dirty="0" smtClean="0"/>
              <a:t>Linear </a:t>
            </a:r>
            <a:r>
              <a:rPr lang="en-US" dirty="0"/>
              <a:t>Framework</a:t>
            </a:r>
            <a:br>
              <a:rPr lang="en-US" dirty="0"/>
            </a:br>
            <a:r>
              <a:rPr lang="en-US" sz="4000" b="1" dirty="0">
                <a:latin typeface="Arial" pitchFamily="34" charset="0"/>
              </a:rPr>
              <a:t/>
            </a:r>
            <a:br>
              <a:rPr lang="en-US" sz="4000" b="1" dirty="0">
                <a:latin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5267178" cy="256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36" y="2424092"/>
            <a:ext cx="4164452" cy="397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7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Scripting Techniques –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Structured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scripting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618439"/>
              </p:ext>
            </p:extLst>
          </p:nvPr>
        </p:nvGraphicFramePr>
        <p:xfrm>
          <a:off x="397112" y="1200150"/>
          <a:ext cx="8349777" cy="5095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27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	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Framework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latin typeface="Arial" pitchFamily="34" charset="0"/>
              </a:rPr>
              <a:t/>
            </a:r>
            <a:br>
              <a:rPr lang="en-US" sz="4000" b="1" dirty="0">
                <a:latin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1"/>
            <a:ext cx="5251981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18" y="1143000"/>
            <a:ext cx="3189817" cy="521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3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Scripting Techniques –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Data-driven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scripting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705998"/>
              </p:ext>
            </p:extLst>
          </p:nvPr>
        </p:nvGraphicFramePr>
        <p:xfrm>
          <a:off x="107486" y="1042145"/>
          <a:ext cx="5879795" cy="5024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6111158" y="1274814"/>
            <a:ext cx="3032842" cy="3684368"/>
            <a:chOff x="6111158" y="1274814"/>
            <a:chExt cx="3032842" cy="3684368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452746" y="3805434"/>
              <a:ext cx="2305297" cy="115374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6679666" y="3828952"/>
              <a:ext cx="2024226" cy="307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i="1" dirty="0"/>
                <a:t>Test-Data-File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6532684" y="4118080"/>
              <a:ext cx="2171208" cy="72489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l"/>
              <a:r>
                <a:rPr lang="en-US" sz="1200" dirty="0"/>
                <a:t>Record 1</a:t>
              </a:r>
            </a:p>
            <a:p>
              <a:pPr algn="l"/>
              <a:r>
                <a:rPr lang="en-US" sz="1200" dirty="0"/>
                <a:t>Record 2</a:t>
              </a:r>
            </a:p>
            <a:p>
              <a:pPr algn="l"/>
              <a:r>
                <a:rPr lang="en-US" sz="1200" dirty="0"/>
                <a:t>…</a:t>
              </a:r>
            </a:p>
            <a:p>
              <a:pPr algn="l"/>
              <a:r>
                <a:rPr lang="en-US" sz="1200" dirty="0"/>
                <a:t>Record N</a:t>
              </a:r>
            </a:p>
          </p:txBody>
        </p: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6111158" y="1274814"/>
              <a:ext cx="3032842" cy="1679241"/>
              <a:chOff x="549" y="1658"/>
              <a:chExt cx="2538" cy="1508"/>
            </a:xfrm>
          </p:grpSpPr>
          <p:sp>
            <p:nvSpPr>
              <p:cNvPr id="11" name="Rectangle 18"/>
              <p:cNvSpPr>
                <a:spLocks noChangeArrowheads="1"/>
              </p:cNvSpPr>
              <p:nvPr/>
            </p:nvSpPr>
            <p:spPr bwMode="auto">
              <a:xfrm>
                <a:off x="549" y="1658"/>
                <a:ext cx="2538" cy="150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2" name="Picture 19" descr="a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620" y="1947"/>
                <a:ext cx="2391" cy="114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13" name="Text Box 20"/>
              <p:cNvSpPr txBox="1">
                <a:spLocks noChangeArrowheads="1"/>
              </p:cNvSpPr>
              <p:nvPr/>
            </p:nvSpPr>
            <p:spPr bwMode="auto">
              <a:xfrm>
                <a:off x="1360" y="1679"/>
                <a:ext cx="1194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i="1" dirty="0"/>
                  <a:t>Control Script</a:t>
                </a:r>
              </a:p>
            </p:txBody>
          </p:sp>
        </p:grp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7570178" y="2867197"/>
              <a:ext cx="0" cy="92893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67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Scripting Techniques –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Data-driven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scripting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618825"/>
              </p:ext>
            </p:extLst>
          </p:nvPr>
        </p:nvGraphicFramePr>
        <p:xfrm>
          <a:off x="318502" y="1143000"/>
          <a:ext cx="587979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Picture 4" descr="a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60318" y="1288082"/>
            <a:ext cx="2519363" cy="24399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704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cs typeface="Arial" pitchFamily="34" charset="0"/>
              </a:rPr>
              <a:t>Contents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177907"/>
              </p:ext>
            </p:extLst>
          </p:nvPr>
        </p:nvGraphicFramePr>
        <p:xfrm>
          <a:off x="930165" y="1295400"/>
          <a:ext cx="7062952" cy="475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22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8454" y="152400"/>
            <a:ext cx="6019800" cy="828675"/>
          </a:xfrm>
        </p:spPr>
        <p:txBody>
          <a:bodyPr/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Data-driven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Framework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465" y="3500437"/>
            <a:ext cx="5288440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8" y="1295400"/>
            <a:ext cx="6214195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97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Scripting Techniques – Keyword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-driven scripting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924321"/>
              </p:ext>
            </p:extLst>
          </p:nvPr>
        </p:nvGraphicFramePr>
        <p:xfrm>
          <a:off x="267286" y="1152525"/>
          <a:ext cx="8579314" cy="5301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920714" y="2189538"/>
            <a:ext cx="5858479" cy="2881355"/>
            <a:chOff x="920714" y="1975268"/>
            <a:chExt cx="5913437" cy="3095625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4912009" y="1980592"/>
              <a:ext cx="1867184" cy="30756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4844686" y="1975268"/>
              <a:ext cx="1989465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 i="1" dirty="0" smtClean="0"/>
                <a:t>Test case </a:t>
              </a:r>
              <a:r>
                <a:rPr lang="vi-VN" sz="900" b="1" i="1" dirty="0" smtClean="0"/>
                <a:t>file</a:t>
              </a:r>
              <a:r>
                <a:rPr lang="en-US" sz="900" b="1" i="1" dirty="0" smtClean="0"/>
                <a:t>s</a:t>
              </a:r>
              <a:endParaRPr lang="en-US" sz="900" b="1" i="1" dirty="0"/>
            </a:p>
          </p:txBody>
        </p:sp>
        <p:grpSp>
          <p:nvGrpSpPr>
            <p:cNvPr id="20" name="Group 7"/>
            <p:cNvGrpSpPr>
              <a:grpSpLocks/>
            </p:cNvGrpSpPr>
            <p:nvPr/>
          </p:nvGrpSpPr>
          <p:grpSpPr bwMode="auto">
            <a:xfrm>
              <a:off x="4984828" y="2189538"/>
              <a:ext cx="1711929" cy="931615"/>
              <a:chOff x="3200" y="1788"/>
              <a:chExt cx="1246" cy="700"/>
            </a:xfrm>
          </p:grpSpPr>
          <p:sp>
            <p:nvSpPr>
              <p:cNvPr id="42" name="Rectangle 8"/>
              <p:cNvSpPr>
                <a:spLocks noChangeArrowheads="1"/>
              </p:cNvSpPr>
              <p:nvPr/>
            </p:nvSpPr>
            <p:spPr bwMode="auto">
              <a:xfrm>
                <a:off x="3200" y="1833"/>
                <a:ext cx="1246" cy="655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9"/>
              <p:cNvSpPr>
                <a:spLocks noChangeArrowheads="1"/>
              </p:cNvSpPr>
              <p:nvPr/>
            </p:nvSpPr>
            <p:spPr bwMode="auto">
              <a:xfrm>
                <a:off x="3228" y="1964"/>
                <a:ext cx="1197" cy="48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pAutoFit/>
              </a:bodyPr>
              <a:lstStyle/>
              <a:p>
                <a:pPr algn="l"/>
                <a:r>
                  <a:rPr lang="en-US" sz="900" dirty="0" smtClean="0"/>
                  <a:t>Keyword_1 </a:t>
                </a:r>
                <a:r>
                  <a:rPr lang="en-US" sz="900" dirty="0"/>
                  <a:t>Parameters_1</a:t>
                </a:r>
              </a:p>
              <a:p>
                <a:pPr algn="l"/>
                <a:r>
                  <a:rPr lang="en-US" sz="900" dirty="0"/>
                  <a:t>Keyword_2 Parameters_2</a:t>
                </a:r>
              </a:p>
              <a:p>
                <a:pPr algn="l"/>
                <a:r>
                  <a:rPr lang="en-US" sz="900" dirty="0"/>
                  <a:t>…</a:t>
                </a:r>
              </a:p>
              <a:p>
                <a:pPr algn="l"/>
                <a:r>
                  <a:rPr lang="en-US" sz="900" dirty="0" err="1"/>
                  <a:t>Keyword_N</a:t>
                </a:r>
                <a:r>
                  <a:rPr lang="en-US" sz="900" dirty="0"/>
                  <a:t> </a:t>
                </a:r>
                <a:r>
                  <a:rPr lang="en-US" sz="900" dirty="0" err="1"/>
                  <a:t>Parameters_N</a:t>
                </a:r>
                <a:endParaRPr lang="en-US" sz="900" dirty="0"/>
              </a:p>
            </p:txBody>
          </p:sp>
          <p:sp>
            <p:nvSpPr>
              <p:cNvPr id="44" name="Text Box 10"/>
              <p:cNvSpPr txBox="1">
                <a:spLocks noChangeArrowheads="1"/>
              </p:cNvSpPr>
              <p:nvPr/>
            </p:nvSpPr>
            <p:spPr bwMode="auto">
              <a:xfrm>
                <a:off x="3234" y="1788"/>
                <a:ext cx="119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vi-VN" sz="1200" i="1" dirty="0" smtClean="0"/>
                  <a:t>Test-Case</a:t>
                </a:r>
                <a:r>
                  <a:rPr lang="en-US" sz="1200" i="1" dirty="0" smtClean="0"/>
                  <a:t>-1</a:t>
                </a:r>
                <a:endParaRPr lang="en-US" sz="1200" i="1" dirty="0"/>
              </a:p>
            </p:txBody>
          </p:sp>
        </p:grpSp>
        <p:grpSp>
          <p:nvGrpSpPr>
            <p:cNvPr id="21" name="Group 11"/>
            <p:cNvGrpSpPr>
              <a:grpSpLocks/>
            </p:cNvGrpSpPr>
            <p:nvPr/>
          </p:nvGrpSpPr>
          <p:grpSpPr bwMode="auto">
            <a:xfrm>
              <a:off x="4987576" y="3101190"/>
              <a:ext cx="1711929" cy="931615"/>
              <a:chOff x="3200" y="1788"/>
              <a:chExt cx="1246" cy="700"/>
            </a:xfrm>
          </p:grpSpPr>
          <p:sp>
            <p:nvSpPr>
              <p:cNvPr id="39" name="Rectangle 12"/>
              <p:cNvSpPr>
                <a:spLocks noChangeArrowheads="1"/>
              </p:cNvSpPr>
              <p:nvPr/>
            </p:nvSpPr>
            <p:spPr bwMode="auto">
              <a:xfrm>
                <a:off x="3200" y="1833"/>
                <a:ext cx="1246" cy="655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13"/>
              <p:cNvSpPr>
                <a:spLocks noChangeArrowheads="1"/>
              </p:cNvSpPr>
              <p:nvPr/>
            </p:nvSpPr>
            <p:spPr bwMode="auto">
              <a:xfrm>
                <a:off x="3228" y="1964"/>
                <a:ext cx="1197" cy="48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pAutoFit/>
              </a:bodyPr>
              <a:lstStyle/>
              <a:p>
                <a:pPr algn="l"/>
                <a:r>
                  <a:rPr lang="en-US" sz="900" dirty="0"/>
                  <a:t>Keyword_1 Parameters_1</a:t>
                </a:r>
              </a:p>
              <a:p>
                <a:pPr algn="l"/>
                <a:r>
                  <a:rPr lang="en-US" sz="900" dirty="0"/>
                  <a:t>Keyword_2 Parameters_2</a:t>
                </a:r>
              </a:p>
              <a:p>
                <a:pPr algn="l"/>
                <a:r>
                  <a:rPr lang="en-US" sz="900" dirty="0"/>
                  <a:t>…</a:t>
                </a:r>
              </a:p>
              <a:p>
                <a:pPr algn="l"/>
                <a:r>
                  <a:rPr lang="en-US" sz="900" dirty="0" err="1"/>
                  <a:t>Keyword_N</a:t>
                </a:r>
                <a:r>
                  <a:rPr lang="en-US" sz="900" dirty="0"/>
                  <a:t> </a:t>
                </a:r>
                <a:r>
                  <a:rPr lang="en-US" sz="900" dirty="0" err="1"/>
                  <a:t>Parameters_N</a:t>
                </a:r>
                <a:endParaRPr lang="en-US" sz="900" dirty="0"/>
              </a:p>
            </p:txBody>
          </p:sp>
          <p:sp>
            <p:nvSpPr>
              <p:cNvPr id="41" name="Text Box 14"/>
              <p:cNvSpPr txBox="1">
                <a:spLocks noChangeArrowheads="1"/>
              </p:cNvSpPr>
              <p:nvPr/>
            </p:nvSpPr>
            <p:spPr bwMode="auto">
              <a:xfrm>
                <a:off x="3232" y="1788"/>
                <a:ext cx="120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vi-VN" sz="1200" i="1" dirty="0" smtClean="0"/>
                  <a:t>Test-Case </a:t>
                </a:r>
                <a:r>
                  <a:rPr lang="en-US" sz="1200" i="1" dirty="0" smtClean="0"/>
                  <a:t>-</a:t>
                </a:r>
                <a:r>
                  <a:rPr lang="vi-VN" sz="1200" i="1" dirty="0" smtClean="0"/>
                  <a:t>2</a:t>
                </a:r>
                <a:endParaRPr lang="en-US" sz="1200" i="1" dirty="0"/>
              </a:p>
            </p:txBody>
          </p:sp>
        </p:grpSp>
        <p:grpSp>
          <p:nvGrpSpPr>
            <p:cNvPr id="22" name="Group 15"/>
            <p:cNvGrpSpPr>
              <a:grpSpLocks/>
            </p:cNvGrpSpPr>
            <p:nvPr/>
          </p:nvGrpSpPr>
          <p:grpSpPr bwMode="auto">
            <a:xfrm>
              <a:off x="4995820" y="4059423"/>
              <a:ext cx="1711929" cy="931615"/>
              <a:chOff x="3200" y="1788"/>
              <a:chExt cx="1246" cy="700"/>
            </a:xfrm>
          </p:grpSpPr>
          <p:sp>
            <p:nvSpPr>
              <p:cNvPr id="36" name="Rectangle 16"/>
              <p:cNvSpPr>
                <a:spLocks noChangeArrowheads="1"/>
              </p:cNvSpPr>
              <p:nvPr/>
            </p:nvSpPr>
            <p:spPr bwMode="auto">
              <a:xfrm>
                <a:off x="3200" y="1833"/>
                <a:ext cx="1246" cy="655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17"/>
              <p:cNvSpPr>
                <a:spLocks noChangeArrowheads="1"/>
              </p:cNvSpPr>
              <p:nvPr/>
            </p:nvSpPr>
            <p:spPr bwMode="auto">
              <a:xfrm>
                <a:off x="3228" y="1964"/>
                <a:ext cx="1197" cy="48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pAutoFit/>
              </a:bodyPr>
              <a:lstStyle/>
              <a:p>
                <a:pPr algn="l"/>
                <a:r>
                  <a:rPr lang="en-US" sz="900" dirty="0"/>
                  <a:t>Keyword_1 Parameters_1</a:t>
                </a:r>
              </a:p>
              <a:p>
                <a:pPr algn="l"/>
                <a:r>
                  <a:rPr lang="en-US" sz="900" dirty="0"/>
                  <a:t>Keyword_2 Parameters_2</a:t>
                </a:r>
              </a:p>
              <a:p>
                <a:pPr algn="l"/>
                <a:r>
                  <a:rPr lang="en-US" sz="900" dirty="0"/>
                  <a:t>…</a:t>
                </a:r>
              </a:p>
              <a:p>
                <a:pPr algn="l"/>
                <a:r>
                  <a:rPr lang="en-US" sz="900" dirty="0" err="1"/>
                  <a:t>Keyword_N</a:t>
                </a:r>
                <a:r>
                  <a:rPr lang="en-US" sz="900" dirty="0"/>
                  <a:t> </a:t>
                </a:r>
                <a:r>
                  <a:rPr lang="en-US" sz="900" dirty="0" err="1"/>
                  <a:t>Parameters_N</a:t>
                </a:r>
                <a:endParaRPr lang="en-US" sz="900" dirty="0"/>
              </a:p>
            </p:txBody>
          </p:sp>
          <p:sp>
            <p:nvSpPr>
              <p:cNvPr id="38" name="Text Box 18"/>
              <p:cNvSpPr txBox="1">
                <a:spLocks noChangeArrowheads="1"/>
              </p:cNvSpPr>
              <p:nvPr/>
            </p:nvSpPr>
            <p:spPr bwMode="auto">
              <a:xfrm>
                <a:off x="3234" y="1788"/>
                <a:ext cx="120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vi-VN" sz="1200" i="1" dirty="0" smtClean="0"/>
                  <a:t>Test-Case </a:t>
                </a:r>
                <a:r>
                  <a:rPr lang="en-US" sz="1200" i="1" dirty="0" smtClean="0"/>
                  <a:t>-</a:t>
                </a:r>
                <a:r>
                  <a:rPr lang="vi-VN" sz="1200" i="1" dirty="0"/>
                  <a:t>N</a:t>
                </a:r>
                <a:endParaRPr lang="en-US" sz="1200" i="1" dirty="0" smtClean="0"/>
              </a:p>
            </p:txBody>
          </p:sp>
        </p:grpSp>
        <p:sp>
          <p:nvSpPr>
            <p:cNvPr id="33" name="Rectangle 20"/>
            <p:cNvSpPr>
              <a:spLocks noChangeArrowheads="1"/>
            </p:cNvSpPr>
            <p:nvPr/>
          </p:nvSpPr>
          <p:spPr bwMode="auto">
            <a:xfrm>
              <a:off x="920714" y="2015195"/>
              <a:ext cx="3010302" cy="196437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1015516" y="2012533"/>
              <a:ext cx="2838560" cy="307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i="1" dirty="0"/>
                <a:t>Control Script</a:t>
              </a:r>
            </a:p>
          </p:txBody>
        </p:sp>
        <p:pic>
          <p:nvPicPr>
            <p:cNvPr id="35" name="Picture 22" descr="a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10020" y="2250760"/>
              <a:ext cx="2844055" cy="165295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pic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922088" y="4135285"/>
              <a:ext cx="3008928" cy="935608"/>
              <a:chOff x="810" y="3250"/>
              <a:chExt cx="2190" cy="703"/>
            </a:xfrm>
          </p:grpSpPr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810" y="3298"/>
                <a:ext cx="2190" cy="65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878" y="3433"/>
                <a:ext cx="574" cy="41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r>
                  <a:rPr lang="en-US" sz="1000" b="1" dirty="0"/>
                  <a:t>Keyword_1</a:t>
                </a:r>
              </a:p>
              <a:p>
                <a:r>
                  <a:rPr lang="en-US" sz="1000" b="1" dirty="0"/>
                  <a:t>……………</a:t>
                </a:r>
              </a:p>
              <a:p>
                <a:r>
                  <a:rPr lang="en-US" sz="1000" b="1" dirty="0"/>
                  <a:t>……………</a:t>
                </a:r>
              </a:p>
            </p:txBody>
          </p:sp>
          <p:sp>
            <p:nvSpPr>
              <p:cNvPr id="30" name="Text Box 26"/>
              <p:cNvSpPr txBox="1">
                <a:spLocks noChangeArrowheads="1"/>
              </p:cNvSpPr>
              <p:nvPr/>
            </p:nvSpPr>
            <p:spPr bwMode="auto">
              <a:xfrm>
                <a:off x="878" y="3250"/>
                <a:ext cx="20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 i="1" dirty="0"/>
                  <a:t>Supporting Scripts</a:t>
                </a: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1542" y="3437"/>
                <a:ext cx="574" cy="41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r>
                  <a:rPr lang="en-US" sz="1000" b="1" dirty="0"/>
                  <a:t>Keyword_2</a:t>
                </a:r>
              </a:p>
              <a:p>
                <a:r>
                  <a:rPr lang="en-US" sz="1000" b="1" dirty="0"/>
                  <a:t>……………</a:t>
                </a:r>
              </a:p>
              <a:p>
                <a:r>
                  <a:rPr lang="en-US" sz="1000" b="1" dirty="0"/>
                  <a:t>……………</a:t>
                </a: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286" y="3437"/>
                <a:ext cx="588" cy="41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r>
                  <a:rPr lang="en-US" sz="1000" b="1" dirty="0" err="1"/>
                  <a:t>Keyword_N</a:t>
                </a:r>
                <a:endParaRPr lang="en-US" sz="1000" b="1" dirty="0"/>
              </a:p>
              <a:p>
                <a:r>
                  <a:rPr lang="en-US" sz="1000" b="1" dirty="0"/>
                  <a:t>……………</a:t>
                </a:r>
              </a:p>
              <a:p>
                <a:r>
                  <a:rPr lang="en-US" sz="1000" b="1" dirty="0"/>
                  <a:t>……………</a:t>
                </a:r>
              </a:p>
            </p:txBody>
          </p:sp>
        </p:grp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3943382" y="2483664"/>
              <a:ext cx="964506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en-US"/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V="1">
              <a:off x="3933764" y="2475679"/>
              <a:ext cx="0" cy="17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4222291" y="2234789"/>
              <a:ext cx="431417" cy="230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dirty="0"/>
                <a:t>Read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2272897" y="3993335"/>
              <a:ext cx="0" cy="223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67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Scripting Techniques – Keyword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-driven scripting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100373"/>
              </p:ext>
            </p:extLst>
          </p:nvPr>
        </p:nvGraphicFramePr>
        <p:xfrm>
          <a:off x="267286" y="1171575"/>
          <a:ext cx="8579314" cy="5282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703959" y="2709067"/>
            <a:ext cx="7527996" cy="3529014"/>
            <a:chOff x="703959" y="2709067"/>
            <a:chExt cx="7527996" cy="3529014"/>
          </a:xfrm>
        </p:grpSpPr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5213991" y="2756691"/>
              <a:ext cx="3017964" cy="348138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5300841" y="2709067"/>
              <a:ext cx="2854914" cy="630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i="1" dirty="0" smtClean="0"/>
                <a:t>Test case files with diff scenario</a:t>
              </a:r>
            </a:p>
            <a:p>
              <a:pPr>
                <a:spcBef>
                  <a:spcPct val="50000"/>
                </a:spcBef>
              </a:pPr>
              <a:endParaRPr lang="en-US" sz="1400" i="1" dirty="0"/>
            </a:p>
          </p:txBody>
        </p:sp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5294787" y="3017396"/>
              <a:ext cx="2864143" cy="120061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5327089" y="3352784"/>
              <a:ext cx="2790309" cy="92333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l"/>
              <a:r>
                <a:rPr lang="en-US" sz="900" dirty="0"/>
                <a:t>Description </a:t>
              </a:r>
              <a:r>
                <a:rPr lang="en-US" sz="900" dirty="0" smtClean="0"/>
                <a:t>“Add two positive numbers”</a:t>
              </a:r>
              <a:endParaRPr lang="en-US" sz="900" dirty="0"/>
            </a:p>
            <a:p>
              <a:pPr algn="l"/>
              <a:r>
                <a:rPr lang="en-US" sz="900" dirty="0" err="1"/>
                <a:t>ClickButton</a:t>
              </a:r>
              <a:r>
                <a:rPr lang="en-US" sz="900" dirty="0"/>
                <a:t> “1”</a:t>
              </a:r>
            </a:p>
            <a:p>
              <a:pPr algn="l"/>
              <a:r>
                <a:rPr lang="en-US" sz="900" dirty="0" err="1"/>
                <a:t>ClickButton</a:t>
              </a:r>
              <a:r>
                <a:rPr lang="en-US" sz="900" dirty="0"/>
                <a:t> “+”</a:t>
              </a:r>
            </a:p>
            <a:p>
              <a:pPr algn="l"/>
              <a:r>
                <a:rPr lang="en-US" sz="900" dirty="0" err="1"/>
                <a:t>ClickButton</a:t>
              </a:r>
              <a:r>
                <a:rPr lang="en-US" sz="900" dirty="0"/>
                <a:t> “2”</a:t>
              </a:r>
            </a:p>
            <a:p>
              <a:pPr algn="l"/>
              <a:r>
                <a:rPr lang="en-US" sz="900" dirty="0" err="1"/>
                <a:t>ClickButton</a:t>
              </a:r>
              <a:r>
                <a:rPr lang="en-US" sz="900" dirty="0"/>
                <a:t> “=”</a:t>
              </a:r>
            </a:p>
            <a:p>
              <a:pPr algn="l"/>
              <a:r>
                <a:rPr lang="en-US" sz="900" dirty="0"/>
                <a:t>Compare 3</a:t>
              </a:r>
            </a:p>
          </p:txBody>
        </p:sp>
        <p:sp>
          <p:nvSpPr>
            <p:cNvPr id="51" name="Text Box 11"/>
            <p:cNvSpPr txBox="1">
              <a:spLocks noChangeArrowheads="1"/>
            </p:cNvSpPr>
            <p:nvPr/>
          </p:nvSpPr>
          <p:spPr bwMode="auto">
            <a:xfrm>
              <a:off x="6208482" y="3116227"/>
              <a:ext cx="1038290" cy="233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i="1" dirty="0"/>
                <a:t>Test-Case-1</a:t>
              </a:r>
            </a:p>
          </p:txBody>
        </p:sp>
        <p:sp>
          <p:nvSpPr>
            <p:cNvPr id="52" name="Rectangle 21"/>
            <p:cNvSpPr>
              <a:spLocks noChangeArrowheads="1"/>
            </p:cNvSpPr>
            <p:nvPr/>
          </p:nvSpPr>
          <p:spPr bwMode="auto">
            <a:xfrm>
              <a:off x="703959" y="2756692"/>
              <a:ext cx="3370214" cy="2285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1413916" y="2753517"/>
              <a:ext cx="16966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i="1" dirty="0"/>
                <a:t>Control Script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705498" y="5166805"/>
              <a:ext cx="3368675" cy="10712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810096" y="5494226"/>
              <a:ext cx="918265" cy="6463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r>
                <a:rPr lang="en-US" sz="1200" b="1" dirty="0"/>
                <a:t>Description</a:t>
              </a:r>
            </a:p>
            <a:p>
              <a:r>
                <a:rPr lang="en-US" sz="1200" dirty="0"/>
                <a:t>……………</a:t>
              </a:r>
            </a:p>
            <a:p>
              <a:r>
                <a:rPr lang="en-US" sz="1200" dirty="0"/>
                <a:t>……………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594582" y="5176566"/>
              <a:ext cx="1562819" cy="259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i="1" dirty="0"/>
                <a:t>Supporting Scripts</a:t>
              </a:r>
            </a:p>
          </p:txBody>
        </p:sp>
        <p:sp>
          <p:nvSpPr>
            <p:cNvPr id="58" name="Rectangle 28"/>
            <p:cNvSpPr>
              <a:spLocks noChangeArrowheads="1"/>
            </p:cNvSpPr>
            <p:nvPr/>
          </p:nvSpPr>
          <p:spPr bwMode="auto">
            <a:xfrm>
              <a:off x="1894533" y="5499628"/>
              <a:ext cx="920380" cy="6463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r>
                <a:rPr lang="en-US" sz="1200" b="1" dirty="0" err="1"/>
                <a:t>ClickButton</a:t>
              </a:r>
              <a:endParaRPr lang="en-US" sz="1200" b="1" dirty="0"/>
            </a:p>
            <a:p>
              <a:r>
                <a:rPr lang="en-US" sz="1200" dirty="0"/>
                <a:t>……………</a:t>
              </a:r>
            </a:p>
            <a:p>
              <a:r>
                <a:rPr lang="en-US" sz="1200" dirty="0"/>
                <a:t>……………</a:t>
              </a:r>
            </a:p>
          </p:txBody>
        </p:sp>
        <p:sp>
          <p:nvSpPr>
            <p:cNvPr id="59" name="Rectangle 29"/>
            <p:cNvSpPr>
              <a:spLocks noChangeArrowheads="1"/>
            </p:cNvSpPr>
            <p:nvPr/>
          </p:nvSpPr>
          <p:spPr bwMode="auto">
            <a:xfrm>
              <a:off x="2988198" y="5499628"/>
              <a:ext cx="763222" cy="6463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r>
                <a:rPr lang="en-US" sz="1200" b="1" dirty="0"/>
                <a:t>Compare</a:t>
              </a:r>
            </a:p>
            <a:p>
              <a:r>
                <a:rPr lang="en-US" sz="1200" dirty="0"/>
                <a:t>……………</a:t>
              </a:r>
            </a:p>
            <a:p>
              <a:r>
                <a:rPr lang="en-US" sz="1200" dirty="0"/>
                <a:t>……………</a:t>
              </a:r>
            </a:p>
          </p:txBody>
        </p:sp>
        <p:sp>
          <p:nvSpPr>
            <p:cNvPr id="60" name="Line 30"/>
            <p:cNvSpPr>
              <a:spLocks noChangeShapeType="1"/>
            </p:cNvSpPr>
            <p:nvPr/>
          </p:nvSpPr>
          <p:spPr bwMode="auto">
            <a:xfrm>
              <a:off x="4074173" y="3563429"/>
              <a:ext cx="113981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en-US"/>
            </a:p>
          </p:txBody>
        </p:sp>
        <p:sp>
          <p:nvSpPr>
            <p:cNvPr id="61" name="Line 33"/>
            <p:cNvSpPr>
              <a:spLocks noChangeShapeType="1"/>
            </p:cNvSpPr>
            <p:nvPr/>
          </p:nvSpPr>
          <p:spPr bwMode="auto">
            <a:xfrm flipV="1">
              <a:off x="4944243" y="3305967"/>
              <a:ext cx="0" cy="175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4273040" y="3330066"/>
              <a:ext cx="77668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dirty="0"/>
                <a:t>Read</a:t>
              </a:r>
            </a:p>
          </p:txBody>
        </p:sp>
        <p:sp>
          <p:nvSpPr>
            <p:cNvPr id="64" name="Rectangle 45"/>
            <p:cNvSpPr>
              <a:spLocks noChangeArrowheads="1"/>
            </p:cNvSpPr>
            <p:nvPr/>
          </p:nvSpPr>
          <p:spPr bwMode="auto">
            <a:xfrm>
              <a:off x="5286999" y="4435093"/>
              <a:ext cx="2868758" cy="154635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46"/>
            <p:cNvSpPr>
              <a:spLocks noChangeArrowheads="1"/>
            </p:cNvSpPr>
            <p:nvPr/>
          </p:nvSpPr>
          <p:spPr bwMode="auto">
            <a:xfrm>
              <a:off x="5319301" y="4679538"/>
              <a:ext cx="2790309" cy="120061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l"/>
              <a:r>
                <a:rPr lang="en-US" sz="900" dirty="0"/>
                <a:t>Description </a:t>
              </a:r>
              <a:r>
                <a:rPr lang="en-US" sz="900" dirty="0" smtClean="0"/>
                <a:t>“Subtract 3 numbers”</a:t>
              </a:r>
              <a:endParaRPr lang="en-US" sz="900" dirty="0"/>
            </a:p>
            <a:p>
              <a:pPr algn="l"/>
              <a:r>
                <a:rPr lang="en-US" sz="900" dirty="0" err="1"/>
                <a:t>ClickButton</a:t>
              </a:r>
              <a:r>
                <a:rPr lang="en-US" sz="900" dirty="0"/>
                <a:t> “4”</a:t>
              </a:r>
            </a:p>
            <a:p>
              <a:pPr algn="l"/>
              <a:r>
                <a:rPr lang="en-US" sz="900" dirty="0" err="1"/>
                <a:t>ClickButton</a:t>
              </a:r>
              <a:r>
                <a:rPr lang="en-US" sz="900" dirty="0"/>
                <a:t> “-”</a:t>
              </a:r>
            </a:p>
            <a:p>
              <a:pPr algn="l"/>
              <a:r>
                <a:rPr lang="en-US" sz="900" dirty="0" err="1"/>
                <a:t>ClickButton</a:t>
              </a:r>
              <a:r>
                <a:rPr lang="en-US" sz="900" dirty="0"/>
                <a:t> “2”</a:t>
              </a:r>
            </a:p>
            <a:p>
              <a:pPr algn="l"/>
              <a:r>
                <a:rPr lang="en-US" sz="900" dirty="0" err="1" smtClean="0"/>
                <a:t>ClickButton</a:t>
              </a:r>
              <a:r>
                <a:rPr lang="en-US" sz="900" dirty="0" smtClean="0"/>
                <a:t> “-”</a:t>
              </a:r>
            </a:p>
            <a:p>
              <a:pPr algn="l"/>
              <a:r>
                <a:rPr lang="en-US" sz="900" dirty="0" err="1" smtClean="0"/>
                <a:t>ClickButton</a:t>
              </a:r>
              <a:r>
                <a:rPr lang="en-US" sz="900" dirty="0" smtClean="0"/>
                <a:t> “</a:t>
              </a:r>
              <a:r>
                <a:rPr lang="vi-VN" sz="900" dirty="0" smtClean="0"/>
                <a:t>1</a:t>
              </a:r>
              <a:r>
                <a:rPr lang="en-US" sz="900" dirty="0" smtClean="0"/>
                <a:t>”</a:t>
              </a:r>
            </a:p>
            <a:p>
              <a:pPr algn="l"/>
              <a:r>
                <a:rPr lang="en-US" sz="900" dirty="0" err="1" smtClean="0"/>
                <a:t>ClickButton</a:t>
              </a:r>
              <a:r>
                <a:rPr lang="en-US" sz="900" dirty="0" smtClean="0"/>
                <a:t> </a:t>
              </a:r>
              <a:r>
                <a:rPr lang="en-US" sz="900" dirty="0"/>
                <a:t>“=”</a:t>
              </a:r>
            </a:p>
            <a:p>
              <a:pPr algn="l"/>
              <a:r>
                <a:rPr lang="en-US" sz="900" dirty="0"/>
                <a:t>Compare </a:t>
              </a:r>
              <a:r>
                <a:rPr lang="vi-VN" sz="900" dirty="0" smtClean="0"/>
                <a:t>1</a:t>
              </a:r>
              <a:endParaRPr lang="en-US" sz="900" dirty="0"/>
            </a:p>
          </p:txBody>
        </p:sp>
        <p:sp>
          <p:nvSpPr>
            <p:cNvPr id="66" name="Text Box 47"/>
            <p:cNvSpPr txBox="1">
              <a:spLocks noChangeArrowheads="1"/>
            </p:cNvSpPr>
            <p:nvPr/>
          </p:nvSpPr>
          <p:spPr bwMode="auto">
            <a:xfrm>
              <a:off x="6200695" y="4391876"/>
              <a:ext cx="1038290" cy="233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i="1" dirty="0"/>
                <a:t>Test-Case-2</a:t>
              </a:r>
            </a:p>
          </p:txBody>
        </p:sp>
        <p:pic>
          <p:nvPicPr>
            <p:cNvPr id="67" name="Picture 49" descr="a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10096" y="3031329"/>
              <a:ext cx="3205339" cy="189929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1567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   Keyword-driven </a:t>
            </a:r>
            <a:r>
              <a:rPr lang="en-US" dirty="0"/>
              <a:t>Framework</a:t>
            </a:r>
            <a:r>
              <a:rPr lang="en-US" sz="4000" b="1" dirty="0">
                <a:latin typeface="Arial" pitchFamily="34" charset="0"/>
              </a:rPr>
              <a:t/>
            </a:r>
            <a:br>
              <a:rPr lang="en-US" sz="4000" b="1" dirty="0">
                <a:latin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5" y="1295400"/>
            <a:ext cx="8253046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19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cs typeface="Times New Roman" pitchFamily="18" charset="0"/>
              </a:rPr>
              <a:t>Tool Selection Process</a:t>
            </a:r>
            <a:endParaRPr lang="en-US" dirty="0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804619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56730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Under Test and Technology Stack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61982"/>
              </p:ext>
            </p:extLst>
          </p:nvPr>
        </p:nvGraphicFramePr>
        <p:xfrm>
          <a:off x="142038" y="1265031"/>
          <a:ext cx="8820893" cy="3992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7906"/>
                <a:gridCol w="1079983"/>
                <a:gridCol w="1062031"/>
                <a:gridCol w="951264"/>
                <a:gridCol w="628662"/>
                <a:gridCol w="563910"/>
                <a:gridCol w="877362"/>
                <a:gridCol w="1191135"/>
                <a:gridCol w="928640"/>
              </a:tblGrid>
              <a:tr h="419505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Windows GUI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GUI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Java GUI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Web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iOS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Android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Windows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Phone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CLI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71444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QTP</a:t>
                      </a:r>
                      <a:endParaRPr lang="en-US" sz="1200" b="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14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/>
                        <a:t>Test</a:t>
                      </a:r>
                      <a:r>
                        <a:rPr lang="en-US" sz="1200" b="0" baseline="0" dirty="0" err="1" smtClean="0"/>
                        <a:t>Complete</a:t>
                      </a:r>
                      <a:endParaRPr lang="en-US" sz="1200" b="0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14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/>
                        <a:t>Ranorex</a:t>
                      </a:r>
                      <a:endParaRPr lang="en-US" sz="1200" b="0" dirty="0" smtClean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14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Coded UI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14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SeeTestAutomation</a:t>
                      </a:r>
                      <a:endParaRPr lang="en-US" sz="12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Plug-Ins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14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Selenium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714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/>
                        <a:t>AutoIt</a:t>
                      </a:r>
                      <a:endParaRPr lang="en-US" sz="1200" b="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714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Win32:GuiTest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endParaRPr lang="en-US" sz="1600" b="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714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Expect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endParaRPr lang="en-US" sz="1600" b="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r>
                        <a:rPr lang="en-US" sz="1600" b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0817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endParaRPr lang="en-US" sz="1600" b="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Char char="ü"/>
                      </a:pPr>
                      <a:endParaRPr lang="en-US" sz="16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8672" y="5410958"/>
            <a:ext cx="2281561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B050"/>
                </a:solidFill>
              </a:rPr>
              <a:t>Fully support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FFC000"/>
                </a:solidFill>
              </a:rPr>
              <a:t>Partial support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C00000"/>
                </a:solidFill>
              </a:rPr>
              <a:t>Web support only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More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blog.bughuntress.com/automated-testing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http://www.automationframework.info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www.thoughtworks.com/insights/articles/guide-test-automation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8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encrypted-tbn3.gstatic.com/images?q=tbn:ANd9GcSMjRd2K5uJ6whNf349YHYX3MMOR5cgpA91-z3CLGYfjMQYG73LX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212849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7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Life Cycle</a:t>
            </a:r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327025" y="1885950"/>
            <a:ext cx="8389938" cy="3570288"/>
            <a:chOff x="206" y="1188"/>
            <a:chExt cx="5285" cy="2249"/>
          </a:xfrm>
        </p:grpSpPr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852" y="2160"/>
              <a:ext cx="19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>
              <a:off x="1558" y="2180"/>
              <a:ext cx="206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en-US"/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206" y="2064"/>
              <a:ext cx="643" cy="1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r>
                <a:rPr lang="en-US" sz="1200" b="1" dirty="0"/>
                <a:t>Quality Plan</a:t>
              </a: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1054" y="2070"/>
              <a:ext cx="509" cy="1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r>
                <a:rPr lang="en-US" sz="1200" b="1"/>
                <a:t>Test Plan</a:t>
              </a:r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1770" y="2076"/>
              <a:ext cx="556" cy="1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r>
                <a:rPr lang="en-US" sz="1200" b="1" dirty="0"/>
                <a:t>Test Cases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2550" y="1188"/>
              <a:ext cx="2244" cy="10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2550" y="2226"/>
              <a:ext cx="2244" cy="9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2697" y="1338"/>
              <a:ext cx="507" cy="1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r>
                <a:rPr lang="en-US" sz="1200" b="1" dirty="0"/>
                <a:t>Architect</a:t>
              </a: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3352" y="1338"/>
              <a:ext cx="400" cy="1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r>
                <a:rPr lang="en-US" sz="1200" b="1" dirty="0"/>
                <a:t>Create</a:t>
              </a: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3894" y="1344"/>
              <a:ext cx="448" cy="1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r>
                <a:rPr lang="en-US" sz="1200" b="1"/>
                <a:t>Execute</a:t>
              </a:r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 flipH="1" flipV="1">
              <a:off x="2154" y="1422"/>
              <a:ext cx="0" cy="654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en-US"/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>
              <a:off x="2154" y="1422"/>
              <a:ext cx="53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en-US"/>
            </a:p>
          </p:txBody>
        </p:sp>
        <p:sp>
          <p:nvSpPr>
            <p:cNvPr id="31" name="Line 18"/>
            <p:cNvSpPr>
              <a:spLocks noChangeShapeType="1"/>
            </p:cNvSpPr>
            <p:nvPr/>
          </p:nvSpPr>
          <p:spPr bwMode="auto">
            <a:xfrm flipV="1">
              <a:off x="3208" y="1436"/>
              <a:ext cx="15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en-US"/>
            </a:p>
          </p:txBody>
        </p:sp>
        <p:sp>
          <p:nvSpPr>
            <p:cNvPr id="32" name="Line 19"/>
            <p:cNvSpPr>
              <a:spLocks noChangeShapeType="1"/>
            </p:cNvSpPr>
            <p:nvPr/>
          </p:nvSpPr>
          <p:spPr bwMode="auto">
            <a:xfrm flipV="1">
              <a:off x="3748" y="1430"/>
              <a:ext cx="15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en-US"/>
            </a:p>
          </p:txBody>
        </p:sp>
        <p:sp>
          <p:nvSpPr>
            <p:cNvPr id="33" name="Rectangle 20"/>
            <p:cNvSpPr>
              <a:spLocks noChangeArrowheads="1"/>
            </p:cNvSpPr>
            <p:nvPr/>
          </p:nvSpPr>
          <p:spPr bwMode="auto">
            <a:xfrm>
              <a:off x="3378" y="2778"/>
              <a:ext cx="448" cy="1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r>
                <a:rPr lang="en-US" sz="1200" b="1"/>
                <a:t>Execute</a:t>
              </a: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 flipV="1">
              <a:off x="2148" y="2279"/>
              <a:ext cx="6" cy="595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2148" y="2874"/>
              <a:ext cx="124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en-US"/>
            </a:p>
          </p:txBody>
        </p:sp>
        <p:sp>
          <p:nvSpPr>
            <p:cNvPr id="36" name="Rectangle 23"/>
            <p:cNvSpPr>
              <a:spLocks noChangeArrowheads="1"/>
            </p:cNvSpPr>
            <p:nvPr/>
          </p:nvSpPr>
          <p:spPr bwMode="auto">
            <a:xfrm>
              <a:off x="4222" y="2130"/>
              <a:ext cx="420" cy="1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r>
                <a:rPr lang="en-US" sz="1200" b="1" dirty="0"/>
                <a:t>Results</a:t>
              </a: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5044" y="2130"/>
              <a:ext cx="447" cy="1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r>
                <a:rPr lang="en-US" sz="1200" b="1" dirty="0"/>
                <a:t>Reports</a:t>
              </a:r>
            </a:p>
          </p:txBody>
        </p: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>
              <a:off x="4642" y="2228"/>
              <a:ext cx="39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en-US"/>
            </a:p>
          </p:txBody>
        </p:sp>
        <p:sp>
          <p:nvSpPr>
            <p:cNvPr id="39" name="Line 26"/>
            <p:cNvSpPr>
              <a:spLocks noChangeShapeType="1"/>
            </p:cNvSpPr>
            <p:nvPr/>
          </p:nvSpPr>
          <p:spPr bwMode="auto">
            <a:xfrm flipH="1">
              <a:off x="3828" y="2868"/>
              <a:ext cx="67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en-US"/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 flipH="1">
              <a:off x="4338" y="1434"/>
              <a:ext cx="15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en-US"/>
            </a:p>
          </p:txBody>
        </p:sp>
        <p:sp>
          <p:nvSpPr>
            <p:cNvPr id="41" name="Line 28"/>
            <p:cNvSpPr>
              <a:spLocks noChangeShapeType="1"/>
            </p:cNvSpPr>
            <p:nvPr/>
          </p:nvSpPr>
          <p:spPr bwMode="auto">
            <a:xfrm flipV="1">
              <a:off x="4506" y="2304"/>
              <a:ext cx="0" cy="56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en-US"/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>
              <a:off x="4494" y="1440"/>
              <a:ext cx="0" cy="69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30"/>
            <p:cNvSpPr txBox="1">
              <a:spLocks noChangeArrowheads="1"/>
            </p:cNvSpPr>
            <p:nvPr/>
          </p:nvSpPr>
          <p:spPr bwMode="auto">
            <a:xfrm>
              <a:off x="2682" y="2016"/>
              <a:ext cx="11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dirty="0" smtClean="0"/>
                <a:t>Automation </a:t>
              </a:r>
              <a:r>
                <a:rPr lang="en-US" sz="1400" dirty="0"/>
                <a:t>Testing</a:t>
              </a:r>
            </a:p>
          </p:txBody>
        </p: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2682" y="2244"/>
              <a:ext cx="11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Manual Testing</a:t>
              </a:r>
            </a:p>
          </p:txBody>
        </p:sp>
        <p:sp>
          <p:nvSpPr>
            <p:cNvPr id="45" name="Line 32"/>
            <p:cNvSpPr>
              <a:spLocks noChangeShapeType="1"/>
            </p:cNvSpPr>
            <p:nvPr/>
          </p:nvSpPr>
          <p:spPr bwMode="auto">
            <a:xfrm flipH="1" flipV="1">
              <a:off x="4884" y="2226"/>
              <a:ext cx="0" cy="1122"/>
            </a:xfrm>
            <a:prstGeom prst="line">
              <a:avLst/>
            </a:prstGeom>
            <a:ln>
              <a:headEnd type="triangle"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en-US"/>
            </a:p>
          </p:txBody>
        </p:sp>
        <p:sp>
          <p:nvSpPr>
            <p:cNvPr id="46" name="Line 33"/>
            <p:cNvSpPr>
              <a:spLocks noChangeShapeType="1"/>
            </p:cNvSpPr>
            <p:nvPr/>
          </p:nvSpPr>
          <p:spPr bwMode="auto">
            <a:xfrm flipH="1" flipV="1">
              <a:off x="1944" y="3348"/>
              <a:ext cx="293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en-US"/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 flipH="1" flipV="1">
              <a:off x="1938" y="2244"/>
              <a:ext cx="0" cy="110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35"/>
            <p:cNvSpPr>
              <a:spLocks noChangeArrowheads="1"/>
            </p:cNvSpPr>
            <p:nvPr/>
          </p:nvSpPr>
          <p:spPr bwMode="auto">
            <a:xfrm>
              <a:off x="3273" y="3258"/>
              <a:ext cx="855" cy="1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r>
                <a:rPr lang="en-US" sz="1200" b="1" dirty="0"/>
                <a:t>New Test Cases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12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Automation Test Consideration</a:t>
            </a:r>
            <a:endParaRPr lang="en-US" dirty="0" smtClean="0"/>
          </a:p>
        </p:txBody>
      </p:sp>
      <p:graphicFrame>
        <p:nvGraphicFramePr>
          <p:cNvPr id="16" name="Group 5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469945"/>
              </p:ext>
            </p:extLst>
          </p:nvPr>
        </p:nvGraphicFramePr>
        <p:xfrm>
          <a:off x="333375" y="1412944"/>
          <a:ext cx="8437763" cy="447141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52550"/>
                <a:gridCol w="3432175"/>
                <a:gridCol w="3653038"/>
              </a:tblGrid>
              <a:tr h="353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</a:tr>
              <a:tr h="333519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Manual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Testing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Test case creation is quick and inexpensive.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Might not be consistent in rerunning test cases.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</a:tr>
              <a:tr h="333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Better at simulating real world use.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Rerunning large volumes of test cases is expensive.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</a:tr>
              <a:tr h="6206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Better at analyzing test results and exploring new test cases.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</a:tr>
              <a:tr h="333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Best when test steps and results are not well-defined.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</a:tr>
              <a:tr h="333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Best when extensive analysis is required.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</a:tr>
              <a:tr h="333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Does not require technically trained staff.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</a:tr>
              <a:tr h="333519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Automation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Testing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Execute test cases unattended.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Creating test case is expensive.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</a:tr>
              <a:tr h="333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Cost-effectively rerun large volumes of test cases repetitively.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Maintaining test case is time consuming.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</a:tr>
              <a:tr h="333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Require  highly technical staff.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</a:tr>
              <a:tr h="333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Rerunning old tests is not likely to find new bugs.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36000" marR="36000" marT="36000" marB="360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61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Automation Test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Ensure consistency</a:t>
            </a:r>
          </a:p>
          <a:p>
            <a:pPr lvl="1"/>
            <a:r>
              <a:rPr lang="en-US" dirty="0"/>
              <a:t>Improve the reliability of </a:t>
            </a:r>
            <a:r>
              <a:rPr lang="en-US" dirty="0" smtClean="0"/>
              <a:t>testing</a:t>
            </a:r>
            <a:endParaRPr lang="en-US" dirty="0"/>
          </a:p>
          <a:p>
            <a:r>
              <a:rPr lang="en-US" dirty="0"/>
              <a:t>Should set clear goals to work and prevent false expectations</a:t>
            </a:r>
          </a:p>
          <a:p>
            <a:r>
              <a:rPr lang="en-US" dirty="0"/>
              <a:t>Should have some agreements, in advance, on what people will count as success </a:t>
            </a:r>
          </a:p>
        </p:txBody>
      </p:sp>
    </p:spTree>
    <p:extLst>
      <p:ext uri="{BB962C8B-B14F-4D97-AF65-F5344CB8AC3E}">
        <p14:creationId xmlns:p14="http://schemas.microsoft.com/office/powerpoint/2010/main" val="36868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Automation Test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be automated</a:t>
            </a:r>
          </a:p>
          <a:p>
            <a:pPr lvl="1"/>
            <a:r>
              <a:rPr lang="en-US" dirty="0"/>
              <a:t>What is being tested</a:t>
            </a:r>
          </a:p>
          <a:p>
            <a:pPr lvl="1"/>
            <a:r>
              <a:rPr lang="en-US" dirty="0"/>
              <a:t>What can be automated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Selecting tests to be automated </a:t>
            </a:r>
          </a:p>
          <a:p>
            <a:pPr lvl="1"/>
            <a:r>
              <a:rPr lang="en-US" dirty="0" smtClean="0"/>
              <a:t>Smoke tests</a:t>
            </a:r>
          </a:p>
          <a:p>
            <a:pPr lvl="1"/>
            <a:r>
              <a:rPr lang="en-US" dirty="0" smtClean="0"/>
              <a:t>Configuration tests</a:t>
            </a:r>
          </a:p>
          <a:p>
            <a:pPr lvl="1"/>
            <a:r>
              <a:rPr lang="en-US" dirty="0" smtClean="0"/>
              <a:t>Regression</a:t>
            </a:r>
            <a:r>
              <a:rPr lang="en-US" dirty="0"/>
              <a:t>, functional tests</a:t>
            </a:r>
          </a:p>
          <a:p>
            <a:pPr lvl="1"/>
            <a:r>
              <a:rPr lang="en-US" dirty="0"/>
              <a:t>Tests with multiple sets of data</a:t>
            </a:r>
          </a:p>
          <a:p>
            <a:pPr lvl="1"/>
            <a:r>
              <a:rPr lang="en-US" dirty="0"/>
              <a:t>Stress, volume, load, performance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324906" y="4017954"/>
            <a:ext cx="3621071" cy="2157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rtlCol="0" anchor="t">
            <a:noAutofit/>
          </a:bodyPr>
          <a:lstStyle/>
          <a:p>
            <a:r>
              <a:rPr lang="en-US" dirty="0" smtClean="0"/>
              <a:t>Configuration 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32304" y="1228724"/>
            <a:ext cx="3621071" cy="24910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rtlCol="0" anchor="t">
            <a:noAutofit/>
          </a:bodyPr>
          <a:lstStyle/>
          <a:p>
            <a:pPr algn="r"/>
            <a:r>
              <a:rPr lang="en-US" dirty="0" smtClean="0"/>
              <a:t>Configuration 1</a:t>
            </a:r>
            <a:endParaRPr lang="en-US" dirty="0"/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Automation Test Consideration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9338" y="1513679"/>
            <a:ext cx="1520771" cy="17932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7961" y="2768505"/>
            <a:ext cx="917961" cy="91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Group 30"/>
          <p:cNvGrpSpPr/>
          <p:nvPr/>
        </p:nvGrpSpPr>
        <p:grpSpPr>
          <a:xfrm>
            <a:off x="5196694" y="4332844"/>
            <a:ext cx="2379694" cy="1680481"/>
            <a:chOff x="5205573" y="3919448"/>
            <a:chExt cx="2444540" cy="1800915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/>
            <a:srcRect r="59338"/>
            <a:stretch>
              <a:fillRect/>
            </a:stretch>
          </p:blipFill>
          <p:spPr bwMode="auto">
            <a:xfrm>
              <a:off x="5205573" y="3919448"/>
              <a:ext cx="848997" cy="1790559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pic>
          <p:nvPicPr>
            <p:cNvPr id="21" name="Picture 6"/>
            <p:cNvPicPr>
              <a:picLocks noChangeAspect="1" noChangeArrowheads="1"/>
            </p:cNvPicPr>
            <p:nvPr/>
          </p:nvPicPr>
          <p:blipFill>
            <a:blip r:embed="rId5"/>
            <a:srcRect l="53772"/>
            <a:stretch>
              <a:fillRect/>
            </a:stretch>
          </p:blipFill>
          <p:spPr bwMode="auto">
            <a:xfrm>
              <a:off x="6684885" y="3929804"/>
              <a:ext cx="965228" cy="1790559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cxnSp>
          <p:nvCxnSpPr>
            <p:cNvPr id="23" name="Straight Arrow Connector 22"/>
            <p:cNvCxnSpPr>
              <a:stCxn id="1030" idx="3"/>
              <a:endCxn id="21" idx="1"/>
            </p:cNvCxnSpPr>
            <p:nvPr/>
          </p:nvCxnSpPr>
          <p:spPr>
            <a:xfrm>
              <a:off x="6054570" y="4814728"/>
              <a:ext cx="630315" cy="103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1028" idx="3"/>
            <a:endCxn id="1026" idx="1"/>
          </p:cNvCxnSpPr>
          <p:nvPr/>
        </p:nvCxnSpPr>
        <p:spPr>
          <a:xfrm flipV="1">
            <a:off x="2075922" y="2410294"/>
            <a:ext cx="3393416" cy="8171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28" idx="3"/>
            <a:endCxn id="1030" idx="1"/>
          </p:cNvCxnSpPr>
          <p:nvPr/>
        </p:nvCxnSpPr>
        <p:spPr>
          <a:xfrm>
            <a:off x="2075922" y="3227486"/>
            <a:ext cx="3120772" cy="1940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46034" y="3852909"/>
            <a:ext cx="837487" cy="599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71268" y="3591042"/>
            <a:ext cx="907079" cy="861317"/>
            <a:chOff x="841741" y="4237697"/>
            <a:chExt cx="1476907" cy="1384285"/>
          </a:xfrm>
        </p:grpSpPr>
        <p:pic>
          <p:nvPicPr>
            <p:cNvPr id="3" name="Picture 2" descr="tests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741" y="4410103"/>
              <a:ext cx="297479" cy="297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tests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141" y="4562503"/>
              <a:ext cx="297479" cy="297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tests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541" y="4714903"/>
              <a:ext cx="297479" cy="297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tests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8941" y="4867303"/>
              <a:ext cx="297479" cy="297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tests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341" y="5019703"/>
              <a:ext cx="297479" cy="297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tests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741" y="5172103"/>
              <a:ext cx="297479" cy="297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tests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6141" y="5324503"/>
              <a:ext cx="297479" cy="297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tests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769" y="4237697"/>
              <a:ext cx="297479" cy="297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tests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169" y="4390097"/>
              <a:ext cx="297479" cy="297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tests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1569" y="4542497"/>
              <a:ext cx="297479" cy="297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tests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3969" y="4694897"/>
              <a:ext cx="297479" cy="297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tests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369" y="4847297"/>
              <a:ext cx="297479" cy="297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tests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769" y="4999697"/>
              <a:ext cx="297479" cy="297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tests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1169" y="5152097"/>
              <a:ext cx="297479" cy="297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476727" y="4517797"/>
            <a:ext cx="2569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same client based test suites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061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Automation Test Consideration (</a:t>
            </a:r>
            <a:r>
              <a:rPr lang="en-US" dirty="0" err="1" smtClean="0">
                <a:cs typeface="Times New Roman" pitchFamily="18" charset="0"/>
              </a:rPr>
              <a:t>Cont</a:t>
            </a:r>
            <a:r>
              <a:rPr lang="en-US" dirty="0" smtClean="0">
                <a:cs typeface="Times New Roman" pitchFamily="18" charset="0"/>
              </a:rPr>
              <a:t>)</a:t>
            </a:r>
            <a:endParaRPr lang="en-US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472244" y="5835920"/>
            <a:ext cx="8477427" cy="366410"/>
            <a:chOff x="60504" y="106105"/>
            <a:chExt cx="8093449" cy="366410"/>
          </a:xfrm>
        </p:grpSpPr>
        <p:sp>
          <p:nvSpPr>
            <p:cNvPr id="44" name="Rounded Rectangle 43"/>
            <p:cNvSpPr/>
            <p:nvPr/>
          </p:nvSpPr>
          <p:spPr>
            <a:xfrm>
              <a:off x="60504" y="106105"/>
              <a:ext cx="8093449" cy="366410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45" name="Rounded Rectangle 4"/>
            <p:cNvSpPr/>
            <p:nvPr/>
          </p:nvSpPr>
          <p:spPr>
            <a:xfrm>
              <a:off x="71236" y="116837"/>
              <a:ext cx="8071985" cy="3449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35560" tIns="26670" rIns="35560" bIns="2667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Combination </a:t>
              </a:r>
              <a:r>
                <a:rPr lang="en-US" sz="1400" dirty="0" smtClean="0"/>
                <a:t>testing challenges</a:t>
              </a:r>
              <a:endParaRPr lang="en-US" sz="1400" kern="12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457" y="1704975"/>
            <a:ext cx="47434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1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Reasons for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clear objectives for automation</a:t>
            </a:r>
          </a:p>
          <a:p>
            <a:r>
              <a:rPr lang="en-US" dirty="0"/>
              <a:t>Lack of methodology to success of the project.</a:t>
            </a:r>
          </a:p>
          <a:p>
            <a:r>
              <a:rPr lang="en-US" dirty="0"/>
              <a:t>Automation is easy, just record and playback.</a:t>
            </a:r>
          </a:p>
          <a:p>
            <a:r>
              <a:rPr lang="en-US" dirty="0"/>
              <a:t>Aim for 100% automation.</a:t>
            </a:r>
          </a:p>
          <a:p>
            <a:r>
              <a:rPr lang="en-US" dirty="0"/>
              <a:t>No clarity of real cost and ROI involved in automation </a:t>
            </a:r>
          </a:p>
          <a:p>
            <a:r>
              <a:rPr lang="en-US" dirty="0"/>
              <a:t>Wrong selection of Test cases</a:t>
            </a:r>
          </a:p>
          <a:p>
            <a:r>
              <a:rPr lang="en-US" dirty="0"/>
              <a:t>Not treating automation as software development.</a:t>
            </a:r>
          </a:p>
          <a:p>
            <a:r>
              <a:rPr lang="en-US" dirty="0"/>
              <a:t>Select wrong automation tool</a:t>
            </a:r>
          </a:p>
          <a:p>
            <a:r>
              <a:rPr lang="en-US" dirty="0"/>
              <a:t>Automation will replace manual testing</a:t>
            </a:r>
          </a:p>
        </p:txBody>
      </p:sp>
    </p:spTree>
    <p:extLst>
      <p:ext uri="{BB962C8B-B14F-4D97-AF65-F5344CB8AC3E}">
        <p14:creationId xmlns:p14="http://schemas.microsoft.com/office/powerpoint/2010/main" val="16911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5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4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s-Theme_20140415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Fs-Theme_2014</Template>
  <TotalTime>7103</TotalTime>
  <Words>1359</Words>
  <Application>Microsoft Office PowerPoint</Application>
  <PresentationFormat>On-screen Show (4:3)</PresentationFormat>
  <Paragraphs>361</Paragraphs>
  <Slides>27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55" baseType="lpstr">
      <vt:lpstr>MS PGothic</vt:lpstr>
      <vt:lpstr>MS PGothic</vt:lpstr>
      <vt:lpstr>ＭＳ Ｐ明朝</vt:lpstr>
      <vt:lpstr>PMingLiU</vt:lpstr>
      <vt:lpstr>Arial</vt:lpstr>
      <vt:lpstr>Calibri</vt:lpstr>
      <vt:lpstr>Courier New</vt:lpstr>
      <vt:lpstr>SEOptimist</vt:lpstr>
      <vt:lpstr>Tahoma</vt:lpstr>
      <vt:lpstr>Times New Roman</vt:lpstr>
      <vt:lpstr>Wingdings</vt:lpstr>
      <vt:lpstr>3_1 Schneider Electric IT organization v11</vt:lpstr>
      <vt:lpstr>Fs-Theme_20140415</vt:lpstr>
      <vt:lpstr>ppt-model</vt:lpstr>
      <vt:lpstr>PPT08_EN</vt:lpstr>
      <vt:lpstr>blank</vt:lpstr>
      <vt:lpstr>1_Template_PPT08_EN</vt:lpstr>
      <vt:lpstr>F Theme-2014_1</vt:lpstr>
      <vt:lpstr>F Theme-2014_2</vt:lpstr>
      <vt:lpstr>1_PPT08_EN</vt:lpstr>
      <vt:lpstr>2_PPT08_EN</vt:lpstr>
      <vt:lpstr>1_1 Schneider Electric IT organization v11</vt:lpstr>
      <vt:lpstr>2_1 Schneider Electric IT organization v11</vt:lpstr>
      <vt:lpstr>5_Axis</vt:lpstr>
      <vt:lpstr>1_Capsules</vt:lpstr>
      <vt:lpstr>4_1 Schneider Electric IT organization v11</vt:lpstr>
      <vt:lpstr>CorelDRAW</vt:lpstr>
      <vt:lpstr>Chart</vt:lpstr>
      <vt:lpstr>Introduction to Functional Automation Testing</vt:lpstr>
      <vt:lpstr>Contents</vt:lpstr>
      <vt:lpstr>Test Life Cycle</vt:lpstr>
      <vt:lpstr>Automation Test Consideration</vt:lpstr>
      <vt:lpstr>Automation Test Consideration</vt:lpstr>
      <vt:lpstr>Automation Test Consideration</vt:lpstr>
      <vt:lpstr>Automation Test Consideration</vt:lpstr>
      <vt:lpstr>Automation Test Consideration (Cont)</vt:lpstr>
      <vt:lpstr>Classic Reasons for Failure</vt:lpstr>
      <vt:lpstr>Generic Automation Test Routine</vt:lpstr>
      <vt:lpstr>Generic Automation Test Routine (Cont)</vt:lpstr>
      <vt:lpstr>Scripting Techniques</vt:lpstr>
      <vt:lpstr>Scripting Techniques (Cont)</vt:lpstr>
      <vt:lpstr>Scripting Techniques – Linear scripting</vt:lpstr>
      <vt:lpstr>     Linear Framework  </vt:lpstr>
      <vt:lpstr>Scripting Techniques – Structured scripting</vt:lpstr>
      <vt:lpstr>         Structured Framework   </vt:lpstr>
      <vt:lpstr>Scripting Techniques – Data-driven scripting</vt:lpstr>
      <vt:lpstr>Scripting Techniques – Data-driven scripting</vt:lpstr>
      <vt:lpstr>     Data-driven Framework  </vt:lpstr>
      <vt:lpstr>Scripting Techniques – Keyword-driven scripting</vt:lpstr>
      <vt:lpstr>Scripting Techniques – Keyword-driven scripting</vt:lpstr>
      <vt:lpstr>      Keyword-driven Framework </vt:lpstr>
      <vt:lpstr>Tool Selection Process</vt:lpstr>
      <vt:lpstr>Platform Under Test and Technology Stack</vt:lpstr>
      <vt:lpstr> More Reading</vt:lpstr>
      <vt:lpstr>PowerPoint Presentation</vt:lpstr>
    </vt:vector>
  </TitlesOfParts>
  <Company>FSOFT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Phi (FSU1.BU19)</dc:creator>
  <cp:lastModifiedBy>Vu Dinh Hong</cp:lastModifiedBy>
  <cp:revision>949</cp:revision>
  <dcterms:created xsi:type="dcterms:W3CDTF">2013-02-04T04:12:00Z</dcterms:created>
  <dcterms:modified xsi:type="dcterms:W3CDTF">2015-07-08T01:32:24Z</dcterms:modified>
</cp:coreProperties>
</file>