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98" r:id="rId4"/>
    <p:sldId id="309" r:id="rId5"/>
    <p:sldId id="299" r:id="rId6"/>
    <p:sldId id="310" r:id="rId7"/>
    <p:sldId id="311" r:id="rId8"/>
    <p:sldId id="312" r:id="rId9"/>
    <p:sldId id="314" r:id="rId10"/>
    <p:sldId id="316" r:id="rId11"/>
    <p:sldId id="319" r:id="rId12"/>
    <p:sldId id="317" r:id="rId13"/>
    <p:sldId id="318" r:id="rId14"/>
    <p:sldId id="308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01" r:id="rId30"/>
    <p:sldId id="302" r:id="rId31"/>
    <p:sldId id="303" r:id="rId32"/>
    <p:sldId id="305" r:id="rId33"/>
    <p:sldId id="306" r:id="rId34"/>
    <p:sldId id="307" r:id="rId35"/>
    <p:sldId id="295" r:id="rId36"/>
    <p:sldId id="32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10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0-06T21:49:15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9913 9102 0,'-35'0'15,"35"-18"1,-18 18 31,0 0-16,1 0 0,-1 0-15,-17 0 0,17 0-16,1 0 15,-19 0 1,1 0-1,0 0 1,-18 0 0,35 0-1,1 0 1,-1 0 0,0 0-1,-17 0 16,17 0-15,1 0 15,-1 0-31,1 0 32,-19 0-32,19 0 0,-1 0 15,0 0 1,1 0-1,-19 35 1,19-35 0,-1 18 15,0-18 0,18 18 0,-35-18-15,35 17 15,-17-17-15,-1 18 0,0 17-1,18-17 1,-17-18-1,17 17 1,-36-17 15,36 18 1,0 17-1,-17-35-16,17 18 1,0 0 0,0 35-1,-18-1 1,18 54 0,0-70-1,0-19 1,18-17 124,35 0-93,-36 35-31,36 1-16,0 17 16,0-18-1,18 0 1,-1 18-1,-52-53 48,-1 0-32,1 0-15,17 0-1,-17 0 1,0 0 15,-1 0-15,19 0 15,-19 0-15,1 0-1,-1 0 1,36-18 0,-17 18-1,-19 0 1,1 0 0,35 0-1,-36-35 1,1 18 15,0 17-31,17 0 16,-17 0-16,-1 0 15,54-18 1,-53 18 0,34 0-1,-16 0 1,-19-18-1,19 18 1,-1 0 0,-17 0-1,-18-35 1,17 35 0,18-18-1,-17 18 1,0 0 15,-1 0 32,-17-17-32,0-1-16,0 0 1,0-17-16,0 18 16,0-19-1,0 19 1,0-19 0,0 19 15,-17-1-16,17 0 1,-18-17 0,18 18-1,0-19 1,0 1 0,-35 35-1,35-18 1,-18 18 31,1 0 46,17-17-93,-18 17 32,0 0-1,-17-18 0,17 18-15,1 0-1,-1 0 1,18-18-16,-18 18 16,-17-35 46,18 35-31,17-18-15,-18 18 15,18-17-15,-18 17 0,18-18-1,-35 18 1,17-17 15,1 17 0,17-36 1,-18 36 14,0 18 158</inkml:trace>
  <inkml:trace contextRef="#ctx0" brushRef="#br0" timeOffset="5080.3221">7602 8096 0,'0'-17'0,"0"-1"16,53 18 156,35 35-172,18 18 15,-18 0 1,36-18-16,-71 18 16,17 0-16,-34-35 15,-1 17 1,-35-17-1,0-1 157,-18-17-156</inkml:trace>
  <inkml:trace contextRef="#ctx0" brushRef="#br0" timeOffset="5747.1269">7743 8555 0,'0'-18'31,"18"-17"0,0 35-15,17-18 0,-17-52-1,-18 17 1,17-18-16,19 18 16,-19 0-16,54-35 15,-36-18 1,0 89-1,1-19 1,34 19 0,-35-36-1,-17 35 1,35-35 0,-53 36-1,18 17 1</inkml:trace>
  <inkml:trace contextRef="#ctx0" brushRef="#br0" timeOffset="7195.0663">13705 13758 0,'18'0'0,"0"0"16,17 0-1,18 0 1,0 0 0,53 53-1,-36 0 1,36 18-1,-53-18 1,35 123 0,18-17-1,-53-71 1,35 18 0,-88-53-1,-18-53 48,1 0-32</inkml:trace>
  <inkml:trace contextRef="#ctx0" brushRef="#br0" timeOffset="7822.8698">13935 14446 0,'0'-17'0,"0"-1"62,17 18-62,1-53 31,17 0-31,53-35 16,54-36 0,34-52-1,-123 123 1,53-53-1,-89 71 1,1 35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0-07T23:24:02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28504 1182 0,'0'17'31,"-17"-17"-15,-1 0-1,18 36 1,0-19-1,-17 36 1,17-17-16,-36-19 16,19 71-16,17-52 15,-36 140 1,19-105 0,-19 87-1,19 19 1,-71-19-1,88-105 1,-53 71 0,35-18 15,-17-53-15,35 17-16,0-17 15,0 0-15,0 18 0,-18 34 16,18-16-1,0 69 17,0-34-17,0 35 1,0-107 0,0 19-1,0-18 1,0-18 218,0-17-218,0 0-1,0 34-15,53-34 16,53 70 0,-89-70-1,36 35-15,0-36 32,-35 1-32,0 0 15,52 17 1,-17-17-1,-18-1 1,36 1 0,-1 17-1,-17-17 1,71 17 0,70-17-1,-35 17 1,-36 0-16,18-35 15,18 0-15,0 0 16,70 18 0,-158-18-1,52 0 1,53 0 0,-105 0 15,17 0-31,-17 0 15,52 0-15,-52 0 16,52 0 0,-35-71-1,1 54-15,-1-19 16,-18 19-16,54-18 16,35 17-1,-71 18 1,88 0-1,-70 0 1,-53 0 0,-18 0-16,18 0 15,-35-35-15,-1 35 32,54-18-17,-53 0 1,70-52-1,-18-18 1,-34 35-16,-1 17 31,-17-16-15,-18 16 0,0 19-1,0-1 1,17-17-1,-17-18 1,0 35 0,0-52-1,0 34 17,0-17-17,0-17-15,0-18 16,0 35-16,-35-18 15,17 18 1,18 36 0,-17-1-16,17-17 15,-36 17 1,36 0-16,0-35 16,-17 18-1,-1-18 1,0 18-1,-17 17 1,35-35-16,-17 36 16,17-1-1,-18-17-15,0 0 32,18 17-17,-17-17-15,17 17 16,-36 0-16,36 1 15,-35-1 1,35-17 0,-18 35-1,18-18 1,-35 1 0,35-1-1,-18-35 1,18 0-1,-17 18 1,17 17-16,0 1 16,0-1 46,0 0-62,0-35 16,0 0-1,0 18 1,0-18 0,0 18-1,-18 35 1,1 0 0,17-53-1,-53-17 1,35 52-1,0 18-15,18-18 16,-35 18-16,17 0 16,-52-17-1,35 17 17,-106-53-17,-18 17 1,35 36-1,71 0 1,-70-17-16,-18-19 16,88 19 15,18 17-31,-54-35 16,36 17-16,-52-17 15,-107-18 1,106 17-1,-176-16 1,-36 16 0,195 1-1,17 35-15,18-18 16,17 18-16,18 0 16,-35 0-1,35 0 16,36-17-31,-36 17 16,35 0-16,-35 0 16,18 0-1,17 0 1,-35 0 0,18 0-1,17 0 1,1 0-16,-18 0 125,17 0-110,0 0 1,1 0 0,-1 0-1,-17 0-15,17 0 78,0 0-62,1 0 15,-1 0-15,-17 0 0,17 0 15,1 0-16,-1 0 1,-17 0 78,17 0-79,0 0 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0-07T23:31:09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17833 3581 0,'-35'0'32,"35"17"-17,0 1 79,0 0-78,-18-1-16,18 19 15,-18 52 1,18 18-1,0-71 1,0 18-16,0-36 31,0 36-31,0-35 16,0 70 0,0-35-1,0 18 1,0 17-1,0-35 1,0-36-16,0 1 16,0 35-16,0-35 31,0-1-31,0 36 16,0-35-1,0 17 1,0 71-1,0-36 1,18 36 0,-18-18-1,0-52 17,0-1-32,0 18 250,0-35-235,0 34-15,0 1 16,0 18-1,-18-18-15,18 35 16,0-17-16,0-18 16,-35 52-1,35-69 1,0 69 0,0-69-1,0-19 16,0 1-15,0 17 0,0 1-1,0-19 1,0 18-16,0 1 16,0-19-16,35 19 15,-35-19 1,36-17-1,34 36 1,71 17 0,-17-1-1,-71-16 1,88 17 0,18-36-1,-89 19 1,89-1-16,-36-18 15,-17 19-15,18-36 32,70 17-17,-159-17 1,71 0 0,-71 36-1,71-36 1,-71 0-1,71 0 1,-18 0 0,-35 0-1,71-18 1,34 0 0,36 18-1,-105 0 1,34 0-1,36 0 17,-71 53-32,-35-53 15,17 36-15,-17-36 16,36 0 0,-1 0-1,0 35 1,0-35-1,18-18 1,-35 1 0,-36-1-1,71-17 1,-36 17 0,-52-35-1,17 35-15,0 18 16,-17-17-16,35-18 15,0-36 1,-18 53 15,18-87-15,-18-19 0,-17 36-1,17 35-15,-35 0 16,0 18-16,0-1 15,0 19 1,0-1 0,0-17-1,0-18 1,0 18 0,0 17-1,0-52 1,0-1-1,0 0 1,0 18-16,0-17 31,0 17-31,0 0 0,0-17 16,0 52 0,-35-53 15,17-17-16,1 0 1,-19 35 0,1-141-1,17 53 1,18 106 0,0-18-16,-17 35 15,17-35-15,0-35 16,-35-18-1,17 18 17,-35-53-17,0 53 1,35 88 0,1 0-1,-18-36 1,-1 36-1,19 0 1,-1 0-16,-17-17 16,-1 17-16,-16 0 15,-37 0 1,1-18 0,-35 18-1,-54-35 1,71 35-1,36 0-15,-54 0 16,54 0-16,-54 0 16,-87 0-1,87-35 1,-158-18 15,88 0-15,35 17-1,106 36 1,-70 0 0,-1 0-1,1-17 1,52 17-16,-17 0 16,0 0-16,17 0 15,-87-71 1,69 71-1,-34 0 1,17 0 0,71 0-1,0 0-15,17 0 16,-17 0-16,-1 0 16,1 0-1,-18 0 1,36 0-1,-1 0 1,0 18-16,1-18 16,-54 17-1,53-17 1,-17 0 0,35 18 15,-17-18 0,-1 18 0,0-18 1,1 35 14,-19-35-30,36 18 62,0-1 16,18-17-94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0-07T23:31:49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23424 3828 0,'0'53'78,"0"52"-78,0-16 15,0 16 1,18 1-16,-18 18 31,0 176-15,0-36 0,0-105-1,0-18-15,-18-18 16,18-34-16,0-19 15,-17 36 1,17-71 0,0 18-1,0 18 1,0-54 0,0 1 15,0 0 0,17-1-15,-17 19-1,0-19 17,18-17 30,-18 18-46,35 0-1,-17-1 1,-18 18 0,0-17-16,18 0 15,-1-1 1,1 19-1,-18-19 1,35 1 0,-17 0 15,-1-1-15,1-17-1,-18 36 1,18-1-1,17-35 1,-35 17 0,18 1-1,-1-18 32,1 35-31,17-35-1,0 0 1,71 53 0,88 18 15,-35-36-15,-53 0-16,-18 18 15,-35-53 220,0 0-220,53 0 1,-18 0-16,18 0 15,-36 0 1,124 0 0,-35 0-1,-124 0 1,54 0 0,-19 0-1,-35 0 1,1 0-16,-1 0 15,-17 0-15,35 0 16,-1 0 0,-34 0-1,53-35 1,17 17 15,-70 18-15,34 0-16,1 0 0,-17 0 15,-19 0-15,54 0 32,-54 0-17,54 0 1,0 0 0,-1 0-1,-17 0 1,35 0-1,-17 0 1,-36 0 0,0 0-16,1 0 15,-19 0-15,19 0 16,-1 0 0,-18 0-1,54 0 16,-36 0-15,36-17 0,-18-19-1,-18 36 1,36 0 0,-54 0-1,19 0-15,-19-17 16,1-1-16,-1 18 15,1-17 1,17 17 0,-17-36-1,17 19 1,-17-1 0,17 0 15,0-35-31,-17 36 15,-18-1 17,35-35 233,-17-17-249,17-19-16,-35 1 16,18-18-1,17-35 1,-35 88-1,0 36 1,0-36 0,0-18-1,-17-87 1,-1 87 15,-17-105-15,17 52-1,-17 36 1,35 53-16,-18-18 16,18-35-16,-35 35 15,17-71 1,18 71 0,-17 18-1,17 0 1,-36 35-1,36-18-15,-17 0 16,-1 1 0,0-54-1,1 71 1,17-17-16,-36-1 16,19-17 15,-18 35-16,-1 0 1,-87-36 0,35 1-1,35 17 1,0-17-16,-35 18 16,35-19-16,0-17 15,17 18 1,19 17-1,-18 18-15,17-35 16,0 35 0,1 0-1,-1 0-15,-17 0 16,-18 0 0,-18 0-1,54 0 16,-89 0-15,18 0 0,-36 0-1,89 0 1,-53 0 0,-1 0-1,36 0 1,1 0-16,-19 0 15,18 0-15,0 0 16,-70 18 0,35-18-1,-36 0 1,36 0 0,-18 17 15,53-17-16,-70 0 1,52 0 0,18 0-1,18 0-15,-18 0 16,35 0-16,-35 0 16,18 0-1,17 0 1,-34 0-1,-19 0 1,36 0 0,17 0-1,0 0 1,-34 0 0,34 0-1,0 0-15,-35 0 31,36 0-31,-1 0 16,0 0 0,-17 0-1,18 0 1,-1 0 0,0 0-1,1 0-15,-19 0 16,19 0-1,-19 0 1,1 0 0,17 0-1,-17 0 1,-18-17 0,36 17-1,-19-18 16,-17 18-15,36 0 0,-1 0-1,1 0 1,-1 0 0,18-35-1,-35 35-15,17 0 16,0 0 15,1 0-15,-1 0-1,-35 0 1,53-18 0,-17 18-16,-1 0 93,-17-17-77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0-07T23:31:49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23424 3828 0,'0'53'78,"0"52"-78,0-16 15,0 16 1,18 1-16,-18 18 31,0 176-15,0-36 0,0-105-1,0-18-15,-18-18 16,18-34-16,0-19 15,-17 36 1,17-71 0,0 18-1,0 18 1,0-54 0,0 1 15,0 0 0,17-1-15,-17 19-1,0-19 17,18-17 30,-18 18-46,35 0-1,-17-1 1,-18 18 0,0-17-16,18 0 15,-1-1 1,1 19-1,-18-19 1,35 1 0,-17 0 15,-1-1-15,1-17-1,-18 36 1,18-1-1,17-35 1,-35 17 0,18 1-1,-1-18 32,1 35-31,17-35-1,0 0 1,71 53 0,88 18 15,-35-36-15,-53 0-16,-18 18 15,-35-53 220,0 0-220,53 0 1,-18 0-16,18 0 15,-36 0 1,124 0 0,-35 0-1,-124 0 1,54 0 0,-19 0-1,-35 0 1,1 0-16,-1 0 15,-17 0-15,35 0 16,-1 0 0,-34 0-1,53-35 1,17 17 15,-70 18-15,34 0-16,1 0 0,-17 0 15,-19 0-15,54 0 32,-54 0-17,54 0 1,0 0 0,-1 0-1,-17 0 1,35 0-1,-17 0 1,-36 0 0,0 0-16,1 0 15,-19 0-15,19 0 16,-1 0 0,-18 0-1,54 0 16,-36 0-15,36-17 0,-18-19-1,-18 36 1,36 0 0,-54 0-1,19 0-15,-19-17 16,1-1-16,-1 18 15,1-17 1,17 17 0,-17-36-1,17 19 1,-17-1 0,17 0 15,0-35-31,-17 36 15,-18-1 17,35-35 233,-17-17-249,17-19-16,-35 1 16,18-18-1,17-35 1,-35 88-1,0 36 1,0-36 0,0-18-1,-17-87 1,-1 87 15,-17-105-15,17 52-1,-17 36 1,35 53-16,-18-18 16,18-35-16,-35 35 15,17-71 1,18 71 0,-17 18-1,17 0 1,-36 35-1,36-18-15,-17 0 16,-1 1 0,0-54-1,1 71 1,17-17-16,-36-1 16,19-17 15,-18 35-16,-1 0 1,-87-36 0,35 1-1,35 17 1,0-17-16,-35 18 16,35-19-16,0-17 15,17 18 1,19 17-1,-18 18-15,17-35 16,0 35 0,1 0-1,-1 0-15,-17 0 16,-18 0 0,-18 0-1,54 0 16,-89 0-15,18 0 0,-36 0-1,89 0 1,-53 0 0,-1 0-1,36 0 1,1 0-16,-19 0 15,18 0-15,0 0 16,-70 18 0,35-18-1,-36 0 1,36 0 0,-18 17 15,53-17-16,-70 0 1,52 0 0,18 0-1,18 0-15,-18 0 16,35 0-16,-35 0 16,18 0-1,17 0 1,-34 0-1,-19 0 1,36 0 0,17 0-1,0 0 1,-34 0 0,34 0-1,0 0-15,-35 0 31,36 0-31,-1 0 16,0 0 0,-17 0-1,18 0 1,-1 0 0,0 0-1,1 0-15,-19 0 16,19 0-1,-19 0 1,1 0 0,17 0-1,-17 0 1,-18-17 0,36 17-1,-19-18 16,-17 18-15,36 0 0,-1 0-1,1 0 1,-1 0 0,18-35-1,-35 35-15,17 0 16,0 0 15,1 0-15,-1 0-1,-35 0 1,53-18 0,-17 18-16,-1 0 93,-17-17-77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0-07T16:07:40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3316 5574 0,'194'35'266,"-141"0"-266,-18-17 16,1 35-16,17-35 15,88 35 1,-71-18 15,18-18-31,-35 19 16,0-19-16,0 1 0,-53 17 15,18-35 1,-1 0 0,-17 18-16,18-18 15,17 18-15,1-18 16,17 17-1,-36-17 1,18 35 0,18-17-1,-35-18 1,0 0 0,17 18-1,0-18 16,-17 0-15,-18 17 15,17-17-31,1 0 16,17 18 0,-17-18-16,17 35 31,-17-35-16,35 18-15,-36-18 16,36 18-16,-35-18 16,53 53-1,-18-53 1,17 70 0,71 36-1,-17-18 1,-89-35 15,71 0-15,-89-35-1,1-18 32,0 0-16,-1 0-15,19 17-16,-19-17 16,1 18-1,0 17-15,34 0 16,-34-17-16,0 17 16,35 1-1,-53-19 1,35 36 15,18-35-15,-18-1-1,-35 1 1,71 17 0,-18 1-1,-36-19 1,36 19-16,-35-19 15,-18 1-15,17-18 16,1 17 0,0 19-1,17-36 17,-17 0-1,-1 17 0,-17 1 0,18-18-15,-18 18 15,18-18 79,17 0-79,-35 17 94</inkml:trace>
  <inkml:trace contextRef="#ctx0" brushRef="#br0" timeOffset="3533.1716">3069 8890 0,'53'0'125,"0"-18"-109,18-17-1,17 17 1,53-34 0,-18 16-1,-52-17 1,-53 53 0,34-17-1,1-1 1,53 0-1,-53 18 1,0-35 0,18 17 15,-36 1-15,-18 17-16,19-18 15,-1 18-15,0-35 16,36 35-1,-18 0 1,17 0 0,1-18-1,17 18 1,-35 0 0,35-17-1,18 17 1,-88-36-1,17 36-15,18 0 16,-35 0-16,-1 0 16,36-17-1,-18 17 17,36-18-32,-1 18 31,-17-35-16,-35 35-15,35-18 16,0 18-16,0-17 16,35-19-1,-35 19 1,-18-19 0,18 19-1,-35 17 1,-1 0-16,19-18 15,-1 18-15,-17 0 16,52-18 0,-52 1-1,35 17-15,-36-35 32,36 35-32,-35 0 15,52-18 1,-52 18-1,0 0 1,-18-18 0</inkml:trace>
  <inkml:trace contextRef="#ctx0" brushRef="#br0" timeOffset="9401.5152">2857 12365 0,'0'-18'156,"0"-17"-140,18 17 15,-18 1-31,35 17 16,-35-18-1,18 0 1,0-35-1,17 36 1,-35-1 0,53-35-1,-35 0 1,-1 18 15,-17 17-15,0 1-1,0-1 1,18 1 0,17-19-16,-17 1 15,-1-18-15,19 35 16,-19-17 0,1 17-1,0-17 1,34-18-1,-34 36 1,0-1 0,-1 0-1,19-17 1,-19 17 0,1 1-1,17-18 16,36-18-15,-71 35 0,53 0-1,-36-35 1,1 53 0,0-17-16,-18-1 15,53 18-15,-36-53 16,54 0-1,-54 53 1,-17-17-16,36-1 16,-19 18-1,1-18-15,52-17 16,-52 17 0,53-17-1,-36 0 1,0 17 15,-17 18-31,-1-17 16,1-1-16,0 18 15,17-18 1,-17 18 0,17-35-1,-17 0 1,35 35-1,-36 0 17,1-18-1,17 18-15,-35-17-16,18 17 15,-1-36 1,1 19 15,0 17 0,-18-18-15,35 18 0,-17-35-1,-1-1 1,1 36-1,-18-17-15,17 17 16,-17-18-16,36 1 16,-19-36-1,1 17 1,0-17 0,17 18-1,-35 17 1,0-17 31,18 35-47,-18-17 15,17 17 17,1 0-17,-18-18 1,17 18-1,19-18 17,-19 1-1,1 17-15,0-36 15,-1 19-16,19 17 1,-19-18 0,1 0-1,-18-17 1,18 35 0,-1 0 46,-17-17-31,35 17-31,-35-18 16,18 18 0,-18-18-1,18 1 1,-1-19-1,19 1 17,-19 17-17,1 18 17,-18-17 296,0-18-313,0 17 17,18 18-32,-18-18 15,17 1 1,54-36-1,-54 35 1,19-35-16,-19 53 16,1-18-16,0 1 15,17-1 1,-35 1 0,17-19-1,1 19 1,17-19-1,1 1 1,-1 0 15,0 35-15,-35-18 0,36 1 30,-19-19-30,1 19 0,35-19-1,-36 19 1,1-19-16,0 19 16,-1 17-16,-17-18 15,36 1 1,-19-1-1,1-35 1,17 35 15,0-17-15,-17 0 0,-18 17-1,18-17 1,-1 0-1,1 17 1,17 0 15,-17 1-15,-18-36 0,17 53-16,-17-18 15,0 0 1,18 18-16,-18-17 15,35 17 1,-17-35 0,0 35-1,-18-18 1,17 18-16,-17-18 16,18 1-16,17 17 15,-17-53 1,0 35-1,-1 0 17,1 1 15,17-1-32,-35-17 1,18 35-1,-1-18 1,1 18 0,-18-17-1,18 17 1,17 0 15,-35-18-15,18 18-1,-18-18 32,17 18-15,1-35-1,-18 17-16,17 18 1,-17-17 0,36 17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0-07T16:08:28.4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9331 5292 0,'0'-18'16,"53"18"62,-18 0-62,53 0-1,18 0 1,123 35 0,18 53-1,-194-35 1,53 0-1,-71-35 1,-17 0 0,35-1-16,35 19 15,-17-1-15,52-18 16,107 72 0,-142-54-1,88 71 16,-70-18-15,-53-70 0,17 34-16,-34 1 15,17-17-15,-36-19 16,1 54 0,35-53-1,0 34-15,0-16 16,0 34-16,-1-34 15,19 34 1,-18-35 0,-18-17-1,-17-18 17,-18 18-17,18-18 1,17 53 15,0-36-15,18 18-1,0 18 1,-18-35 0,0-18-1,-17 18 16,0-18 1,-1 17-17,-17 19 17,18-36-32,17 0 15,-35 17 16,18 1-15,0-18 0,-1 18-1,1-18 1,-18 17 0,35-17-1,-17 35 1,-1-17-1,1 0 1,35 52 0,-18 1-1,1-54 1,-19 1 0,1 0-1,-1-18 16,1 0-15,-18 35 15,35-35-15,-17 0 15,-18 18-15,18-18-1,-18 17 1,17-17 62</inkml:trace>
  <inkml:trace contextRef="#ctx0" brushRef="#br0" timeOffset="8333.4934">9560 8008 0,'18'0'31,"-18"-18"1,0-17-17,18 17-15,-1 18 32,301-52 77,-301 52-93,1 0-16,0 0 15,-1-18 1,19 18-1,-19 0 1,1 0-16,-1-35 16,1 35-16,17 0 15,1 0 1,-19 0 0,1 0-16,17 0 31,-17 0-31,-1 0 0,36 0 15,-35-18 1,17 18 0,18 0 15,-35 0-15,-1 0-1,19-18 1,-1 18-1,-17 0 1,-1 0 0,1 0-1,0-17 1,17 17 0,0 0-1,0 0 1,1 0 15,-1 0-15,-17 0-1,35 0 1,-36 0 0,1 0-1,-1 0 1,19 0-1,-19 0-15,1 0 16,0 0-16,-1 0 16,36 0-1,-18 0 1,36 0 0,35 0-1,-53 0 1,0 0 15,17 0-15,1 0-1,-36 0 1,0 0-16,1 0 16,-19 0-16,36 17 15,18 36 1,-54-53-1,36 0 1,-17 18 0,-19-18 15,1 0-15,17 18-1,-17-18-15,-1 0 31,1 0-31,0 0 16,17 17 0,18-17-1,-18 0 1,-17 0-16,-1 0 16,1 35-16,0-35 15,35 18 1,-36-18-1,19 0 1,16 18 0,-34-18-1,0 0-15,17 0 16,-17 17-16,-1-17 16,19 18 15,-1 17-16,-17-17 1,-1-18 0,1 0-1,-1 0 1,-17 18 0,36-18-16,-19 0 46,-17 17-46,18-17 16,0 0 0</inkml:trace>
  <inkml:trace contextRef="#ctx0" brushRef="#br0" timeOffset="50493.6951">9948 10195 0,'0'-17'141,"89"-1"-141,-37-35 15,19 0 1,17 0 0,36-17-16,-36 17 15,0-35 1,-35 35-16,106-36 16,-106 37-1,35 34 1,-35-35-1,-18 53-15,18-53 16,88 0 0,-88 18-1,53-71 1,-36 35 0,-17 54-1,-35-18-15,0 17 16,17 18-16,-18 0 15,19-18 1,17 1 0,17-36-1,1 35 1,17-35 0,-53 53 15,53-53-31,-17 36 31,-18-19-15,0 19-16,0-19 15,0 19-15,-36-1 16,71-35 0,-35 36-1,-35 17-15,17 0 16,-17-36-16,0 36 15,-1-17 1,19 17 0,-19 0-1,1 0 1,-18-18 0,17 18-1,-17-18 16,18 18-15</inkml:trace>
  <inkml:trace contextRef="#ctx0" brushRef="#br0" timeOffset="52923.812">9790 12753 0,'0'-18'31,"17"18"1,-17-17-1,35-19 0,-35 19-15,18-1-1,17-52 1,1 17 0,17 0-16,-53 17 15,53-52-15,-36 35 16,71-88 0,-70 88-1,70-70 1,-35-18 15,35 35-15,-35 18-1,53-71 1,-18 53 0,-70 53-1,17-35-15,18 17 16,-35-17-16,17 35 15,53-123 1,-70 105 0,35 1-1,-18 17 1,-35 35 0,18 18-1,17-17 1,0-1 15,-17-17-15,52 17-1,-17-17 1,0-18 0,0 0-1,0 18-15,-18-36 31,-17 53-15,70-87 0,-35 34-1,35 1 1,-35 17 0,18 0-1,-1-71 1,-34 71-1,17 0-15,-36 0 32,1 36-32,17-36 0,36-18 15,-54 18 17,36-17-17,0-18 1,-35 35-1,-1 17 1,-17 1 0,18 35-1,-18-17 1,35-1-16,-35 0 16,18 1-16,0-19 15,-1 19 1,1-1-1,17-17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0-07T21:19:15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13229 6138 0,'0'-35'109,"0"17"-93,35 18 0,-17 0-1,17 0 1,36-17-1,35 17 1,-71 0 0,36 0-1,-1 0 1,1 0 0,-18 0-1,-18 0 1,35 0-1,-52 0 1,53 0 0,-36 0 15,-17 0-15,17 0-1,-18 0 1,1 0-1,0 0 1,35 0 0,-18 0-1,18-18 1,-36 18 0,1 0-1,35 0 1,0 0-1,-18 0 1,53 0 0,-52 0 15,-1 0-15,18 0-1,0 0 1,17 0-1,-52 0 1,17 0 0,36 0-1,-36 0 1,0 0 0,-17 0-1,17 0 1,-17 0-1,35 0 1,-18 0 0,-17 0-1,17 0 17,0 0-17,18 0 1,-35 0-1,0 0-15,-1 0 16,1 0-16,17-18 16,0 18-1,-17 0 1,35 0 0,-18 0-1,0 0 1,1 0-1,-1 0 1,0 0 0,1 0-1,-1 0 17,18 0-17,-18 0 1,-17-35-1,35 18 1,17-19 0,-52-17-1,-1 53 1,19-17 0,-1-19-1,-35 1 1,18 0-1,-1 0 1,1-1 0,-18 19 15,0-19-15,0 1-1,0 0 1,0-53-1,0 17 1,0 18 0,0 18-1,0 17 1,0-17 0,0-18-1,0 18 1,0-18-1,0 35 1,0 1 0,0-54-1,0 1 1,0 34 15,0 19-15,0-36-1,0 17 1,0 19 0,0-19-16,0 19 15,0-1 32,-18 1-47,18-19 16,0 19-1,0-19 1,-17 19 0,17-19-1,0-52 1,-36 71 15,36-36-31,0 17 16,0-16-16,0-1 15,0 17 1,0 19 0,0-19-1,0 1 1,-17 0 0,17-18-1,0 35 1,-18 18-1,18-17 17,0-19-17,-18 19-15,1-19 16,17 1 15,-35 35-15,35-17-1,0-1 17,-18 18-17,-17-18 1,17 18 0,-17 0-1,-36-17 1,36-36-1,17 35 1,1 18 0,-36-18-1,35 18 1,-53 0 15,1-35-15,-18 18-1,70-1 1,-52 0 0,-36-35-1,88 36 1,0-19-16,1 19 16,-18-1-16,17 0 15,-17-17 1,17 18-1,-53 17 1,18 0 0,36 0-1,-18 0 1,-1 0 0,-17 0 15,0 0-16,36 0-15,-36 0 16,18 0-16,-1 0 16,-17 0-1,1 0 1,16 0 0,-70 17-1,36 1 1,35-18-1,-36 0 1,0 17 0,19 19-1,16-19 1,-34-17 0,17 18 15,35-18-16,1 0 1,-1 18 0,0-18-1,-17 0 17,17 35-1,1-35-16,-1 0 17,0 18-17,-17-1 1,17 1 0,-34 0 15,34 17-31,0-18 15,1 1-15,-1 0 16,-17 35 0,17-53-1,0 35 1,1-17 0,-1 17-1,-17-18 1,35 1-1,0 17 1,0 1 0,-18-36-1,1 35 1,-1-17 0,18-1 15,-18 18-16,-17-17 1,35 0 0,0-1-1,-18-17 1,18 36 0,0-19 30,-17 1-14,17 0-32,0-1 31,0 19-31,0-19 16,0 54-1,0 17 16,0 0-15,0-35 0,0 53-1,0-71 1,0 0 0,0 1 15,0-19-31,0 1 31,0 35-31,0-18 16,0 18-1,0-18 1,0-17 0,0 53-1,0-1 16,0-52-15,0 35-16,0-36 16,0 19-16,0 16 15,0 19 1,0-53 0,0 35-1,0-36 1,17 1-1,-17 0 1,0-1 31,0 18-47,0-17 16,36 17-1,-36-17 16,0 17-15,0-17 0,0 0 15,0-1-15,0 18-1,0 1 1,0-19-1,0 1 1,0 53 0,0-19-1,0-34 1,0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0-07T21:21:15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18097 10636 0,'53'0'78,"18"0"-62,52-35-16,-52 35 16,123 0-1,-71 0 1,54 0 0,17 0-1,-35 0 1,-1 0-1,-52 0 1,0 18-16,18-18 16,70 0-1,-124 0 1,89 0 0,0 0-1,-106 0 1,35 0-16,-53 0 15,18 0-15,35 0 16,36 0 0,-54 0-1,107 35 1,-19-35 0,1 0-1,-53 0 1,123 0 15,0 0-15,-123 0-1,-35 0-15,17 0 16,0 0-16,-17 0 16,88 0-1,-36 0 1,89 0-1,17 0 1,124 18 0,-159-18-1,229 0 1,-17 0 0,-212 0-1,159 0 1,17 0 15,-17 0-15,-194 0-1,105 35 1,54 0 0,-160-35-1,-16 0-15,16 0 16,1 0-16,0 0 15,88 0 1,-124-18 0,36-34-1,-53 34 1,-36 18 0,-17-35-1,35 35 1,18-18 15,-70 18-15,69-18-1,-69 18 1,-1 0 0</inkml:trace>
  <inkml:trace contextRef="#ctx0" brushRef="#br0" timeOffset="2781.06">24800 10813 0,'353'546'172,"-300"-422"-172,-18-71 15,-17 0 1,-18-36-1,0 1 1,18 35 31,17 0-47,18 0 16,0 70-1,-36-70 1,36 0-1</inkml:trace>
  <inkml:trace contextRef="#ctx0" brushRef="#br0" timeOffset="3890.2783">25153 11906 0,'0'-17'16,"18"17"46,-1 0-62,72 0 16,-37 35-16,-34-17 16,17-18-1,18 52 1,-35-52-1,-18 18 1,18-18 15,-1 18 1,18-18-17,-35 17 16,0-70 173,0 18-189,18-18 1,0-53-1,-18 53 1,17 36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0-07T21:25:21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17092 3792 0,'0'36'109,"0"-1"-93,0 18-16,0 0 16,0 35-1,0-35 1,0 35-1,0 53 17,0-17-17,0-54 1,0-17 0,0-35-1,0-1 1,0 1-1,0 17 1,0 1 0,0-19-1,0 36 1,0 71 0,0-1-1,0-70 1,0 70-1,0-52 1,0-18 15,35 35-15,-35-35 0,0-35 15,0-1 16,0 1-32,0 17-15,0 1 16,0 34 0,0-17-1,0 18 1,0-19-1,0 19 1,0-53 15,18 52-15,0-17 0,-18-35-1,17-18 32,19 0-16,-19 0-31,18 0 16,36 0 0,-53 0-1,52-36 1,1 36-1,-54 0 1,72 0 15,16 0-15,-16 0 0,-36 0-1,35 0 1,53 18-1,-106-18 1,53 35-16,1-35 16,-54 0-16,18 0 15,53 0 1,-71 0 0,35 0-1,1 0 1,-1 0-1,-34 0 1,34 0 15,-17 0-15,-17 0 0,34 18-1,1-18 1,-1 0-1,-35 0 1,36 0 0,0 0-1,-1 0 1,-35 0 0,36 0-1,0 0 1,-54 0-1,54 0 1,-1-35 0,1 17 15,-54 18-15,54-18-1,-53 18 1,-1 0-1,-17-17 1,18 17 0,17 0-1,-17 0 1,-18-35 15,0 17-15,0-17-16,0-18 15,0-177 1,0 1 0,-18 123 15,18 18-31,0 18 16,-17 52-16,17-35 15,0 18 1,0-1-1,0 19 1,0-1 0,-18-17-1,18 0 1,0-54 0,0 72-1,0-36 1,0 18-1,0-18 1,0 17 0,0 19 15,0-89-15,0 18-1,0 17 1,-35 18-16,35 0 15,0 36-15,0-19 16,0 19 0,0-1-1,-18 0 1,18-52 0,-18-1-1,18 36 1,-17-18-1,17 18 1,0 17 0,-36 18 31,19 0 46,-1 0-77,1 0-16,-36 0 16,17 0-1,-105 0 1,53 0-1,-18 0 1,71 0 0,-36 0-1,1 0 17,17 0-17,18 0-15,-18 0 16,0 0-16,35 0 15,-70 0 1,70 0 0,-52 0-1,-1 0 1,1-35 0,34 35-1,-34 0 1,-1 0-1,18 0 1,36 0-16,-19 0 16,-16 0-1,34 0-15,-53 0 32,18 0-17,-17 0 1,17-18-1,-53 18 1,88 0 0,-52 0-1,17 0 1,18 0 0,17 0-16,0 0 15,-34 0-15,34 0 16,-17 0-1,17-17 1,-35 17 0,18 0-1,17 0 17,-17 0-32,17 0 15,1 0 16,-1 0-15,-17 0 15,17 0-31,0 0 32,1 0-17,-1 0 1,-17 0-1,17 0 17,1 0-32,-1 0 15,0 0 48,-17 0-16,17 0-32,1 0 1,-1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0-07T21:25:21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17092 3792 0,'0'36'109,"0"-1"-93,0 18-16,0 0 16,0 35-1,0-35 1,0 35-1,0 53 17,0-17-17,0-54 1,0-17 0,0-35-1,0-1 1,0 1-1,0 17 1,0 1 0,0-19-1,0 36 1,0 71 0,0-1-1,0-70 1,0 70-1,0-52 1,0-18 15,35 35-15,-35-35 0,0-35 15,0-1 16,0 1-32,0 17-15,0 1 16,0 34 0,0-17-1,0 18 1,0-19-1,0 19 1,0-53 15,18 52-15,0-17 0,-18-35-1,17-18 32,19 0-16,-19 0-31,18 0 16,36 0 0,-53 0-1,52-36 1,1 36-1,-54 0 1,72 0 15,16 0-15,-16 0 0,-36 0-1,35 0 1,53 18-1,-106-18 1,53 35-16,1-35 16,-54 0-16,18 0 15,53 0 1,-71 0 0,35 0-1,1 0 1,-1 0-1,-34 0 1,34 0 15,-17 0-15,-17 0 0,34 18-1,1-18 1,-1 0-1,-35 0 1,36 0 0,0 0-1,-1 0 1,-35 0 0,36 0-1,0 0 1,-54 0-1,54 0 1,-1-35 0,1 17 15,-54 18-15,54-18-1,-53 18 1,-1 0-1,-17-17 1,18 17 0,17 0-1,-17 0 1,-18-35 15,0 17-15,0-17-16,0-18 15,0-177 1,0 1 0,-18 123 15,18 18-31,0 18 16,-17 52-16,17-35 15,0 18 1,0-1-1,0 19 1,0-1 0,-18-17-1,18 0 1,0-54 0,0 72-1,0-36 1,0 18-1,0-18 1,0 17 0,0 19 15,0-89-15,0 18-1,0 17 1,-35 18-16,35 0 15,0 36-15,0-19 16,0 19 0,0-1-1,-18 0 1,18-52 0,-18-1-1,18 36 1,-17-18-1,17 18 1,0 17 0,-36 18 31,19 0 46,-1 0-77,1 0-16,-36 0 16,17 0-1,-105 0 1,53 0-1,-18 0 1,71 0 0,-36 0-1,1 0 17,17 0-17,18 0-15,-18 0 16,0 0-16,35 0 15,-70 0 1,70 0 0,-52 0-1,-1 0 1,1-35 0,34 35-1,-34 0 1,-1 0-1,18 0 1,36 0-16,-19 0 16,-16 0-1,34 0-15,-53 0 32,18 0-17,-17 0 1,17-18-1,-53 18 1,88 0 0,-52 0-1,17 0 1,18 0 0,17 0-16,0 0 15,-34 0-15,34 0 16,-17 0-1,17-17 1,-35 17 0,18 0-1,17 0 17,-17 0-32,17 0 15,1 0 16,-1 0-15,-17 0 15,17 0-31,0 0 32,1 0-17,-1 0 1,-17 0-1,17 0 17,1 0-32,-1 0 15,0 0 48,-17 0-16,17 0-32,1 0 1,-1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0-07T23:29:33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16404 935 0,'-17'0'0,"-1"0"31,0 0-15,-52 0-1,52 0 1,-17 0 0,-1 0-1,19 0 1,17 35 0,-35 0-1,-1 36 16,36-53-15,-17-1-16,17 1 16,-18 17-16,18-17 15,-35 17 1,17 0 0,18 18-1,-18-17 1,18-19-1,0 1-15,0-1 16,-17-17-16,17 18 16,0 53-1,0-54 1,-35 36 0,35-18 15,0 18-16,-18-35 1,18 53-16,0-18 31,0-18-15,0-18-16,0 1 16,0 0-16,0 35 15,18 35 1,-18-35-1,0 35 1,17 18 0,-17-53-1,0-18-15,0 18 16,0-35 0,18 34-1,-18-16 1,0 17-1,0-36-15,0 1 16,0 17-16,0-17 16,0 17-1,35-35 1,-17 0 78,-1 0-47,1 0-32,0 0 1,17-18-16,-17 18 15,70-35 17,-71 18-17,36 17 1,-17 0 0,-1-18-1,-17 18 1,17 0-1,18 0 1,-18 0 0,-17 0-16,17 0 15,-17 0-15,17 0 16,18 0 0,-36 0 15,19 0-16,17 0 1,-18 0 0,18 0-1,17 0-15,-17 0 16,0 0 15,-35 0-31,35 0 16,0 0-16,-36 0 15,54 53 1,-54-53 0,54 17-1,-18-17 1,53 18 0,-89-18-1,54 35 16,0-35-15,-54 0 0,36 18-16,-35-18 15,-1 0-15,1 0 16,53 0 0,-19 0-1,-34 0 1,17 0-1,-17 0 1,35 0-16,-35 0 16,-1 0-16,18 0 15,18-18 1,-17-17 0,-19 17-1,19-17 16,-1 0-15,-17 17 0,-18-17-16,17-18 15,-17 35 17,0 1-32,0-36 15,0 18-15,0-18 16,0-36-1,0 37 1,0-19 0,0 0-1,0 54 1,0-54-16,0-17 16,0 70-16,0-17 15,0-18 1,0 36 15,0-19-15,0 1-1,-17 0 1,17-18 0,-36 18-1,36-36 1,0 53-1,0 1-15,0-1 16,0-17-16,0 0 16,-17-36-1,17 18 1,-18 18 0,-17-18-1,-1-18 16,36 36-31,-105-71 32,-1 18-17,18 35 1,70 53-16,-53-18 16,18 18-16,1-52 15,-107-1 1,71 53-1,-36 0 1,54 0 0,-1 0-1,53 0-15,-35 0 16,1 0-16,16 0 16,-34 0-1,17 0 1,17 0 15,-16 0-15,16 35-1,19-35 1,-36 18-16,53 17 78,0-18-62,-18-17-16,18 18 15,-18-18 1,18 18 0,-17-18-1,-18 0 48,35 35-32,-18-35-15,0 0-1,18 18 1,-17-1-1,17 1 17,-36-18-17,19 18 1,-1 17 31,0-35 0,18 17-32,-17-17 1,-18 0 31,35 18-32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1.71429" units="1/cm"/>
          <inkml:channelProperty channel="T" name="resolution" value="1" units="1/dev"/>
        </inkml:channelProperties>
      </inkml:inkSource>
      <inkml:timestamp xml:id="ts0" timeString="2020-10-07T23:23:26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23142 1729 0,'0'53'110,"0"-18"-110,0 18 15,0 35 1,0 0-1,0-35 1,0 70 0,0 1-1,0-18 17,0-53-17,0 0 1,0 0-1,0-18 1,0 0-16,0 0 16,0 18-16,0-35 15,0 70 1,0-53 0,0-17-16,0 0 15,18-1 16,-18 1-31,17 17 16,1 89 0,17-1 15,-35-105-15,18 35-16,-18-36 15,0 19-15,18-1 16,-18 18-1,35-36 1,-35 19-16,18 17 16,-18 0-16,0 0 15,35 35 1,-35-53 0,0 53-1,0-53 1,35-35 156,-17 0-157,35 0 1,0 0-16,17 0 16,107 53-1,-54-17 1,-70-36-1,70 17 1,1-17 0,-36 36-1,0-19-15,-17 18 32,17-35-32,18 36 15,70 17 1,-105-53-1,17 0-15,-35 17 16,17-17-16,-17 0 16,36 0-1,-54 0-15,18 0 16,35 0-16,-53 0 16,106 0-1,-70 0 1,17 0-16,-70 0 15,35 0-15,-18-35 16,71 17 0,-53 18-1,70-35 1,1 35 0,-19-18-1,-52 18 16,36-35-15,52-18 0,-88 0-1,0 0-15,-36 36 16,36-18-16,-53-1 16,35-17-1,-17 36 1,17-19-1,-17-34 1,0 52 0,-18-35-16,17 36 15,18-36-15,-35 0 16,0-35 0,0 70-1,18-53 1,-18 36-1,18 35 1,-18-35 0,17 17-1,19 1 1,-19-1-16,-17 0 16,0-17-1,0 17 1,0 1-1,-17-89 1,17 71 0,0-36-1,0-17 17,0 53-17,0 17-15,0-17 16,0-1-16,0 19 15,0-71 1,0 35 0,0-18-1,0 1 1,-18 34 0,0 19-1,-52-54 1,-1-35-1,18 53 1,36 36-16,-19-19 16,19-16-1,-18-1-15,-36-124 32,0 71-17,-52-193 1,17 157-1,88 125 1,-17 17-16,0-18 16,17 18-16,-70-35 15,0 35 1,35 0 0,-35-53-1,-53 53 1,17 0-1,18 0 1,-52 0 0,-36 0-1,105 0 1,19 0-16,-18 0 16,-1-18-16,19 18 31,-54 0-16,72 0 1,-72 0 0,-17 0-1,106 0 1,-54 36-16,37-36 16,34 17-16,-35 1 0,0 17 15,35-35 1,-17 0-1,-18 18-15,0-18 16,36 17-16,-36-17 16,-18 89-1,18-72 1,-17 71 0,-18-52-1,-1 52 16,36-70-31,-17 17 32,-36 0-17,88 0 1,1-17-16,-1-18 16,-17 18-16,17-18 15,18 17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8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3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8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42A-344C-4C4D-B170-0C798B2E94B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2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142A-344C-4C4D-B170-0C798B2E94B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544CD-B890-46ED-804F-E8E6966C5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7.png"/><Relationship Id="rId7" Type="http://schemas.openxmlformats.org/officeDocument/2006/relationships/image" Target="../media/image19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customXml" Target="../ink/ink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31.png"/><Relationship Id="rId7" Type="http://schemas.openxmlformats.org/officeDocument/2006/relationships/customXml" Target="../ink/ink9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1.png"/><Relationship Id="rId10" Type="http://schemas.openxmlformats.org/officeDocument/2006/relationships/image" Target="../media/image35.emf"/><Relationship Id="rId4" Type="http://schemas.openxmlformats.org/officeDocument/2006/relationships/image" Target="../media/image32.png"/><Relationship Id="rId9" Type="http://schemas.openxmlformats.org/officeDocument/2006/relationships/customXml" Target="../ink/ink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customXml" Target="../ink/ink1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customXml" Target="../ink/ink3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activation-functions-neural-networks-1cbd9f8d91d6" TargetMode="External"/><Relationship Id="rId3" Type="http://schemas.openxmlformats.org/officeDocument/2006/relationships/hyperlink" Target="https://nttuan8.com/bai-4-backpropagation/" TargetMode="External"/><Relationship Id="rId7" Type="http://schemas.openxmlformats.org/officeDocument/2006/relationships/hyperlink" Target="https://www.banhoituidap.com/p/2694/muc-dich-cua-ham-kich-hoat-trong-may-hoc-la-gi/" TargetMode="External"/><Relationship Id="rId2" Type="http://schemas.openxmlformats.org/officeDocument/2006/relationships/hyperlink" Target="https://nttuan8.com/bai-3-neural-net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nhoituidap.com/p/2694/muc-dich-cua-ham-kich-hoat-trong-may-hoc-la-" TargetMode="External"/><Relationship Id="rId5" Type="http://schemas.openxmlformats.org/officeDocument/2006/relationships/hyperlink" Target="https://medium.com/towards-artificial-intelligence/main-types-of-neural-networks-and-its-applications-tutorial-734480d7ec8e" TargetMode="External"/><Relationship Id="rId4" Type="http://schemas.openxmlformats.org/officeDocument/2006/relationships/hyperlink" Target="https://medium.com/towards-artificial-intelligence/building-neural-networks-from-scratch-with-python-code-and-math-in-detail-i-536fae5d7bbf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mattmazur.com/2015/03/17/a-step-by-step-backpropagation-exampl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62301"/>
            <a:ext cx="12192000" cy="2049462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MẠNG NƠ-RON VÀ</a:t>
            </a:r>
            <a:b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LAN TRUYỀN NGƯỢC</a:t>
            </a:r>
            <a:endParaRPr lang="en-US" sz="5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78438"/>
            <a:ext cx="11849100" cy="1439862"/>
          </a:xfrm>
        </p:spPr>
        <p:txBody>
          <a:bodyPr/>
          <a:lstStyle/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GVHD: PGS. Lê Anh Cường</a:t>
            </a:r>
          </a:p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viên: Lâm Phúc Nghi</a:t>
            </a:r>
          </a:p>
          <a:p>
            <a:pPr algn="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MSSV: 51403239</a:t>
            </a:r>
          </a:p>
          <a:p>
            <a:pPr algn="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31800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LIÊN ĐOÀN LAO ĐỘNG VIỆT NAM</a:t>
            </a: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TÔN ĐỨC THẮNG</a:t>
            </a: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Logo_TDT_M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7" y="1572260"/>
            <a:ext cx="20669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2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Feedforward Step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682" y="1015521"/>
            <a:ext cx="5891797" cy="50134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2968" y="1031198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0.593269992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80949" y="2715381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0.596884378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6192" y="1878342"/>
            <a:ext cx="5594801" cy="1836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*w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*w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= 0.593269992 *.4 + 0.596884378 *.45 + .6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= 1.105905967</a:t>
            </a:r>
            <a:endParaRPr lang="en-US" sz="20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sigmoid(z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=0.75136507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2886" y="4192554"/>
            <a:ext cx="5594801" cy="1836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*w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*w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= 0.593269992 *.5 + 0.596884378 *.55 + .6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= 1.224921404</a:t>
            </a:r>
            <a:endParaRPr lang="en-US" sz="20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sigmoid(z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= 0.772928465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54908" y="996143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0.75136507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432717" y="2843717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0.772928465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451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682" y="1015521"/>
            <a:ext cx="5891797" cy="50134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2968" y="1031198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0.593269992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80949" y="2715381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0.596884378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6884" y="1204576"/>
            <a:ext cx="50162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output,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target.</a:t>
            </a:r>
          </a:p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train.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mean square error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loss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Do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output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vừa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Backpropagation.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54908" y="996143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0.75136507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432717" y="2843717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0.772928465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51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682" y="1015521"/>
            <a:ext cx="5891797" cy="50134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2968" y="1031198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0.593269992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80949" y="2715381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0.596884378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54908" y="996143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0.75136507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432717" y="2843717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0.772928465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6" y="1500812"/>
            <a:ext cx="5447687" cy="4895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6" y="2251403"/>
            <a:ext cx="5447687" cy="16450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6" y="4205676"/>
            <a:ext cx="3551177" cy="3809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6" y="5024161"/>
            <a:ext cx="5447687" cy="9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step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682" y="1015521"/>
            <a:ext cx="5891797" cy="50134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22968" y="1031198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0.593269992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80949" y="2715381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0.596884378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54908" y="996143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0.75136507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432717" y="2843717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0.772928465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20840" y="1231253"/>
            <a:ext cx="56558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w5 = .40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w5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2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Loss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gradient descent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Loss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w5.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(gradient descent: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Loss: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2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w5.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w5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cực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tiểu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839" y="5365105"/>
            <a:ext cx="565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Chain-rule: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51" y="5854205"/>
            <a:ext cx="5352381" cy="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7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step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400531"/>
            <a:ext cx="11454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65" y="1144502"/>
            <a:ext cx="9254174" cy="464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step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400531"/>
            <a:ext cx="11454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3177794"/>
            <a:ext cx="9972717" cy="5439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8" y="4203848"/>
            <a:ext cx="9122153" cy="6729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7" y="5262633"/>
            <a:ext cx="11085097" cy="6889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54" y="1404918"/>
            <a:ext cx="5352381" cy="6761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4762440" y="1238400"/>
              <a:ext cx="1041840" cy="971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53080" y="1229040"/>
                <a:ext cx="1060560" cy="9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6514920" y="3809880"/>
              <a:ext cx="3702600" cy="5274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05560" y="3800520"/>
                <a:ext cx="372132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001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step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400531"/>
            <a:ext cx="11454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54" y="1404918"/>
            <a:ext cx="5352381" cy="6761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1" y="2325567"/>
            <a:ext cx="4140267" cy="7478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9" y="3653137"/>
            <a:ext cx="11380325" cy="5178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/>
              <p14:cNvContentPartPr/>
              <p14:nvPr/>
            </p14:nvContentPartPr>
            <p14:xfrm>
              <a:off x="6153120" y="1359000"/>
              <a:ext cx="1041840" cy="8384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43760" y="1349640"/>
                <a:ext cx="1060560" cy="85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61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step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400531"/>
            <a:ext cx="11454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54" y="1404918"/>
            <a:ext cx="5352381" cy="6761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7516702" y="1359000"/>
              <a:ext cx="1041840" cy="8384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7342" y="1349640"/>
                <a:ext cx="1060560" cy="8571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83" y="2789128"/>
            <a:ext cx="10296420" cy="563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3" y="3780253"/>
            <a:ext cx="11166019" cy="6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1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step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400530"/>
            <a:ext cx="2614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w5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0.5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640" y="1400530"/>
            <a:ext cx="9272979" cy="18929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293497"/>
            <a:ext cx="6593951" cy="19531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423" y="3293497"/>
            <a:ext cx="4013182" cy="19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2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step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422" y="0"/>
            <a:ext cx="7830020" cy="66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(Neural network)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5447" y="1072807"/>
            <a:ext cx="39206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nput layer (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tầng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input): 2 nodes</a:t>
            </a:r>
          </a:p>
          <a:p>
            <a:pPr algn="just"/>
            <a:r>
              <a:rPr lang="en-US" sz="20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layer: layer 1 </a:t>
            </a:r>
            <a:r>
              <a:rPr lang="en-US" sz="2000" dirty="0" err="1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nodes,</a:t>
            </a:r>
          </a:p>
          <a:p>
            <a:pPr algn="just"/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layer 2 </a:t>
            </a:r>
            <a:r>
              <a:rPr lang="en-US" sz="2000" dirty="0" err="1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nodes</a:t>
            </a:r>
            <a:endParaRPr lang="en-US" sz="2000" dirty="0" smtClean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layer: 1 node</a:t>
            </a:r>
          </a:p>
          <a:p>
            <a:pPr algn="just"/>
            <a:r>
              <a:rPr lang="en-US" sz="2000" dirty="0" smtClean="0">
                <a:solidFill>
                  <a:srgbClr val="ED77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baseline="30000" dirty="0" smtClean="0">
                <a:solidFill>
                  <a:srgbClr val="ED77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</a:t>
            </a:r>
            <a:r>
              <a:rPr lang="en-US" sz="2000" dirty="0" smtClean="0">
                <a:solidFill>
                  <a:srgbClr val="ED77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l</a:t>
            </a:r>
            <a:r>
              <a:rPr lang="en-US" sz="2000" baseline="30000" dirty="0" smtClean="0">
                <a:solidFill>
                  <a:srgbClr val="ED77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 </a:t>
            </a:r>
            <a:r>
              <a:rPr lang="en-US" sz="2000" dirty="0" smtClean="0">
                <a:solidFill>
                  <a:srgbClr val="ED77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</a:t>
            </a:r>
            <a:r>
              <a:rPr lang="en-US" sz="2000" baseline="30000" dirty="0" smtClean="0">
                <a:solidFill>
                  <a:srgbClr val="ED77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sz="2000" dirty="0" smtClean="0">
                <a:solidFill>
                  <a:srgbClr val="ED77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l</a:t>
            </a:r>
            <a:r>
              <a:rPr lang="en-US" sz="2000" baseline="30000" dirty="0" smtClean="0">
                <a:solidFill>
                  <a:srgbClr val="ED77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en-US" sz="2000" dirty="0" smtClean="0">
                <a:solidFill>
                  <a:srgbClr val="ED77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layer = nodes</a:t>
            </a:r>
            <a:endParaRPr lang="en-US" sz="2000" dirty="0">
              <a:solidFill>
                <a:srgbClr val="ED77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7" y="1118126"/>
            <a:ext cx="7828623" cy="51062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65789" y="2869411"/>
            <a:ext cx="4162043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(l)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neuron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layer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(l-1)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neuron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layer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en-US" sz="2000" dirty="0" smtClean="0">
                <a:solidFill>
                  <a:srgbClr val="ED77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neuron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 layer 2-1=1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neuron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3 layer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bias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 layer 1.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linear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node 1 layer 1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activation function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: output</a:t>
            </a:r>
          </a:p>
          <a:p>
            <a:endParaRPr lang="en-US" sz="20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2736720" y="2800440"/>
              <a:ext cx="2521440" cy="24451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7360" y="2791080"/>
                <a:ext cx="2540160" cy="246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06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step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29" y="2368758"/>
            <a:ext cx="7684741" cy="8396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6905" y="1556084"/>
            <a:ext cx="5413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w1, w2, w3, w4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19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step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274" y="436871"/>
            <a:ext cx="8698345" cy="62730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734080" y="235080"/>
              <a:ext cx="857520" cy="749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4720" y="225720"/>
                <a:ext cx="876240" cy="7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773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step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85" y="599956"/>
            <a:ext cx="5203734" cy="8005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5" y="2000486"/>
            <a:ext cx="11623217" cy="587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5" y="3187707"/>
            <a:ext cx="3202084" cy="579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4" y="4367568"/>
            <a:ext cx="9595015" cy="5252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4" y="5492798"/>
            <a:ext cx="11324670" cy="6352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8331120" y="380880"/>
              <a:ext cx="1422720" cy="11433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21760" y="371520"/>
                <a:ext cx="1441440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10109160" y="425520"/>
              <a:ext cx="1581480" cy="11052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99800" y="416160"/>
                <a:ext cx="1600200" cy="11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84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step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4" y="3149120"/>
            <a:ext cx="4878910" cy="7170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4" y="4390145"/>
            <a:ext cx="11473033" cy="6679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206" y="1416421"/>
            <a:ext cx="7684741" cy="8396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/>
              <p14:cNvContentPartPr/>
              <p14:nvPr/>
            </p14:nvContentPartPr>
            <p14:xfrm>
              <a:off x="6381720" y="1244520"/>
              <a:ext cx="1562400" cy="114984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72360" y="1235160"/>
                <a:ext cx="1581120" cy="11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82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step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206" y="1416421"/>
            <a:ext cx="7684741" cy="8396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394840" y="1378080"/>
              <a:ext cx="1536840" cy="990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5480" y="1368720"/>
                <a:ext cx="1555560" cy="100944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94" y="2368800"/>
            <a:ext cx="4017611" cy="727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93" y="4064396"/>
            <a:ext cx="10632705" cy="49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3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step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206" y="1416421"/>
            <a:ext cx="7684741" cy="8396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0384062" y="1378080"/>
              <a:ext cx="1536840" cy="990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74702" y="1368720"/>
                <a:ext cx="1555560" cy="10094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13" y="2529219"/>
            <a:ext cx="8802509" cy="582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12" y="3920015"/>
            <a:ext cx="4196403" cy="7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2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step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29" y="1304277"/>
            <a:ext cx="7684741" cy="8396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29" y="2560428"/>
            <a:ext cx="10379104" cy="583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29" y="3624909"/>
            <a:ext cx="10552819" cy="529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28" y="4635562"/>
            <a:ext cx="3057645" cy="146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4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step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421" y="0"/>
            <a:ext cx="8059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05263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neural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4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7" y="1400530"/>
            <a:ext cx="7126095" cy="34021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65580" y="1400530"/>
            <a:ext cx="35093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Machine Translation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Robot Control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Time Series Prediction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Speech Recognition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Speed Synthesis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Time Series Anomaly Detection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Rhythm Learning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Music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Compositoin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5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(Neural network)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65447" y="1072807"/>
            <a:ext cx="3920607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x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*w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+ x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*w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+ b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  <a:p>
            <a:pPr algn="just"/>
            <a:endParaRPr lang="en-US" sz="20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activation_func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(z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67" y="1118126"/>
            <a:ext cx="7828623" cy="51062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3157" y="2165200"/>
            <a:ext cx="3920607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*w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*w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+ a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+ b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US" sz="20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activation_func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(z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3157" y="3565370"/>
            <a:ext cx="3920607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*w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*w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*w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en-US" sz="20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activation_func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(z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=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y_pred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028520" y="2006640"/>
              <a:ext cx="1315080" cy="2445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9160" y="1997280"/>
                <a:ext cx="1333800" cy="24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3359160" y="1898640"/>
              <a:ext cx="1225800" cy="2692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49800" y="1889280"/>
                <a:ext cx="1244520" cy="271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56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Long/Short Term Memory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65580" y="1400530"/>
            <a:ext cx="3509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Speech Recognition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Writing Recognition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530"/>
            <a:ext cx="7933038" cy="34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Gated Recurrent Unit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65580" y="1400530"/>
            <a:ext cx="35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Polyphonic Music Modeling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Speed Signal Modeling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Natural Language Processing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530"/>
            <a:ext cx="7933038" cy="331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Markov Chain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65580" y="1400530"/>
            <a:ext cx="35093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Speech Recognition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And Communication System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Queuing Theory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530"/>
            <a:ext cx="7865580" cy="497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8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65580" y="1400530"/>
            <a:ext cx="35093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Face Detection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Text Categorization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Bionformatics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Handwriting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regconition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530"/>
            <a:ext cx="7865580" cy="349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Convolutional Network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65580" y="1400530"/>
            <a:ext cx="35093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Faces, Street Signs, Tumors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Image Recognition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Video 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Anomaly Detection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Drug Discovery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Checkers Game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Time Series Forecasting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530"/>
            <a:ext cx="7865580" cy="444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0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8773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64" y="1018773"/>
            <a:ext cx="11931879" cy="5728016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Deep Learning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://nttuan8.com/bai-3-neural-network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https://nttuan8.com/bai-4-backpropagation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Towards AI Team.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medium.com/towards-artificial-intelligence/building-neural-networks-from-scratch-with-python-code-and-math-in-detail-i-536fae5d7bbf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medium.com/towards-artificial-intelligence/main-types-of-neural-networks-and-its-applications-tutorial-734480d7ec8e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Banhoituidap.com: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://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www.banhoituidap.com/p/2694/muc-dich-cua-ham-kich-hoat-trong-may-hoc-la-gi/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Sagar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Sharma, Activation Functions in Neural networks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://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towardsdatascience.com/activation-functions-neural-networks-1cbd9f8d91d6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8773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64" y="1018773"/>
            <a:ext cx="11931879" cy="5728016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Matt Mazur, mattmazur.com: A step by step Backpropagation Example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https://mattmazur.com/2015/03/17/a-step-by-step-backpropagation-example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70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950" y="1283369"/>
            <a:ext cx="113132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z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node ở layer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phía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w.</a:t>
            </a:r>
            <a:b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activation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z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phi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50" y="2877552"/>
            <a:ext cx="5681218" cy="3675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68" y="2877552"/>
            <a:ext cx="5791200" cy="370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9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950" y="1283369"/>
            <a:ext cx="2981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F(x) = x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(-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66" y="1283369"/>
            <a:ext cx="8074107" cy="525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950" y="1283369"/>
            <a:ext cx="2981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Sigmoid function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(0;1)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67" y="1283369"/>
            <a:ext cx="8202444" cy="546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3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950" y="1283369"/>
            <a:ext cx="2981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(-1;1)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67" y="1283369"/>
            <a:ext cx="8234528" cy="527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0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950" y="1283369"/>
            <a:ext cx="2981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function: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Rectified Linear Unit: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[0;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02" y="1400530"/>
            <a:ext cx="6547434" cy="501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07600" cy="14005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Feedforward Step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46" y="1191983"/>
            <a:ext cx="5891797" cy="50134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380" y="1191983"/>
            <a:ext cx="52547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neural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input, 1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output.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train: (0.05; 0.1) -&gt; (0.01; 0.99)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ngẫu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bias.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50347" y="121586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0.593269992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87961" y="299671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0.596884378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485" y="2592513"/>
            <a:ext cx="5464859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i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*w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i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*w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(1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</a:t>
            </a:r>
            <a:r>
              <a:rPr lang="en-US" sz="2000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= .05*.15 + .1*.2 + .35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= .3775</a:t>
            </a:r>
            <a:endParaRPr lang="en-US" sz="20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sigmoid(z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0.593269992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531" y="4216616"/>
            <a:ext cx="3679212" cy="2451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i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*w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i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*w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b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= .05*.25 + .1*.3 + .35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= .3925</a:t>
            </a:r>
            <a:endParaRPr lang="en-US" sz="20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sigmoid(z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= 0.596884378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900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2668</TotalTime>
  <Words>859</Words>
  <Application>Microsoft Office PowerPoint</Application>
  <PresentationFormat>Widescreen</PresentationFormat>
  <Paragraphs>191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BÁO CÁO  TÌM HIỂU MẠNG NƠ-RON VÀ THUẬT TOÁN LAN TRUYỀN NGƯỢC</vt:lpstr>
      <vt:lpstr>Mạng nơ-ron (Neural network)</vt:lpstr>
      <vt:lpstr>Mạng nơ-ron (Neural network)</vt:lpstr>
      <vt:lpstr>Activation function</vt:lpstr>
      <vt:lpstr>Activation function</vt:lpstr>
      <vt:lpstr>Activation function</vt:lpstr>
      <vt:lpstr>Activation function</vt:lpstr>
      <vt:lpstr>Activation function</vt:lpstr>
      <vt:lpstr>Feedforward Step</vt:lpstr>
      <vt:lpstr>Feedforward Step</vt:lpstr>
      <vt:lpstr>Loss function</vt:lpstr>
      <vt:lpstr>Loss function</vt:lpstr>
      <vt:lpstr>Backward step</vt:lpstr>
      <vt:lpstr>Backward step</vt:lpstr>
      <vt:lpstr>Backward step</vt:lpstr>
      <vt:lpstr>Backward step</vt:lpstr>
      <vt:lpstr>Backward step</vt:lpstr>
      <vt:lpstr>Backward step</vt:lpstr>
      <vt:lpstr>Backward step</vt:lpstr>
      <vt:lpstr>Backward step</vt:lpstr>
      <vt:lpstr>Backward step</vt:lpstr>
      <vt:lpstr>Backward step</vt:lpstr>
      <vt:lpstr>Backward step</vt:lpstr>
      <vt:lpstr>Backward step</vt:lpstr>
      <vt:lpstr>Backward step</vt:lpstr>
      <vt:lpstr>Backward step</vt:lpstr>
      <vt:lpstr>Backward step</vt:lpstr>
      <vt:lpstr>Một số loại mạng neural khác.</vt:lpstr>
      <vt:lpstr>Recurrent Neural Network</vt:lpstr>
      <vt:lpstr>Long/Short Term Memory</vt:lpstr>
      <vt:lpstr>Gated Recurrent Unit</vt:lpstr>
      <vt:lpstr>Markov Chain</vt:lpstr>
      <vt:lpstr>Support Vector Machines</vt:lpstr>
      <vt:lpstr>Deep Convolutional Network</vt:lpstr>
      <vt:lpstr>Tham khảo</vt:lpstr>
      <vt:lpstr>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 Phucnghi</dc:creator>
  <cp:lastModifiedBy>Lam Phucnghi</cp:lastModifiedBy>
  <cp:revision>544</cp:revision>
  <dcterms:created xsi:type="dcterms:W3CDTF">2018-11-14T18:03:31Z</dcterms:created>
  <dcterms:modified xsi:type="dcterms:W3CDTF">2020-10-07T23:43:43Z</dcterms:modified>
</cp:coreProperties>
</file>