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99C7-3BDD-AA4F-969C-88F4D083D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26942-9031-E745-9C60-A46F6AA2A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D5206-29F6-9E46-8D31-43B53C17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42C9-C33A-4444-8CD4-DF098CF2702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A57E-D300-C74E-A10F-A9297EBE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6EF76-62A2-5B4D-B811-2FC38B65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CA-6650-DC45-A749-0FCFC45D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1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4EFF-33B3-D643-B946-4C4C71E2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E743E-77AF-BE48-98D0-6B158375E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ECC60-A2FB-BC4D-9CF0-E7F5E189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42C9-C33A-4444-8CD4-DF098CF2702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42FBE-1908-0641-8203-EEEBE721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49B40-6855-C248-B513-E83E2186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CA-6650-DC45-A749-0FCFC45D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0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72E37-FDCD-6A49-B658-E8AD83D76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F2FFF-DDB4-2C47-B4A9-93E0EA034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1F8ED-8E09-A540-BFFF-A84E1A6F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42C9-C33A-4444-8CD4-DF098CF2702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6FF6E-3D17-FE4D-B641-1926F961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E4CBC-B197-C441-B6E9-0E74DF47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CA-6650-DC45-A749-0FCFC45D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5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8B5D-47F5-2041-A158-3EB6EA76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2D616-CAD9-4E4E-8888-02EDD499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BD89A-B567-7A4C-9381-C1690FB1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42C9-C33A-4444-8CD4-DF098CF2702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CFF64-775F-B043-A8B0-69DBABC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94A6-EE01-8F4A-8819-FACA50C2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CA-6650-DC45-A749-0FCFC45D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9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3A04-FFF8-AB4A-8004-E915EA62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6044-959F-A24C-B98A-A21CD88E4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91B93-AACC-A642-96A0-3D39D4D9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42C9-C33A-4444-8CD4-DF098CF2702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CBC22-F591-9E42-9870-55C57888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4FF1B-3FEC-F746-BC33-F1CE28B7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CA-6650-DC45-A749-0FCFC45D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3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F730-B198-7842-B016-37E978CD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8C1E-A6CC-7846-80BC-C6455418A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56412-0F6F-624D-AF8F-0E90C5256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058FB-92AA-1C43-AF03-ADE9908E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42C9-C33A-4444-8CD4-DF098CF2702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847CB-212A-874C-A139-5895C537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CFA18-C28A-F74D-9099-C3D3A2ED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CA-6650-DC45-A749-0FCFC45D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2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BFBD-FD14-F74B-8592-223B7B15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86853-A7B1-014F-A635-FA4F1BFE3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23B71-1570-D446-BFC0-52BCD6CE1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ADFF7-74B7-E04B-852B-0F28A87E7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69BE6-AB2D-584F-8F37-A92B3C958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6FE7E-EFA0-0E40-A568-0AE04A73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42C9-C33A-4444-8CD4-DF098CF2702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D00BB-6EA0-D84C-AF47-DB2FC822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A03D0-CC03-C240-A2AC-A0710F44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CA-6650-DC45-A749-0FCFC45D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6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4DE6-FA51-4D4B-88E2-EBC44300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29325-7777-A448-A1FE-FE41D1C4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42C9-C33A-4444-8CD4-DF098CF2702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C5FF7-0C00-F64B-9E9E-496BA05F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CA8F5-C02E-384C-BA6C-C0DA3DAB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CA-6650-DC45-A749-0FCFC45D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0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605B8-381B-734D-9655-FCFF1DA9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42C9-C33A-4444-8CD4-DF098CF2702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BDC23-F694-754E-8473-2C3C0552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7A8D9-6129-F740-B22D-AEE4F7FE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CA-6650-DC45-A749-0FCFC45D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9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AB10-6246-0345-AD5A-3BED7776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FC03-6944-A74A-8909-100BA858C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CDA98-91DD-4045-9761-DA3230C88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4560-C8FF-A34C-8D11-81081633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42C9-C33A-4444-8CD4-DF098CF2702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45241-FF06-0040-BDCD-DA84AA20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5BD9B-9201-174E-9E3F-278F8537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CA-6650-DC45-A749-0FCFC45D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57A3-DC48-6B47-95AC-11B60927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D12F0-4864-474A-96A3-029C052E4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E4BC2-9659-D14E-BEA9-A1A2D684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ABCB0-0981-2D4F-91A7-19FE9D67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42C9-C33A-4444-8CD4-DF098CF2702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3262F-6EFB-1D4B-9041-BC93776E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58261-45F1-C84C-900F-9F5CE47E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DDCA-6650-DC45-A749-0FCFC45D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5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AFBAF-AD5A-9D4D-9AB0-301B6B905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5A734-DFD0-2640-B043-F81A74659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D8445-7EDB-9E4E-8874-8F1B2292E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42C9-C33A-4444-8CD4-DF098CF2702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118D5-2358-2B41-A22E-675AF369A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3D5AA-56B9-5240-83DC-4702A3FD4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3DDCA-6650-DC45-A749-0FCFC45D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9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33DC-4CCD-FF41-8A4B-70A344ED5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8CAA0-5094-AF4D-B177-3CECF7EC7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9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tobioka</dc:creator>
  <cp:lastModifiedBy>tobioka</cp:lastModifiedBy>
  <cp:revision>1</cp:revision>
  <dcterms:created xsi:type="dcterms:W3CDTF">2021-11-02T01:05:26Z</dcterms:created>
  <dcterms:modified xsi:type="dcterms:W3CDTF">2021-11-02T01:05:38Z</dcterms:modified>
</cp:coreProperties>
</file>