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9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58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6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7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6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0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AD792-B8B8-4806-A00C-024491484F28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FA4CDB-BD20-42A1-8D84-3ECB618C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4" r:id="rId15"/>
    <p:sldLayoutId id="21474842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main.com/repositor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/win" TargetMode="External"/><Relationship Id="rId2" Type="http://schemas.openxmlformats.org/officeDocument/2006/relationships/hyperlink" Target="http://git-scm.com/download/ma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youremail@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80160" y="774163"/>
            <a:ext cx="10337401" cy="2756828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TÌM HIỂU VỀ GIT/GITHUB</a:t>
            </a:r>
          </a:p>
        </p:txBody>
      </p:sp>
    </p:spTree>
    <p:extLst>
      <p:ext uri="{BB962C8B-B14F-4D97-AF65-F5344CB8AC3E}">
        <p14:creationId xmlns:p14="http://schemas.microsoft.com/office/powerpoint/2010/main" val="23242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Autofit/>
          </a:bodyPr>
          <a:lstStyle/>
          <a:p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ghi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không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nên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thay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clone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Master.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branch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branch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branch &lt;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Chyển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checkout &lt;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checkout -b &lt;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2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branch –d &lt;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947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 REPOSITPRY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Remote Repository,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“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push origin master “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master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branch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origin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remote repository.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origin.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remote –v</a:t>
            </a:r>
          </a:p>
          <a:p>
            <a:pPr marL="9144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root@nghia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Seminar]#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remote -v</a:t>
            </a:r>
          </a:p>
          <a:p>
            <a:pPr marL="9144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  https://github.com/NghiaJava/Seminar.git (fetch)</a:t>
            </a:r>
          </a:p>
          <a:p>
            <a:pPr marL="9144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  https://github.com/NghiaJava/Seminar.git (push)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root@nghia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Seminar]#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remote rename origin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root@nghia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Seminar]#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remote -v</a:t>
            </a:r>
          </a:p>
          <a:p>
            <a:pPr marL="914400" lvl="2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https://github.com/NghiaJava/Seminar.git (fetch)</a:t>
            </a:r>
          </a:p>
          <a:p>
            <a:pPr marL="914400" lvl="2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https://github.com/NghiaJava/Seminar.git (push)</a:t>
            </a: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39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 REPOSITPRY (TT)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Remote Repository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Local Repository: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/path/repository/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HTTP Repository: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thông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Assembla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http://domain.com/repository.git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https://domain.com/repository.git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SSH Repository: 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nhu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riêng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thông qua giao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SSH.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giao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user@server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:/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repository.git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2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CÁC LỆNH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BẢN SỬ DỤNG TRÊN GIT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clone : Sao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(clone)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push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pull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source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fetch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remote repository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status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project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log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commit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Commit –amend :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commit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revert :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reset :  </a:t>
            </a:r>
          </a:p>
          <a:p>
            <a:pPr marL="914400" lvl="2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2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ƯU VÀ 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ỢC ĐIỂM CỦA GIT/GITHUB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rm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quy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đơn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hơn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nhánh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deployment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internet</a:t>
            </a:r>
          </a:p>
          <a:p>
            <a:pPr lvl="1"/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miễn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nên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luôn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tren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hơn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mua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56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51579" y="801857"/>
            <a:ext cx="9603275" cy="6893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GIT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52025" y="1828800"/>
            <a:ext cx="10252587" cy="408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phiên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– DVCS)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phiên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tán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nay. DVCS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lưu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phiên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nhau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nhân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thay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ủy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đưa lên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nơi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truy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thay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kia. Trong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thư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5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51579" y="801857"/>
            <a:ext cx="9603275" cy="689317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hỗ dành sẵn cho Nội dung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57" y="1828800"/>
            <a:ext cx="7582487" cy="4083050"/>
          </a:xfrm>
        </p:spPr>
      </p:pic>
    </p:spTree>
    <p:extLst>
      <p:ext uri="{BB962C8B-B14F-4D97-AF65-F5344CB8AC3E}">
        <p14:creationId xmlns:p14="http://schemas.microsoft.com/office/powerpoint/2010/main" val="154384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51579" y="801857"/>
            <a:ext cx="9603275" cy="6893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52025" y="1828800"/>
            <a:ext cx="10252587" cy="40824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Như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riêng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6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CÀI ĐẶT GIT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237167"/>
          </a:xfrm>
        </p:spPr>
        <p:txBody>
          <a:bodyPr>
            <a:norm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Ubuntu/Fedora : 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Centos:					yum install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Mac:		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http://git-scm.com/download/mac</a:t>
            </a:r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window:	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http://git-scm.com/download/win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2341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VÀ SỬ DÙNG SSH KEY TRONG GIT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23716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SSH(Secure Shell)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mật.Khi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push code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 2 key : public 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private key.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public 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(bitbucket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-agent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push,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-agent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key: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ssh-keygen -t rsa -b 4096 -C "your_email@example.com"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TẠO VÀ SỬ DÙNG SSH KEY TRONG GIT(TT)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a:  ls -al ~/.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-keygen -t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-b 4096 -C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your email@example.com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-agent: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$(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-agent -s)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-add ~/.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id_rsa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public 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cat ~/.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/id_rsa.pub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file key public</a:t>
            </a:r>
          </a:p>
          <a:p>
            <a:pPr lvl="2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Coppy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ssh -T git@github.com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2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Repository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(clone)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Repository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Repository (Kho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Remote Repository (Kho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Repository 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Repository“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Clone 1 local repository: 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đường-dẫn-đến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Remote Repository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Clone 1 remote repository: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09823" y="624110"/>
            <a:ext cx="10294790" cy="76859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09822" y="1674055"/>
            <a:ext cx="10294790" cy="4839287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ommit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lưu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chụp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snapshot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thay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trong thư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thư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thay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lưu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kèm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theo tên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commit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commit -m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nhắn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ếu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đưa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tracked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tên_file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Tracked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Untracked:</a:t>
            </a:r>
          </a:p>
          <a:p>
            <a:pPr lvl="2"/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Tracked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theo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Tracked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thêm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Unmodified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(chưa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Staged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sàng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Untracked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986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217</TotalTime>
  <Words>1567</Words>
  <Application>Microsoft Office PowerPoint</Application>
  <PresentationFormat>Màn hình rộng</PresentationFormat>
  <Paragraphs>92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Wingdings 3</vt:lpstr>
      <vt:lpstr>Wisp</vt:lpstr>
      <vt:lpstr>TÌM HIỂU VỀ GIT/GITHUB</vt:lpstr>
      <vt:lpstr>GIT</vt:lpstr>
      <vt:lpstr>Mô hình hoạt động của git</vt:lpstr>
      <vt:lpstr>GITHUB</vt:lpstr>
      <vt:lpstr>CÀI ĐẶT GIT</vt:lpstr>
      <vt:lpstr>TẠO VÀ SỬ DÙNG SSH KEY TRONG GIT</vt:lpstr>
      <vt:lpstr>TẠO VÀ SỬ DÙNG SSH KEY TRONG GIT(TT)</vt:lpstr>
      <vt:lpstr>REPOSITORY</vt:lpstr>
      <vt:lpstr>COMMIT</vt:lpstr>
      <vt:lpstr>BRANCH</vt:lpstr>
      <vt:lpstr>REMOTE REPOSITPRY</vt:lpstr>
      <vt:lpstr>REMOTE REPOSITPRY (TT)</vt:lpstr>
      <vt:lpstr>CÁC LỆNH CƠ BẢN SỬ DỤNG TRÊN GIT</vt:lpstr>
      <vt:lpstr>ƯU VÀ NHƯỢC ĐIỂM CỦA GIT/GITHUB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GIT/GITHUB</dc:title>
  <dc:creator>Thanh Tuyen</dc:creator>
  <cp:lastModifiedBy>Thanh Tuyen</cp:lastModifiedBy>
  <cp:revision>21</cp:revision>
  <dcterms:created xsi:type="dcterms:W3CDTF">2017-04-07T14:52:33Z</dcterms:created>
  <dcterms:modified xsi:type="dcterms:W3CDTF">2017-04-09T16:04:38Z</dcterms:modified>
</cp:coreProperties>
</file>