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sldIdLst>
    <p:sldId id="263" r:id="rId5"/>
    <p:sldId id="257" r:id="rId6"/>
    <p:sldId id="429" r:id="rId7"/>
    <p:sldId id="259" r:id="rId8"/>
    <p:sldId id="260" r:id="rId9"/>
    <p:sldId id="416" r:id="rId10"/>
    <p:sldId id="423" r:id="rId11"/>
    <p:sldId id="266" r:id="rId12"/>
    <p:sldId id="417" r:id="rId13"/>
    <p:sldId id="418" r:id="rId14"/>
    <p:sldId id="419" r:id="rId15"/>
    <p:sldId id="421" r:id="rId16"/>
    <p:sldId id="422" r:id="rId17"/>
    <p:sldId id="270" r:id="rId18"/>
    <p:sldId id="424" r:id="rId19"/>
    <p:sldId id="425" r:id="rId20"/>
    <p:sldId id="273" r:id="rId21"/>
    <p:sldId id="426" r:id="rId22"/>
    <p:sldId id="275" r:id="rId23"/>
    <p:sldId id="427" r:id="rId24"/>
    <p:sldId id="278" r:id="rId25"/>
    <p:sldId id="279" r:id="rId26"/>
    <p:sldId id="280" r:id="rId27"/>
    <p:sldId id="428" r:id="rId28"/>
    <p:sldId id="284" r:id="rId29"/>
    <p:sldId id="285" r:id="rId30"/>
    <p:sldId id="430" r:id="rId31"/>
    <p:sldId id="287" r:id="rId32"/>
    <p:sldId id="288" r:id="rId33"/>
    <p:sldId id="431" r:id="rId34"/>
    <p:sldId id="290" r:id="rId35"/>
    <p:sldId id="432" r:id="rId36"/>
    <p:sldId id="433" r:id="rId37"/>
    <p:sldId id="294" r:id="rId38"/>
    <p:sldId id="396" r:id="rId39"/>
    <p:sldId id="405" r:id="rId40"/>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8CF573-8862-634F-984C-45481882A941}" v="1" dt="2025-02-09T16:02:34.411"/>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47"/>
    <p:restoredTop sz="94729"/>
  </p:normalViewPr>
  <p:slideViewPr>
    <p:cSldViewPr snapToGrid="0">
      <p:cViewPr varScale="1">
        <p:scale>
          <a:sx n="143" d="100"/>
          <a:sy n="143" d="100"/>
        </p:scale>
        <p:origin x="208"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Johnson" userId="4459d632-74d1-4b32-856a-9725ee4e0754" providerId="ADAL" clId="{B4FFB1A9-501B-C442-AF0E-9E37BC32FA80}"/>
    <pc:docChg chg="custSel delSld modSld">
      <pc:chgData name="William Johnson" userId="4459d632-74d1-4b32-856a-9725ee4e0754" providerId="ADAL" clId="{B4FFB1A9-501B-C442-AF0E-9E37BC32FA80}" dt="2024-02-08T14:11:49.715" v="97" actId="2696"/>
      <pc:docMkLst>
        <pc:docMk/>
      </pc:docMkLst>
      <pc:sldChg chg="modSp mod">
        <pc:chgData name="William Johnson" userId="4459d632-74d1-4b32-856a-9725ee4e0754" providerId="ADAL" clId="{B4FFB1A9-501B-C442-AF0E-9E37BC32FA80}" dt="2024-02-07T01:48:14.827" v="73" actId="20577"/>
        <pc:sldMkLst>
          <pc:docMk/>
          <pc:sldMk cId="0" sldId="257"/>
        </pc:sldMkLst>
      </pc:sldChg>
      <pc:sldChg chg="modSp mod">
        <pc:chgData name="William Johnson" userId="4459d632-74d1-4b32-856a-9725ee4e0754" providerId="ADAL" clId="{B4FFB1A9-501B-C442-AF0E-9E37BC32FA80}" dt="2024-02-07T01:48:10.175" v="72" actId="20577"/>
        <pc:sldMkLst>
          <pc:docMk/>
          <pc:sldMk cId="2469578887" sldId="263"/>
        </pc:sldMkLst>
      </pc:sldChg>
      <pc:sldChg chg="addSp delSp modSp del mod">
        <pc:chgData name="William Johnson" userId="4459d632-74d1-4b32-856a-9725ee4e0754" providerId="ADAL" clId="{B4FFB1A9-501B-C442-AF0E-9E37BC32FA80}" dt="2024-02-08T14:11:49.715" v="97" actId="2696"/>
        <pc:sldMkLst>
          <pc:docMk/>
          <pc:sldMk cId="0" sldId="293"/>
        </pc:sldMkLst>
      </pc:sldChg>
      <pc:sldChg chg="modSp mod">
        <pc:chgData name="William Johnson" userId="4459d632-74d1-4b32-856a-9725ee4e0754" providerId="ADAL" clId="{B4FFB1A9-501B-C442-AF0E-9E37BC32FA80}" dt="2024-02-07T01:48:53.358" v="81" actId="20577"/>
        <pc:sldMkLst>
          <pc:docMk/>
          <pc:sldMk cId="3442339322" sldId="405"/>
        </pc:sldMkLst>
      </pc:sldChg>
      <pc:sldChg chg="modSp mod">
        <pc:chgData name="William Johnson" userId="4459d632-74d1-4b32-856a-9725ee4e0754" providerId="ADAL" clId="{B4FFB1A9-501B-C442-AF0E-9E37BC32FA80}" dt="2024-02-07T12:45:56.057" v="92" actId="313"/>
        <pc:sldMkLst>
          <pc:docMk/>
          <pc:sldMk cId="1172023174" sldId="429"/>
        </pc:sldMkLst>
      </pc:sldChg>
    </pc:docChg>
  </pc:docChgLst>
  <pc:docChgLst>
    <pc:chgData name="William Johnson" userId="4459d632-74d1-4b32-856a-9725ee4e0754" providerId="ADAL" clId="{07C1CD80-E4E1-2943-8CFF-A1479D211002}"/>
    <pc:docChg chg="undo custSel addSld delSld modSld modMainMaster">
      <pc:chgData name="William Johnson" userId="4459d632-74d1-4b32-856a-9725ee4e0754" providerId="ADAL" clId="{07C1CD80-E4E1-2943-8CFF-A1479D211002}" dt="2023-09-20T14:47:53.114" v="1172" actId="14100"/>
      <pc:docMkLst>
        <pc:docMk/>
      </pc:docMkLst>
      <pc:sldChg chg="addSp delSp modSp mod">
        <pc:chgData name="William Johnson" userId="4459d632-74d1-4b32-856a-9725ee4e0754" providerId="ADAL" clId="{07C1CD80-E4E1-2943-8CFF-A1479D211002}" dt="2023-09-20T13:33:00.015" v="324" actId="313"/>
        <pc:sldMkLst>
          <pc:docMk/>
          <pc:sldMk cId="0" sldId="257"/>
        </pc:sldMkLst>
      </pc:sldChg>
      <pc:sldChg chg="del">
        <pc:chgData name="William Johnson" userId="4459d632-74d1-4b32-856a-9725ee4e0754" providerId="ADAL" clId="{07C1CD80-E4E1-2943-8CFF-A1479D211002}" dt="2023-09-20T02:39:06.690" v="179" actId="2696"/>
        <pc:sldMkLst>
          <pc:docMk/>
          <pc:sldMk cId="0" sldId="258"/>
        </pc:sldMkLst>
      </pc:sldChg>
      <pc:sldChg chg="addSp delSp modSp mod">
        <pc:chgData name="William Johnson" userId="4459d632-74d1-4b32-856a-9725ee4e0754" providerId="ADAL" clId="{07C1CD80-E4E1-2943-8CFF-A1479D211002}" dt="2023-09-20T02:41:57.016" v="294" actId="14100"/>
        <pc:sldMkLst>
          <pc:docMk/>
          <pc:sldMk cId="0" sldId="259"/>
        </pc:sldMkLst>
      </pc:sldChg>
      <pc:sldChg chg="addSp delSp modSp mod">
        <pc:chgData name="William Johnson" userId="4459d632-74d1-4b32-856a-9725ee4e0754" providerId="ADAL" clId="{07C1CD80-E4E1-2943-8CFF-A1479D211002}" dt="2023-09-20T13:36:13.509" v="448" actId="1076"/>
        <pc:sldMkLst>
          <pc:docMk/>
          <pc:sldMk cId="0" sldId="260"/>
        </pc:sldMkLst>
      </pc:sldChg>
      <pc:sldChg chg="modSp del mod">
        <pc:chgData name="William Johnson" userId="4459d632-74d1-4b32-856a-9725ee4e0754" providerId="ADAL" clId="{07C1CD80-E4E1-2943-8CFF-A1479D211002}" dt="2023-09-20T13:39:11.750" v="555" actId="2696"/>
        <pc:sldMkLst>
          <pc:docMk/>
          <pc:sldMk cId="0" sldId="261"/>
        </pc:sldMkLst>
      </pc:sldChg>
      <pc:sldChg chg="modSp del mod">
        <pc:chgData name="William Johnson" userId="4459d632-74d1-4b32-856a-9725ee4e0754" providerId="ADAL" clId="{07C1CD80-E4E1-2943-8CFF-A1479D211002}" dt="2023-09-20T13:45:07.907" v="660" actId="2696"/>
        <pc:sldMkLst>
          <pc:docMk/>
          <pc:sldMk cId="0" sldId="262"/>
        </pc:sldMkLst>
      </pc:sldChg>
      <pc:sldChg chg="modSp mod">
        <pc:chgData name="William Johnson" userId="4459d632-74d1-4b32-856a-9725ee4e0754" providerId="ADAL" clId="{07C1CD80-E4E1-2943-8CFF-A1479D211002}" dt="2023-09-20T01:33:49.137" v="62" actId="14100"/>
        <pc:sldMkLst>
          <pc:docMk/>
          <pc:sldMk cId="2469578887" sldId="263"/>
        </pc:sldMkLst>
      </pc:sldChg>
      <pc:sldChg chg="del">
        <pc:chgData name="William Johnson" userId="4459d632-74d1-4b32-856a-9725ee4e0754" providerId="ADAL" clId="{07C1CD80-E4E1-2943-8CFF-A1479D211002}" dt="2023-09-20T13:50:27.413" v="954" actId="2696"/>
        <pc:sldMkLst>
          <pc:docMk/>
          <pc:sldMk cId="0" sldId="264"/>
        </pc:sldMkLst>
      </pc:sldChg>
      <pc:sldChg chg="del">
        <pc:chgData name="William Johnson" userId="4459d632-74d1-4b32-856a-9725ee4e0754" providerId="ADAL" clId="{07C1CD80-E4E1-2943-8CFF-A1479D211002}" dt="2023-09-20T14:42:55.842" v="1040" actId="2696"/>
        <pc:sldMkLst>
          <pc:docMk/>
          <pc:sldMk cId="0" sldId="265"/>
        </pc:sldMkLst>
      </pc:sldChg>
      <pc:sldChg chg="addSp delSp modSp mod">
        <pc:chgData name="William Johnson" userId="4459d632-74d1-4b32-856a-9725ee4e0754" providerId="ADAL" clId="{07C1CD80-E4E1-2943-8CFF-A1479D211002}" dt="2023-09-20T14:43:50.284" v="1072" actId="20577"/>
        <pc:sldMkLst>
          <pc:docMk/>
          <pc:sldMk cId="0" sldId="266"/>
        </pc:sldMkLst>
      </pc:sldChg>
      <pc:sldChg chg="delSp del mod">
        <pc:chgData name="William Johnson" userId="4459d632-74d1-4b32-856a-9725ee4e0754" providerId="ADAL" clId="{07C1CD80-E4E1-2943-8CFF-A1479D211002}" dt="2023-09-20T14:47:41.243" v="1166" actId="2696"/>
        <pc:sldMkLst>
          <pc:docMk/>
          <pc:sldMk cId="0" sldId="295"/>
        </pc:sldMkLst>
      </pc:sldChg>
      <pc:sldChg chg="del">
        <pc:chgData name="William Johnson" userId="4459d632-74d1-4b32-856a-9725ee4e0754" providerId="ADAL" clId="{07C1CD80-E4E1-2943-8CFF-A1479D211002}" dt="2023-09-20T14:47:32.766" v="1162" actId="2696"/>
        <pc:sldMkLst>
          <pc:docMk/>
          <pc:sldMk cId="120890543" sldId="383"/>
        </pc:sldMkLst>
      </pc:sldChg>
      <pc:sldChg chg="del">
        <pc:chgData name="William Johnson" userId="4459d632-74d1-4b32-856a-9725ee4e0754" providerId="ADAL" clId="{07C1CD80-E4E1-2943-8CFF-A1479D211002}" dt="2023-09-20T14:47:32.790" v="1164" actId="2696"/>
        <pc:sldMkLst>
          <pc:docMk/>
          <pc:sldMk cId="1540153497" sldId="389"/>
        </pc:sldMkLst>
      </pc:sldChg>
      <pc:sldChg chg="addSp delSp modSp mod">
        <pc:chgData name="William Johnson" userId="4459d632-74d1-4b32-856a-9725ee4e0754" providerId="ADAL" clId="{07C1CD80-E4E1-2943-8CFF-A1479D211002}" dt="2023-09-20T14:47:53.114" v="1172" actId="14100"/>
        <pc:sldMkLst>
          <pc:docMk/>
          <pc:sldMk cId="3971882486" sldId="396"/>
        </pc:sldMkLst>
      </pc:sldChg>
      <pc:sldChg chg="modSp mod">
        <pc:chgData name="William Johnson" userId="4459d632-74d1-4b32-856a-9725ee4e0754" providerId="ADAL" clId="{07C1CD80-E4E1-2943-8CFF-A1479D211002}" dt="2023-09-20T14:47:13.112" v="1161" actId="5793"/>
        <pc:sldMkLst>
          <pc:docMk/>
          <pc:sldMk cId="3442339322" sldId="405"/>
        </pc:sldMkLst>
      </pc:sldChg>
      <pc:sldChg chg="del">
        <pc:chgData name="William Johnson" userId="4459d632-74d1-4b32-856a-9725ee4e0754" providerId="ADAL" clId="{07C1CD80-E4E1-2943-8CFF-A1479D211002}" dt="2023-09-20T14:47:32.779" v="1163" actId="2696"/>
        <pc:sldMkLst>
          <pc:docMk/>
          <pc:sldMk cId="4130780833" sldId="414"/>
        </pc:sldMkLst>
      </pc:sldChg>
      <pc:sldChg chg="del">
        <pc:chgData name="William Johnson" userId="4459d632-74d1-4b32-856a-9725ee4e0754" providerId="ADAL" clId="{07C1CD80-E4E1-2943-8CFF-A1479D211002}" dt="2023-09-20T13:47:41.969" v="765" actId="2696"/>
        <pc:sldMkLst>
          <pc:docMk/>
          <pc:sldMk cId="0" sldId="415"/>
        </pc:sldMkLst>
      </pc:sldChg>
      <pc:sldChg chg="modSp add mod">
        <pc:chgData name="William Johnson" userId="4459d632-74d1-4b32-856a-9725ee4e0754" providerId="ADAL" clId="{07C1CD80-E4E1-2943-8CFF-A1479D211002}" dt="2023-09-20T13:40:19.724" v="562" actId="20577"/>
        <pc:sldMkLst>
          <pc:docMk/>
          <pc:sldMk cId="1758146071" sldId="416"/>
        </pc:sldMkLst>
      </pc:sldChg>
      <pc:sldChg chg="addSp delSp modSp add mod">
        <pc:chgData name="William Johnson" userId="4459d632-74d1-4b32-856a-9725ee4e0754" providerId="ADAL" clId="{07C1CD80-E4E1-2943-8CFF-A1479D211002}" dt="2023-09-20T13:45:05.161" v="659" actId="1076"/>
        <pc:sldMkLst>
          <pc:docMk/>
          <pc:sldMk cId="779570866" sldId="417"/>
        </pc:sldMkLst>
      </pc:sldChg>
      <pc:sldChg chg="modSp add mod">
        <pc:chgData name="William Johnson" userId="4459d632-74d1-4b32-856a-9725ee4e0754" providerId="ADAL" clId="{07C1CD80-E4E1-2943-8CFF-A1479D211002}" dt="2023-09-20T13:47:32.396" v="764" actId="20577"/>
        <pc:sldMkLst>
          <pc:docMk/>
          <pc:sldMk cId="3074121313" sldId="418"/>
        </pc:sldMkLst>
      </pc:sldChg>
      <pc:sldChg chg="modSp add mod">
        <pc:chgData name="William Johnson" userId="4459d632-74d1-4b32-856a-9725ee4e0754" providerId="ADAL" clId="{07C1CD80-E4E1-2943-8CFF-A1479D211002}" dt="2023-09-20T13:50:20.403" v="953" actId="115"/>
        <pc:sldMkLst>
          <pc:docMk/>
          <pc:sldMk cId="2794659844" sldId="419"/>
        </pc:sldMkLst>
      </pc:sldChg>
      <pc:sldChg chg="modSp add mod">
        <pc:chgData name="William Johnson" userId="4459d632-74d1-4b32-856a-9725ee4e0754" providerId="ADAL" clId="{07C1CD80-E4E1-2943-8CFF-A1479D211002}" dt="2023-09-20T13:50:37.945" v="971" actId="20577"/>
        <pc:sldMkLst>
          <pc:docMk/>
          <pc:sldMk cId="270120712" sldId="420"/>
        </pc:sldMkLst>
      </pc:sldChg>
      <pc:sldChg chg="modSp add mod">
        <pc:chgData name="William Johnson" userId="4459d632-74d1-4b32-856a-9725ee4e0754" providerId="ADAL" clId="{07C1CD80-E4E1-2943-8CFF-A1479D211002}" dt="2023-09-20T14:42:49.347" v="1039" actId="255"/>
        <pc:sldMkLst>
          <pc:docMk/>
          <pc:sldMk cId="4106219855" sldId="421"/>
        </pc:sldMkLst>
      </pc:sldChg>
      <pc:sldChg chg="modSp add mod">
        <pc:chgData name="William Johnson" userId="4459d632-74d1-4b32-856a-9725ee4e0754" providerId="ADAL" clId="{07C1CD80-E4E1-2943-8CFF-A1479D211002}" dt="2023-09-20T14:45:59.821" v="1128" actId="313"/>
        <pc:sldMkLst>
          <pc:docMk/>
          <pc:sldMk cId="735089794" sldId="422"/>
        </pc:sldMkLst>
      </pc:sldChg>
      <pc:sldMasterChg chg="addSp delSp modSp mod delSldLayout modSldLayout">
        <pc:chgData name="William Johnson" userId="4459d632-74d1-4b32-856a-9725ee4e0754" providerId="ADAL" clId="{07C1CD80-E4E1-2943-8CFF-A1479D211002}" dt="2023-09-20T02:45:42.764" v="320" actId="14100"/>
        <pc:sldMasterMkLst>
          <pc:docMk/>
          <pc:sldMasterMk cId="2094250063" sldId="2147483648"/>
        </pc:sldMasterMkLst>
        <pc:sldLayoutChg chg="delSp mod">
          <pc:chgData name="William Johnson" userId="4459d632-74d1-4b32-856a-9725ee4e0754" providerId="ADAL" clId="{07C1CD80-E4E1-2943-8CFF-A1479D211002}" dt="2023-09-20T02:43:01.091" v="303" actId="478"/>
          <pc:sldLayoutMkLst>
            <pc:docMk/>
            <pc:sldMasterMk cId="2094250063" sldId="2147483648"/>
            <pc:sldLayoutMk cId="3359563961" sldId="2147483649"/>
          </pc:sldLayoutMkLst>
        </pc:sldLayoutChg>
        <pc:sldLayoutChg chg="delSp mod">
          <pc:chgData name="William Johnson" userId="4459d632-74d1-4b32-856a-9725ee4e0754" providerId="ADAL" clId="{07C1CD80-E4E1-2943-8CFF-A1479D211002}" dt="2023-09-20T02:45:18.479" v="313" actId="478"/>
          <pc:sldLayoutMkLst>
            <pc:docMk/>
            <pc:sldMasterMk cId="2094250063" sldId="2147483648"/>
            <pc:sldLayoutMk cId="3475326767" sldId="2147483650"/>
          </pc:sldLayoutMkLst>
        </pc:sldLayoutChg>
        <pc:sldLayoutChg chg="del">
          <pc:chgData name="William Johnson" userId="4459d632-74d1-4b32-856a-9725ee4e0754" providerId="ADAL" clId="{07C1CD80-E4E1-2943-8CFF-A1479D211002}" dt="2023-09-20T02:43:06.876" v="304" actId="2696"/>
          <pc:sldLayoutMkLst>
            <pc:docMk/>
            <pc:sldMasterMk cId="2094250063" sldId="2147483648"/>
            <pc:sldLayoutMk cId="1899689438" sldId="2147483651"/>
          </pc:sldLayoutMkLst>
        </pc:sldLayoutChg>
        <pc:sldLayoutChg chg="del">
          <pc:chgData name="William Johnson" userId="4459d632-74d1-4b32-856a-9725ee4e0754" providerId="ADAL" clId="{07C1CD80-E4E1-2943-8CFF-A1479D211002}" dt="2023-09-20T02:43:07.843" v="305" actId="2696"/>
          <pc:sldLayoutMkLst>
            <pc:docMk/>
            <pc:sldMasterMk cId="2094250063" sldId="2147483648"/>
            <pc:sldLayoutMk cId="291234966" sldId="2147483652"/>
          </pc:sldLayoutMkLst>
        </pc:sldLayoutChg>
        <pc:sldLayoutChg chg="del">
          <pc:chgData name="William Johnson" userId="4459d632-74d1-4b32-856a-9725ee4e0754" providerId="ADAL" clId="{07C1CD80-E4E1-2943-8CFF-A1479D211002}" dt="2023-09-20T02:43:08.669" v="306" actId="2696"/>
          <pc:sldLayoutMkLst>
            <pc:docMk/>
            <pc:sldMasterMk cId="2094250063" sldId="2147483648"/>
            <pc:sldLayoutMk cId="132573719" sldId="2147483653"/>
          </pc:sldLayoutMkLst>
        </pc:sldLayoutChg>
        <pc:sldLayoutChg chg="delSp mod">
          <pc:chgData name="William Johnson" userId="4459d632-74d1-4b32-856a-9725ee4e0754" providerId="ADAL" clId="{07C1CD80-E4E1-2943-8CFF-A1479D211002}" dt="2023-09-20T02:45:25.593" v="316" actId="478"/>
          <pc:sldLayoutMkLst>
            <pc:docMk/>
            <pc:sldMasterMk cId="2094250063" sldId="2147483648"/>
            <pc:sldLayoutMk cId="3395378767" sldId="2147483654"/>
          </pc:sldLayoutMkLst>
        </pc:sldLayoutChg>
        <pc:sldLayoutChg chg="delSp mod">
          <pc:chgData name="William Johnson" userId="4459d632-74d1-4b32-856a-9725ee4e0754" providerId="ADAL" clId="{07C1CD80-E4E1-2943-8CFF-A1479D211002}" dt="2023-09-20T02:45:33.241" v="319" actId="478"/>
          <pc:sldLayoutMkLst>
            <pc:docMk/>
            <pc:sldMasterMk cId="2094250063" sldId="2147483648"/>
            <pc:sldLayoutMk cId="2974608401" sldId="2147483655"/>
          </pc:sldLayoutMkLst>
        </pc:sldLayoutChg>
        <pc:sldLayoutChg chg="del">
          <pc:chgData name="William Johnson" userId="4459d632-74d1-4b32-856a-9725ee4e0754" providerId="ADAL" clId="{07C1CD80-E4E1-2943-8CFF-A1479D211002}" dt="2023-09-20T02:43:13.108" v="307" actId="2696"/>
          <pc:sldLayoutMkLst>
            <pc:docMk/>
            <pc:sldMasterMk cId="2094250063" sldId="2147483648"/>
            <pc:sldLayoutMk cId="2014939891" sldId="2147483656"/>
          </pc:sldLayoutMkLst>
        </pc:sldLayoutChg>
        <pc:sldLayoutChg chg="del">
          <pc:chgData name="William Johnson" userId="4459d632-74d1-4b32-856a-9725ee4e0754" providerId="ADAL" clId="{07C1CD80-E4E1-2943-8CFF-A1479D211002}" dt="2023-09-20T02:43:13.747" v="308" actId="2696"/>
          <pc:sldLayoutMkLst>
            <pc:docMk/>
            <pc:sldMasterMk cId="2094250063" sldId="2147483648"/>
            <pc:sldLayoutMk cId="1112736117" sldId="2147483657"/>
          </pc:sldLayoutMkLst>
        </pc:sldLayoutChg>
        <pc:sldLayoutChg chg="del">
          <pc:chgData name="William Johnson" userId="4459d632-74d1-4b32-856a-9725ee4e0754" providerId="ADAL" clId="{07C1CD80-E4E1-2943-8CFF-A1479D211002}" dt="2023-09-20T02:43:14.345" v="309" actId="2696"/>
          <pc:sldLayoutMkLst>
            <pc:docMk/>
            <pc:sldMasterMk cId="2094250063" sldId="2147483648"/>
            <pc:sldLayoutMk cId="2359396075" sldId="2147483658"/>
          </pc:sldLayoutMkLst>
        </pc:sldLayoutChg>
        <pc:sldLayoutChg chg="del">
          <pc:chgData name="William Johnson" userId="4459d632-74d1-4b32-856a-9725ee4e0754" providerId="ADAL" clId="{07C1CD80-E4E1-2943-8CFF-A1479D211002}" dt="2023-09-20T02:43:14.824" v="310" actId="2696"/>
          <pc:sldLayoutMkLst>
            <pc:docMk/>
            <pc:sldMasterMk cId="2094250063" sldId="2147483648"/>
            <pc:sldLayoutMk cId="3303291187" sldId="2147483659"/>
          </pc:sldLayoutMkLst>
        </pc:sldLayoutChg>
        <pc:sldLayoutChg chg="modSp mod">
          <pc:chgData name="William Johnson" userId="4459d632-74d1-4b32-856a-9725ee4e0754" providerId="ADAL" clId="{07C1CD80-E4E1-2943-8CFF-A1479D211002}" dt="2023-09-20T02:45:42.764" v="320" actId="14100"/>
          <pc:sldLayoutMkLst>
            <pc:docMk/>
            <pc:sldMasterMk cId="2094250063" sldId="2147483648"/>
            <pc:sldLayoutMk cId="688247382" sldId="2147483661"/>
          </pc:sldLayoutMkLst>
        </pc:sldLayoutChg>
      </pc:sldMasterChg>
    </pc:docChg>
  </pc:docChgLst>
  <pc:docChgLst>
    <pc:chgData name="William Johnson" userId="4459d632-74d1-4b32-856a-9725ee4e0754" providerId="ADAL" clId="{9D1FD706-D12C-1C48-AF11-EB05FE9D46E5}"/>
    <pc:docChg chg="undo custSel addSld delSld modSld sldOrd">
      <pc:chgData name="William Johnson" userId="4459d632-74d1-4b32-856a-9725ee4e0754" providerId="ADAL" clId="{9D1FD706-D12C-1C48-AF11-EB05FE9D46E5}" dt="2023-09-21T02:13:19.243" v="3436" actId="20577"/>
      <pc:docMkLst>
        <pc:docMk/>
      </pc:docMkLst>
      <pc:sldChg chg="addSp delSp modSp mod ord">
        <pc:chgData name="William Johnson" userId="4459d632-74d1-4b32-856a-9725ee4e0754" providerId="ADAL" clId="{9D1FD706-D12C-1C48-AF11-EB05FE9D46E5}" dt="2023-09-20T15:20:27.770" v="147" actId="20577"/>
        <pc:sldMkLst>
          <pc:docMk/>
          <pc:sldMk cId="0" sldId="266"/>
        </pc:sldMkLst>
      </pc:sldChg>
      <pc:sldChg chg="del">
        <pc:chgData name="William Johnson" userId="4459d632-74d1-4b32-856a-9725ee4e0754" providerId="ADAL" clId="{9D1FD706-D12C-1C48-AF11-EB05FE9D46E5}" dt="2023-09-20T15:26:34.787" v="435" actId="2696"/>
        <pc:sldMkLst>
          <pc:docMk/>
          <pc:sldMk cId="0" sldId="267"/>
        </pc:sldMkLst>
      </pc:sldChg>
      <pc:sldChg chg="del">
        <pc:chgData name="William Johnson" userId="4459d632-74d1-4b32-856a-9725ee4e0754" providerId="ADAL" clId="{9D1FD706-D12C-1C48-AF11-EB05FE9D46E5}" dt="2023-09-20T15:37:59.278" v="615" actId="2696"/>
        <pc:sldMkLst>
          <pc:docMk/>
          <pc:sldMk cId="0" sldId="268"/>
        </pc:sldMkLst>
      </pc:sldChg>
      <pc:sldChg chg="delSp modSp del mod">
        <pc:chgData name="William Johnson" userId="4459d632-74d1-4b32-856a-9725ee4e0754" providerId="ADAL" clId="{9D1FD706-D12C-1C48-AF11-EB05FE9D46E5}" dt="2023-09-20T15:38:28.945" v="617" actId="2696"/>
        <pc:sldMkLst>
          <pc:docMk/>
          <pc:sldMk cId="0" sldId="269"/>
        </pc:sldMkLst>
      </pc:sldChg>
      <pc:sldChg chg="addSp delSp modSp mod ord">
        <pc:chgData name="William Johnson" userId="4459d632-74d1-4b32-856a-9725ee4e0754" providerId="ADAL" clId="{9D1FD706-D12C-1C48-AF11-EB05FE9D46E5}" dt="2023-09-20T15:34:43.004" v="548" actId="14100"/>
        <pc:sldMkLst>
          <pc:docMk/>
          <pc:sldMk cId="0" sldId="270"/>
        </pc:sldMkLst>
      </pc:sldChg>
      <pc:sldChg chg="del">
        <pc:chgData name="William Johnson" userId="4459d632-74d1-4b32-856a-9725ee4e0754" providerId="ADAL" clId="{9D1FD706-D12C-1C48-AF11-EB05FE9D46E5}" dt="2023-09-20T15:38:22.199" v="616" actId="2696"/>
        <pc:sldMkLst>
          <pc:docMk/>
          <pc:sldMk cId="0" sldId="271"/>
        </pc:sldMkLst>
      </pc:sldChg>
      <pc:sldChg chg="modSp del mod">
        <pc:chgData name="William Johnson" userId="4459d632-74d1-4b32-856a-9725ee4e0754" providerId="ADAL" clId="{9D1FD706-D12C-1C48-AF11-EB05FE9D46E5}" dt="2023-09-20T15:57:59.889" v="740" actId="2696"/>
        <pc:sldMkLst>
          <pc:docMk/>
          <pc:sldMk cId="0" sldId="272"/>
        </pc:sldMkLst>
      </pc:sldChg>
      <pc:sldChg chg="addSp delSp modSp mod">
        <pc:chgData name="William Johnson" userId="4459d632-74d1-4b32-856a-9725ee4e0754" providerId="ADAL" clId="{9D1FD706-D12C-1C48-AF11-EB05FE9D46E5}" dt="2023-09-20T15:58:45.526" v="786" actId="478"/>
        <pc:sldMkLst>
          <pc:docMk/>
          <pc:sldMk cId="0" sldId="273"/>
        </pc:sldMkLst>
      </pc:sldChg>
      <pc:sldChg chg="del">
        <pc:chgData name="William Johnson" userId="4459d632-74d1-4b32-856a-9725ee4e0754" providerId="ADAL" clId="{9D1FD706-D12C-1C48-AF11-EB05FE9D46E5}" dt="2023-09-20T16:10:43.753" v="848" actId="2696"/>
        <pc:sldMkLst>
          <pc:docMk/>
          <pc:sldMk cId="0" sldId="274"/>
        </pc:sldMkLst>
      </pc:sldChg>
      <pc:sldChg chg="addSp delSp modSp mod">
        <pc:chgData name="William Johnson" userId="4459d632-74d1-4b32-856a-9725ee4e0754" providerId="ADAL" clId="{9D1FD706-D12C-1C48-AF11-EB05FE9D46E5}" dt="2023-09-20T16:11:07.593" v="880" actId="478"/>
        <pc:sldMkLst>
          <pc:docMk/>
          <pc:sldMk cId="0" sldId="275"/>
        </pc:sldMkLst>
      </pc:sldChg>
      <pc:sldChg chg="modSp del mod">
        <pc:chgData name="William Johnson" userId="4459d632-74d1-4b32-856a-9725ee4e0754" providerId="ADAL" clId="{9D1FD706-D12C-1C48-AF11-EB05FE9D46E5}" dt="2023-09-20T16:11:43.512" v="882" actId="2696"/>
        <pc:sldMkLst>
          <pc:docMk/>
          <pc:sldMk cId="0" sldId="276"/>
        </pc:sldMkLst>
      </pc:sldChg>
      <pc:sldChg chg="modSp del mod">
        <pc:chgData name="William Johnson" userId="4459d632-74d1-4b32-856a-9725ee4e0754" providerId="ADAL" clId="{9D1FD706-D12C-1C48-AF11-EB05FE9D46E5}" dt="2023-09-20T16:27:36.252" v="1049" actId="2696"/>
        <pc:sldMkLst>
          <pc:docMk/>
          <pc:sldMk cId="0" sldId="277"/>
        </pc:sldMkLst>
      </pc:sldChg>
      <pc:sldChg chg="addSp delSp modSp mod">
        <pc:chgData name="William Johnson" userId="4459d632-74d1-4b32-856a-9725ee4e0754" providerId="ADAL" clId="{9D1FD706-D12C-1C48-AF11-EB05FE9D46E5}" dt="2023-09-20T16:29:44.340" v="1112" actId="478"/>
        <pc:sldMkLst>
          <pc:docMk/>
          <pc:sldMk cId="0" sldId="278"/>
        </pc:sldMkLst>
      </pc:sldChg>
      <pc:sldChg chg="addSp delSp modSp mod">
        <pc:chgData name="William Johnson" userId="4459d632-74d1-4b32-856a-9725ee4e0754" providerId="ADAL" clId="{9D1FD706-D12C-1C48-AF11-EB05FE9D46E5}" dt="2023-09-20T16:29:47.537" v="1113" actId="478"/>
        <pc:sldMkLst>
          <pc:docMk/>
          <pc:sldMk cId="0" sldId="279"/>
        </pc:sldMkLst>
      </pc:sldChg>
      <pc:sldChg chg="delSp modSp mod">
        <pc:chgData name="William Johnson" userId="4459d632-74d1-4b32-856a-9725ee4e0754" providerId="ADAL" clId="{9D1FD706-D12C-1C48-AF11-EB05FE9D46E5}" dt="2023-09-20T16:29:49.900" v="1114" actId="478"/>
        <pc:sldMkLst>
          <pc:docMk/>
          <pc:sldMk cId="0" sldId="280"/>
        </pc:sldMkLst>
      </pc:sldChg>
      <pc:sldChg chg="del">
        <pc:chgData name="William Johnson" userId="4459d632-74d1-4b32-856a-9725ee4e0754" providerId="ADAL" clId="{9D1FD706-D12C-1C48-AF11-EB05FE9D46E5}" dt="2023-09-20T16:36:26.633" v="1575" actId="2696"/>
        <pc:sldMkLst>
          <pc:docMk/>
          <pc:sldMk cId="0" sldId="281"/>
        </pc:sldMkLst>
      </pc:sldChg>
      <pc:sldChg chg="del">
        <pc:chgData name="William Johnson" userId="4459d632-74d1-4b32-856a-9725ee4e0754" providerId="ADAL" clId="{9D1FD706-D12C-1C48-AF11-EB05FE9D46E5}" dt="2023-09-20T16:36:42.449" v="1576" actId="2696"/>
        <pc:sldMkLst>
          <pc:docMk/>
          <pc:sldMk cId="0" sldId="282"/>
        </pc:sldMkLst>
      </pc:sldChg>
      <pc:sldChg chg="del">
        <pc:chgData name="William Johnson" userId="4459d632-74d1-4b32-856a-9725ee4e0754" providerId="ADAL" clId="{9D1FD706-D12C-1C48-AF11-EB05FE9D46E5}" dt="2023-09-20T16:36:43.180" v="1577" actId="2696"/>
        <pc:sldMkLst>
          <pc:docMk/>
          <pc:sldMk cId="0" sldId="283"/>
        </pc:sldMkLst>
      </pc:sldChg>
      <pc:sldChg chg="addSp delSp modSp mod">
        <pc:chgData name="William Johnson" userId="4459d632-74d1-4b32-856a-9725ee4e0754" providerId="ADAL" clId="{9D1FD706-D12C-1C48-AF11-EB05FE9D46E5}" dt="2023-09-20T16:38:02.993" v="1629" actId="14100"/>
        <pc:sldMkLst>
          <pc:docMk/>
          <pc:sldMk cId="0" sldId="284"/>
        </pc:sldMkLst>
      </pc:sldChg>
      <pc:sldChg chg="addSp delSp modSp mod">
        <pc:chgData name="William Johnson" userId="4459d632-74d1-4b32-856a-9725ee4e0754" providerId="ADAL" clId="{9D1FD706-D12C-1C48-AF11-EB05FE9D46E5}" dt="2023-09-20T16:38:33.003" v="1663" actId="478"/>
        <pc:sldMkLst>
          <pc:docMk/>
          <pc:sldMk cId="0" sldId="285"/>
        </pc:sldMkLst>
      </pc:sldChg>
      <pc:sldChg chg="modSp del mod">
        <pc:chgData name="William Johnson" userId="4459d632-74d1-4b32-856a-9725ee4e0754" providerId="ADAL" clId="{9D1FD706-D12C-1C48-AF11-EB05FE9D46E5}" dt="2023-09-20T17:24:44.019" v="2919" actId="2696"/>
        <pc:sldMkLst>
          <pc:docMk/>
          <pc:sldMk cId="0" sldId="286"/>
        </pc:sldMkLst>
      </pc:sldChg>
      <pc:sldChg chg="delSp modSp mod">
        <pc:chgData name="William Johnson" userId="4459d632-74d1-4b32-856a-9725ee4e0754" providerId="ADAL" clId="{9D1FD706-D12C-1C48-AF11-EB05FE9D46E5}" dt="2023-09-20T17:28:35.057" v="2984" actId="14100"/>
        <pc:sldMkLst>
          <pc:docMk/>
          <pc:sldMk cId="0" sldId="287"/>
        </pc:sldMkLst>
      </pc:sldChg>
      <pc:sldChg chg="delSp modSp mod">
        <pc:chgData name="William Johnson" userId="4459d632-74d1-4b32-856a-9725ee4e0754" providerId="ADAL" clId="{9D1FD706-D12C-1C48-AF11-EB05FE9D46E5}" dt="2023-09-20T17:27:58.927" v="2953" actId="1036"/>
        <pc:sldMkLst>
          <pc:docMk/>
          <pc:sldMk cId="0" sldId="288"/>
        </pc:sldMkLst>
      </pc:sldChg>
      <pc:sldChg chg="del">
        <pc:chgData name="William Johnson" userId="4459d632-74d1-4b32-856a-9725ee4e0754" providerId="ADAL" clId="{9D1FD706-D12C-1C48-AF11-EB05FE9D46E5}" dt="2023-09-20T18:00:37.927" v="3162" actId="2696"/>
        <pc:sldMkLst>
          <pc:docMk/>
          <pc:sldMk cId="0" sldId="289"/>
        </pc:sldMkLst>
      </pc:sldChg>
      <pc:sldChg chg="addSp delSp modSp mod">
        <pc:chgData name="William Johnson" userId="4459d632-74d1-4b32-856a-9725ee4e0754" providerId="ADAL" clId="{9D1FD706-D12C-1C48-AF11-EB05FE9D46E5}" dt="2023-09-20T21:50:37.094" v="3202" actId="14100"/>
        <pc:sldMkLst>
          <pc:docMk/>
          <pc:sldMk cId="0" sldId="290"/>
        </pc:sldMkLst>
      </pc:sldChg>
      <pc:sldChg chg="del">
        <pc:chgData name="William Johnson" userId="4459d632-74d1-4b32-856a-9725ee4e0754" providerId="ADAL" clId="{9D1FD706-D12C-1C48-AF11-EB05FE9D46E5}" dt="2023-09-20T18:01:05.309" v="3170" actId="2696"/>
        <pc:sldMkLst>
          <pc:docMk/>
          <pc:sldMk cId="0" sldId="291"/>
        </pc:sldMkLst>
      </pc:sldChg>
      <pc:sldChg chg="modSp del mod">
        <pc:chgData name="William Johnson" userId="4459d632-74d1-4b32-856a-9725ee4e0754" providerId="ADAL" clId="{9D1FD706-D12C-1C48-AF11-EB05FE9D46E5}" dt="2023-09-21T02:09:02.405" v="3284" actId="2696"/>
        <pc:sldMkLst>
          <pc:docMk/>
          <pc:sldMk cId="0" sldId="292"/>
        </pc:sldMkLst>
      </pc:sldChg>
      <pc:sldChg chg="addSp delSp modSp mod">
        <pc:chgData name="William Johnson" userId="4459d632-74d1-4b32-856a-9725ee4e0754" providerId="ADAL" clId="{9D1FD706-D12C-1C48-AF11-EB05FE9D46E5}" dt="2023-09-20T16:52:01.009" v="2136" actId="14100"/>
        <pc:sldMkLst>
          <pc:docMk/>
          <pc:sldMk cId="0" sldId="294"/>
        </pc:sldMkLst>
      </pc:sldChg>
      <pc:sldChg chg="modSp mod">
        <pc:chgData name="William Johnson" userId="4459d632-74d1-4b32-856a-9725ee4e0754" providerId="ADAL" clId="{9D1FD706-D12C-1C48-AF11-EB05FE9D46E5}" dt="2023-09-20T15:33:06.102" v="517" actId="20577"/>
        <pc:sldMkLst>
          <pc:docMk/>
          <pc:sldMk cId="3971882486" sldId="396"/>
        </pc:sldMkLst>
      </pc:sldChg>
      <pc:sldChg chg="addSp modSp mod">
        <pc:chgData name="William Johnson" userId="4459d632-74d1-4b32-856a-9725ee4e0754" providerId="ADAL" clId="{9D1FD706-D12C-1C48-AF11-EB05FE9D46E5}" dt="2023-09-20T15:20:11.571" v="125" actId="20577"/>
        <pc:sldMkLst>
          <pc:docMk/>
          <pc:sldMk cId="1758146071" sldId="416"/>
        </pc:sldMkLst>
      </pc:sldChg>
      <pc:sldChg chg="modSp mod">
        <pc:chgData name="William Johnson" userId="4459d632-74d1-4b32-856a-9725ee4e0754" providerId="ADAL" clId="{9D1FD706-D12C-1C48-AF11-EB05FE9D46E5}" dt="2023-09-20T15:20:34.118" v="148" actId="20577"/>
        <pc:sldMkLst>
          <pc:docMk/>
          <pc:sldMk cId="779570866" sldId="417"/>
        </pc:sldMkLst>
      </pc:sldChg>
      <pc:sldChg chg="modSp mod">
        <pc:chgData name="William Johnson" userId="4459d632-74d1-4b32-856a-9725ee4e0754" providerId="ADAL" clId="{9D1FD706-D12C-1C48-AF11-EB05FE9D46E5}" dt="2023-09-20T15:20:38.344" v="149" actId="20577"/>
        <pc:sldMkLst>
          <pc:docMk/>
          <pc:sldMk cId="3074121313" sldId="418"/>
        </pc:sldMkLst>
      </pc:sldChg>
      <pc:sldChg chg="modSp mod">
        <pc:chgData name="William Johnson" userId="4459d632-74d1-4b32-856a-9725ee4e0754" providerId="ADAL" clId="{9D1FD706-D12C-1C48-AF11-EB05FE9D46E5}" dt="2023-09-20T15:20:51.082" v="150" actId="20577"/>
        <pc:sldMkLst>
          <pc:docMk/>
          <pc:sldMk cId="2794659844" sldId="419"/>
        </pc:sldMkLst>
      </pc:sldChg>
      <pc:sldChg chg="del">
        <pc:chgData name="William Johnson" userId="4459d632-74d1-4b32-856a-9725ee4e0754" providerId="ADAL" clId="{9D1FD706-D12C-1C48-AF11-EB05FE9D46E5}" dt="2023-09-20T15:21:26.574" v="151" actId="2696"/>
        <pc:sldMkLst>
          <pc:docMk/>
          <pc:sldMk cId="270120712" sldId="420"/>
        </pc:sldMkLst>
      </pc:sldChg>
      <pc:sldChg chg="addSp modSp mod">
        <pc:chgData name="William Johnson" userId="4459d632-74d1-4b32-856a-9725ee4e0754" providerId="ADAL" clId="{9D1FD706-D12C-1C48-AF11-EB05FE9D46E5}" dt="2023-09-20T15:26:27.034" v="434" actId="1076"/>
        <pc:sldMkLst>
          <pc:docMk/>
          <pc:sldMk cId="735089794" sldId="422"/>
        </pc:sldMkLst>
      </pc:sldChg>
      <pc:sldChg chg="addSp modSp new mod ord">
        <pc:chgData name="William Johnson" userId="4459d632-74d1-4b32-856a-9725ee4e0754" providerId="ADAL" clId="{9D1FD706-D12C-1C48-AF11-EB05FE9D46E5}" dt="2023-09-20T15:20:17.609" v="135" actId="20577"/>
        <pc:sldMkLst>
          <pc:docMk/>
          <pc:sldMk cId="3252822634" sldId="423"/>
        </pc:sldMkLst>
      </pc:sldChg>
      <pc:sldChg chg="addSp modSp new mod">
        <pc:chgData name="William Johnson" userId="4459d632-74d1-4b32-856a-9725ee4e0754" providerId="ADAL" clId="{9D1FD706-D12C-1C48-AF11-EB05FE9D46E5}" dt="2023-09-20T15:37:52.716" v="614" actId="403"/>
        <pc:sldMkLst>
          <pc:docMk/>
          <pc:sldMk cId="927116962" sldId="424"/>
        </pc:sldMkLst>
      </pc:sldChg>
      <pc:sldChg chg="modSp add mod">
        <pc:chgData name="William Johnson" userId="4459d632-74d1-4b32-856a-9725ee4e0754" providerId="ADAL" clId="{9D1FD706-D12C-1C48-AF11-EB05FE9D46E5}" dt="2023-09-20T15:57:56.787" v="739" actId="20577"/>
        <pc:sldMkLst>
          <pc:docMk/>
          <pc:sldMk cId="755754406" sldId="425"/>
        </pc:sldMkLst>
      </pc:sldChg>
      <pc:sldChg chg="addSp modSp new mod">
        <pc:chgData name="William Johnson" userId="4459d632-74d1-4b32-856a-9725ee4e0754" providerId="ADAL" clId="{9D1FD706-D12C-1C48-AF11-EB05FE9D46E5}" dt="2023-09-20T16:10:31.207" v="847" actId="20577"/>
        <pc:sldMkLst>
          <pc:docMk/>
          <pc:sldMk cId="2382243015" sldId="426"/>
        </pc:sldMkLst>
      </pc:sldChg>
      <pc:sldChg chg="addSp modSp new mod">
        <pc:chgData name="William Johnson" userId="4459d632-74d1-4b32-856a-9725ee4e0754" providerId="ADAL" clId="{9D1FD706-D12C-1C48-AF11-EB05FE9D46E5}" dt="2023-09-20T16:27:30.371" v="1048" actId="14100"/>
        <pc:sldMkLst>
          <pc:docMk/>
          <pc:sldMk cId="1627473784" sldId="427"/>
        </pc:sldMkLst>
      </pc:sldChg>
      <pc:sldChg chg="addSp modSp new mod">
        <pc:chgData name="William Johnson" userId="4459d632-74d1-4b32-856a-9725ee4e0754" providerId="ADAL" clId="{9D1FD706-D12C-1C48-AF11-EB05FE9D46E5}" dt="2023-09-20T17:23:04.889" v="2757" actId="20577"/>
        <pc:sldMkLst>
          <pc:docMk/>
          <pc:sldMk cId="1026776217" sldId="428"/>
        </pc:sldMkLst>
      </pc:sldChg>
      <pc:sldChg chg="addSp modSp new mod">
        <pc:chgData name="William Johnson" userId="4459d632-74d1-4b32-856a-9725ee4e0754" providerId="ADAL" clId="{9D1FD706-D12C-1C48-AF11-EB05FE9D46E5}" dt="2023-09-20T16:46:45.046" v="2073" actId="1076"/>
        <pc:sldMkLst>
          <pc:docMk/>
          <pc:sldMk cId="1172023174" sldId="429"/>
        </pc:sldMkLst>
      </pc:sldChg>
      <pc:sldChg chg="addSp modSp new mod">
        <pc:chgData name="William Johnson" userId="4459d632-74d1-4b32-856a-9725ee4e0754" providerId="ADAL" clId="{9D1FD706-D12C-1C48-AF11-EB05FE9D46E5}" dt="2023-09-20T17:24:37.875" v="2918" actId="20577"/>
        <pc:sldMkLst>
          <pc:docMk/>
          <pc:sldMk cId="630992282" sldId="430"/>
        </pc:sldMkLst>
      </pc:sldChg>
      <pc:sldChg chg="modSp add mod">
        <pc:chgData name="William Johnson" userId="4459d632-74d1-4b32-856a-9725ee4e0754" providerId="ADAL" clId="{9D1FD706-D12C-1C48-AF11-EB05FE9D46E5}" dt="2023-09-20T21:48:47.060" v="3186" actId="20577"/>
        <pc:sldMkLst>
          <pc:docMk/>
          <pc:sldMk cId="1708308940" sldId="431"/>
        </pc:sldMkLst>
      </pc:sldChg>
      <pc:sldChg chg="modSp add mod">
        <pc:chgData name="William Johnson" userId="4459d632-74d1-4b32-856a-9725ee4e0754" providerId="ADAL" clId="{9D1FD706-D12C-1C48-AF11-EB05FE9D46E5}" dt="2023-09-21T02:08:58.860" v="3283" actId="20577"/>
        <pc:sldMkLst>
          <pc:docMk/>
          <pc:sldMk cId="1662469679" sldId="432"/>
        </pc:sldMkLst>
      </pc:sldChg>
      <pc:sldChg chg="modSp add mod">
        <pc:chgData name="William Johnson" userId="4459d632-74d1-4b32-856a-9725ee4e0754" providerId="ADAL" clId="{9D1FD706-D12C-1C48-AF11-EB05FE9D46E5}" dt="2023-09-21T02:13:19.243" v="3436" actId="20577"/>
        <pc:sldMkLst>
          <pc:docMk/>
          <pc:sldMk cId="2089390479" sldId="433"/>
        </pc:sldMkLst>
      </pc:sldChg>
    </pc:docChg>
  </pc:docChgLst>
  <pc:docChgLst>
    <pc:chgData name="William Johnson" userId="4459d632-74d1-4b32-856a-9725ee4e0754" providerId="ADAL" clId="{AB72092F-A5A3-0E4C-A7C3-1AAC8D06496C}"/>
    <pc:docChg chg="modSld">
      <pc:chgData name="William Johnson" userId="4459d632-74d1-4b32-856a-9725ee4e0754" providerId="ADAL" clId="{AB72092F-A5A3-0E4C-A7C3-1AAC8D06496C}" dt="2024-10-08T12:53:49.038" v="3" actId="207"/>
      <pc:docMkLst>
        <pc:docMk/>
      </pc:docMkLst>
      <pc:sldChg chg="modSp mod">
        <pc:chgData name="William Johnson" userId="4459d632-74d1-4b32-856a-9725ee4e0754" providerId="ADAL" clId="{AB72092F-A5A3-0E4C-A7C3-1AAC8D06496C}" dt="2024-10-08T12:53:49.038" v="3" actId="207"/>
        <pc:sldMkLst>
          <pc:docMk/>
          <pc:sldMk cId="0" sldId="257"/>
        </pc:sldMkLst>
      </pc:sldChg>
    </pc:docChg>
  </pc:docChgLst>
  <pc:docChgLst>
    <pc:chgData name="William Johnson" userId="4459d632-74d1-4b32-856a-9725ee4e0754" providerId="ADAL" clId="{056C4249-761D-9C48-80EB-CB155D1DFB19}"/>
    <pc:docChg chg="undo custSel addSld modSld">
      <pc:chgData name="William Johnson" userId="4459d632-74d1-4b32-856a-9725ee4e0754" providerId="ADAL" clId="{056C4249-761D-9C48-80EB-CB155D1DFB19}" dt="2024-12-01T16:56:20.781" v="165" actId="404"/>
      <pc:docMkLst>
        <pc:docMk/>
      </pc:docMkLst>
      <pc:sldChg chg="modSp mod">
        <pc:chgData name="William Johnson" userId="4459d632-74d1-4b32-856a-9725ee4e0754" providerId="ADAL" clId="{056C4249-761D-9C48-80EB-CB155D1DFB19}" dt="2024-12-01T16:16:52.453" v="7" actId="1076"/>
        <pc:sldMkLst>
          <pc:docMk/>
          <pc:sldMk cId="0" sldId="284"/>
        </pc:sldMkLst>
        <pc:picChg chg="mod">
          <ac:chgData name="William Johnson" userId="4459d632-74d1-4b32-856a-9725ee4e0754" providerId="ADAL" clId="{056C4249-761D-9C48-80EB-CB155D1DFB19}" dt="2024-12-01T16:16:52.453" v="7" actId="1076"/>
          <ac:picMkLst>
            <pc:docMk/>
            <pc:sldMk cId="0" sldId="284"/>
            <ac:picMk id="5" creationId="{00000000-0000-0000-0000-000000000000}"/>
          </ac:picMkLst>
        </pc:picChg>
      </pc:sldChg>
      <pc:sldChg chg="addSp delSp modSp new mod">
        <pc:chgData name="William Johnson" userId="4459d632-74d1-4b32-856a-9725ee4e0754" providerId="ADAL" clId="{056C4249-761D-9C48-80EB-CB155D1DFB19}" dt="2024-12-01T16:56:20.781" v="165" actId="404"/>
        <pc:sldMkLst>
          <pc:docMk/>
          <pc:sldMk cId="2257152793" sldId="434"/>
        </pc:sldMkLst>
        <pc:spChg chg="add mod">
          <ac:chgData name="William Johnson" userId="4459d632-74d1-4b32-856a-9725ee4e0754" providerId="ADAL" clId="{056C4249-761D-9C48-80EB-CB155D1DFB19}" dt="2024-12-01T16:26:54.039" v="62" actId="1076"/>
          <ac:spMkLst>
            <pc:docMk/>
            <pc:sldMk cId="2257152793" sldId="434"/>
            <ac:spMk id="5" creationId="{CE9B36DC-4D71-827A-65D3-F9802E748BC6}"/>
          </ac:spMkLst>
        </pc:spChg>
        <pc:spChg chg="add mod">
          <ac:chgData name="William Johnson" userId="4459d632-74d1-4b32-856a-9725ee4e0754" providerId="ADAL" clId="{056C4249-761D-9C48-80EB-CB155D1DFB19}" dt="2024-12-01T16:56:20.781" v="165" actId="404"/>
          <ac:spMkLst>
            <pc:docMk/>
            <pc:sldMk cId="2257152793" sldId="434"/>
            <ac:spMk id="34" creationId="{25EBD2D8-DDB4-74D8-AFE8-C8EA33F171D9}"/>
          </ac:spMkLst>
        </pc:spChg>
        <pc:spChg chg="add mod">
          <ac:chgData name="William Johnson" userId="4459d632-74d1-4b32-856a-9725ee4e0754" providerId="ADAL" clId="{056C4249-761D-9C48-80EB-CB155D1DFB19}" dt="2024-12-01T16:30:23.371" v="135" actId="1038"/>
          <ac:spMkLst>
            <pc:docMk/>
            <pc:sldMk cId="2257152793" sldId="434"/>
            <ac:spMk id="35" creationId="{A7CD2CB9-DE90-E1D1-C336-F88DD70CB2A2}"/>
          </ac:spMkLst>
        </pc:spChg>
        <pc:spChg chg="add mod">
          <ac:chgData name="William Johnson" userId="4459d632-74d1-4b32-856a-9725ee4e0754" providerId="ADAL" clId="{056C4249-761D-9C48-80EB-CB155D1DFB19}" dt="2024-12-01T16:30:23.371" v="135" actId="1038"/>
          <ac:spMkLst>
            <pc:docMk/>
            <pc:sldMk cId="2257152793" sldId="434"/>
            <ac:spMk id="36" creationId="{3007A053-0817-04C9-911A-6482858427FE}"/>
          </ac:spMkLst>
        </pc:spChg>
        <pc:spChg chg="add mod">
          <ac:chgData name="William Johnson" userId="4459d632-74d1-4b32-856a-9725ee4e0754" providerId="ADAL" clId="{056C4249-761D-9C48-80EB-CB155D1DFB19}" dt="2024-12-01T16:36:50.074" v="147" actId="14100"/>
          <ac:spMkLst>
            <pc:docMk/>
            <pc:sldMk cId="2257152793" sldId="434"/>
            <ac:spMk id="44" creationId="{7E4D3D61-AA4C-CE56-234F-723948B01179}"/>
          </ac:spMkLst>
        </pc:spChg>
        <pc:grpChg chg="add mod">
          <ac:chgData name="William Johnson" userId="4459d632-74d1-4b32-856a-9725ee4e0754" providerId="ADAL" clId="{056C4249-761D-9C48-80EB-CB155D1DFB19}" dt="2024-12-01T16:27:22.992" v="64" actId="1076"/>
          <ac:grpSpMkLst>
            <pc:docMk/>
            <pc:sldMk cId="2257152793" sldId="434"/>
            <ac:grpSpMk id="31" creationId="{1DF78F35-95AB-6C3F-D6A3-6D7DB4E14B78}"/>
          </ac:grpSpMkLst>
        </pc:grpChg>
        <pc:grpChg chg="add">
          <ac:chgData name="William Johnson" userId="4459d632-74d1-4b32-856a-9725ee4e0754" providerId="ADAL" clId="{056C4249-761D-9C48-80EB-CB155D1DFB19}" dt="2024-12-01T16:30:48.586" v="141" actId="164"/>
          <ac:grpSpMkLst>
            <pc:docMk/>
            <pc:sldMk cId="2257152793" sldId="434"/>
            <ac:grpSpMk id="48" creationId="{9A31B1EA-74ED-8B22-3D1E-6F37B185CABB}"/>
          </ac:grpSpMkLst>
        </pc:grpChg>
        <pc:cxnChg chg="add mod">
          <ac:chgData name="William Johnson" userId="4459d632-74d1-4b32-856a-9725ee4e0754" providerId="ADAL" clId="{056C4249-761D-9C48-80EB-CB155D1DFB19}" dt="2024-12-01T16:26:54.039" v="62" actId="1076"/>
          <ac:cxnSpMkLst>
            <pc:docMk/>
            <pc:sldMk cId="2257152793" sldId="434"/>
            <ac:cxnSpMk id="7" creationId="{24DEFF75-61A8-269C-DF37-15126686C651}"/>
          </ac:cxnSpMkLst>
        </pc:cxnChg>
        <pc:cxnChg chg="add mod">
          <ac:chgData name="William Johnson" userId="4459d632-74d1-4b32-856a-9725ee4e0754" providerId="ADAL" clId="{056C4249-761D-9C48-80EB-CB155D1DFB19}" dt="2024-12-01T16:26:06.082" v="42" actId="14100"/>
          <ac:cxnSpMkLst>
            <pc:docMk/>
            <pc:sldMk cId="2257152793" sldId="434"/>
            <ac:cxnSpMk id="9" creationId="{B7C2F24C-2BBF-3511-6391-EE87471B03DF}"/>
          </ac:cxnSpMkLst>
        </pc:cxnChg>
        <pc:cxnChg chg="add mod">
          <ac:chgData name="William Johnson" userId="4459d632-74d1-4b32-856a-9725ee4e0754" providerId="ADAL" clId="{056C4249-761D-9C48-80EB-CB155D1DFB19}" dt="2024-12-01T16:25:39.665" v="32" actId="1037"/>
          <ac:cxnSpMkLst>
            <pc:docMk/>
            <pc:sldMk cId="2257152793" sldId="434"/>
            <ac:cxnSpMk id="13" creationId="{E83CDEFC-F15B-B7F1-95A9-BDB671A604F3}"/>
          </ac:cxnSpMkLst>
        </pc:cxnChg>
        <pc:cxnChg chg="add mod">
          <ac:chgData name="William Johnson" userId="4459d632-74d1-4b32-856a-9725ee4e0754" providerId="ADAL" clId="{056C4249-761D-9C48-80EB-CB155D1DFB19}" dt="2024-12-01T16:25:52.979" v="38" actId="1038"/>
          <ac:cxnSpMkLst>
            <pc:docMk/>
            <pc:sldMk cId="2257152793" sldId="434"/>
            <ac:cxnSpMk id="22" creationId="{5EFAA2A7-3CE0-D542-9875-1AE9DED7B0F5}"/>
          </ac:cxnSpMkLst>
        </pc:cxnChg>
        <pc:cxnChg chg="add mod">
          <ac:chgData name="William Johnson" userId="4459d632-74d1-4b32-856a-9725ee4e0754" providerId="ADAL" clId="{056C4249-761D-9C48-80EB-CB155D1DFB19}" dt="2024-12-01T16:30:13.744" v="118" actId="14100"/>
          <ac:cxnSpMkLst>
            <pc:docMk/>
            <pc:sldMk cId="2257152793" sldId="434"/>
            <ac:cxnSpMk id="33" creationId="{568EE117-2578-589B-1C4B-2CFD0D07E08F}"/>
          </ac:cxnSpMkLst>
        </pc:cxnChg>
        <pc:cxnChg chg="add mod">
          <ac:chgData name="William Johnson" userId="4459d632-74d1-4b32-856a-9725ee4e0754" providerId="ADAL" clId="{056C4249-761D-9C48-80EB-CB155D1DFB19}" dt="2024-12-01T16:30:23.371" v="135" actId="1038"/>
          <ac:cxnSpMkLst>
            <pc:docMk/>
            <pc:sldMk cId="2257152793" sldId="434"/>
            <ac:cxnSpMk id="37" creationId="{15BCC0C0-7243-FA7B-71DD-5789FE2BDA8C}"/>
          </ac:cxnSpMkLst>
        </pc:cxnChg>
        <pc:cxnChg chg="add mod">
          <ac:chgData name="William Johnson" userId="4459d632-74d1-4b32-856a-9725ee4e0754" providerId="ADAL" clId="{056C4249-761D-9C48-80EB-CB155D1DFB19}" dt="2024-12-01T16:30:23.371" v="135" actId="1038"/>
          <ac:cxnSpMkLst>
            <pc:docMk/>
            <pc:sldMk cId="2257152793" sldId="434"/>
            <ac:cxnSpMk id="38" creationId="{19D40E03-F4EB-312C-E2F7-B44910253EB7}"/>
          </ac:cxnSpMkLst>
        </pc:cxnChg>
        <pc:cxnChg chg="add mod">
          <ac:chgData name="William Johnson" userId="4459d632-74d1-4b32-856a-9725ee4e0754" providerId="ADAL" clId="{056C4249-761D-9C48-80EB-CB155D1DFB19}" dt="2024-12-01T16:30:23.371" v="135" actId="1038"/>
          <ac:cxnSpMkLst>
            <pc:docMk/>
            <pc:sldMk cId="2257152793" sldId="434"/>
            <ac:cxnSpMk id="39" creationId="{CC410D7B-FF69-3DE5-6644-E8DE898FC894}"/>
          </ac:cxnSpMkLst>
        </pc:cxnChg>
      </pc:sldChg>
    </pc:docChg>
  </pc:docChgLst>
  <pc:docChgLst>
    <pc:chgData name="William Johnson" userId="4459d632-74d1-4b32-856a-9725ee4e0754" providerId="ADAL" clId="{108CF573-8862-634F-984C-45481882A941}"/>
    <pc:docChg chg="custSel delSld modSld">
      <pc:chgData name="William Johnson" userId="4459d632-74d1-4b32-856a-9725ee4e0754" providerId="ADAL" clId="{108CF573-8862-634F-984C-45481882A941}" dt="2025-02-09T16:03:02.423" v="32" actId="20577"/>
      <pc:docMkLst>
        <pc:docMk/>
      </pc:docMkLst>
      <pc:sldChg chg="modSp mod">
        <pc:chgData name="William Johnson" userId="4459d632-74d1-4b32-856a-9725ee4e0754" providerId="ADAL" clId="{108CF573-8862-634F-984C-45481882A941}" dt="2025-02-09T16:03:02.423" v="32" actId="20577"/>
        <pc:sldMkLst>
          <pc:docMk/>
          <pc:sldMk cId="2469578887" sldId="263"/>
        </pc:sldMkLst>
        <pc:spChg chg="mod">
          <ac:chgData name="William Johnson" userId="4459d632-74d1-4b32-856a-9725ee4e0754" providerId="ADAL" clId="{108CF573-8862-634F-984C-45481882A941}" dt="2025-02-09T16:03:02.423" v="32" actId="20577"/>
          <ac:spMkLst>
            <pc:docMk/>
            <pc:sldMk cId="2469578887" sldId="263"/>
            <ac:spMk id="10" creationId="{00000000-0000-0000-0000-000000000000}"/>
          </ac:spMkLst>
        </pc:spChg>
      </pc:sldChg>
      <pc:sldChg chg="modSp mod">
        <pc:chgData name="William Johnson" userId="4459d632-74d1-4b32-856a-9725ee4e0754" providerId="ADAL" clId="{108CF573-8862-634F-984C-45481882A941}" dt="2025-02-09T16:02:03.608" v="0" actId="14100"/>
        <pc:sldMkLst>
          <pc:docMk/>
          <pc:sldMk cId="0" sldId="288"/>
        </pc:sldMkLst>
        <pc:picChg chg="mod">
          <ac:chgData name="William Johnson" userId="4459d632-74d1-4b32-856a-9725ee4e0754" providerId="ADAL" clId="{108CF573-8862-634F-984C-45481882A941}" dt="2025-02-09T16:02:03.608" v="0" actId="14100"/>
          <ac:picMkLst>
            <pc:docMk/>
            <pc:sldMk cId="0" sldId="288"/>
            <ac:picMk id="5" creationId="{00000000-0000-0000-0000-000000000000}"/>
          </ac:picMkLst>
        </pc:picChg>
      </pc:sldChg>
      <pc:sldChg chg="addSp delSp modSp mod">
        <pc:chgData name="William Johnson" userId="4459d632-74d1-4b32-856a-9725ee4e0754" providerId="ADAL" clId="{108CF573-8862-634F-984C-45481882A941}" dt="2025-02-09T16:02:53.200" v="16" actId="20577"/>
        <pc:sldMkLst>
          <pc:docMk/>
          <pc:sldMk cId="3442339322" sldId="405"/>
        </pc:sldMkLst>
        <pc:spChg chg="del">
          <ac:chgData name="William Johnson" userId="4459d632-74d1-4b32-856a-9725ee4e0754" providerId="ADAL" clId="{108CF573-8862-634F-984C-45481882A941}" dt="2025-02-09T16:02:20.039" v="1" actId="478"/>
          <ac:spMkLst>
            <pc:docMk/>
            <pc:sldMk cId="3442339322" sldId="405"/>
            <ac:spMk id="3" creationId="{9F1DBC13-904D-B3EE-A092-59DEF1F484E7}"/>
          </ac:spMkLst>
        </pc:spChg>
        <pc:spChg chg="add mod">
          <ac:chgData name="William Johnson" userId="4459d632-74d1-4b32-856a-9725ee4e0754" providerId="ADAL" clId="{108CF573-8862-634F-984C-45481882A941}" dt="2025-02-09T16:02:53.200" v="16" actId="20577"/>
          <ac:spMkLst>
            <pc:docMk/>
            <pc:sldMk cId="3442339322" sldId="405"/>
            <ac:spMk id="4" creationId="{1E46121A-246A-EBA2-9A18-91273A68EE42}"/>
          </ac:spMkLst>
        </pc:spChg>
        <pc:spChg chg="add mod">
          <ac:chgData name="William Johnson" userId="4459d632-74d1-4b32-856a-9725ee4e0754" providerId="ADAL" clId="{108CF573-8862-634F-984C-45481882A941}" dt="2025-02-09T16:02:34.411" v="2"/>
          <ac:spMkLst>
            <pc:docMk/>
            <pc:sldMk cId="3442339322" sldId="405"/>
            <ac:spMk id="5" creationId="{4BEB0005-FD1E-5BE1-6F0C-66C2F0A44497}"/>
          </ac:spMkLst>
        </pc:spChg>
      </pc:sldChg>
      <pc:sldChg chg="del">
        <pc:chgData name="William Johnson" userId="4459d632-74d1-4b32-856a-9725ee4e0754" providerId="ADAL" clId="{108CF573-8862-634F-984C-45481882A941}" dt="2025-02-09T16:02:40.032" v="3" actId="2696"/>
        <pc:sldMkLst>
          <pc:docMk/>
          <pc:sldMk cId="2257152793" sldId="43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F1828B46-C728-FB48-AE3A-04762174489D}" type="datetimeFigureOut">
              <a:rPr lang="en-US" smtClean="0"/>
              <a:t>2/9/25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2F1B630-9A2E-A14B-BE07-A7E67CB7CEBA}" type="slidenum">
              <a:rPr lang="en-US" smtClean="0"/>
              <a:t>‹#›</a:t>
            </a:fld>
            <a:endParaRPr lang="en-US"/>
          </a:p>
        </p:txBody>
      </p:sp>
    </p:spTree>
    <p:extLst>
      <p:ext uri="{BB962C8B-B14F-4D97-AF65-F5344CB8AC3E}">
        <p14:creationId xmlns:p14="http://schemas.microsoft.com/office/powerpoint/2010/main" val="2263159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44775" y="1025525"/>
            <a:ext cx="3390900" cy="19081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A669D4-F150-DB4E-81AF-58D0D0906845}" type="slidenum">
              <a:rPr lang="en-US" smtClean="0"/>
              <a:t>1</a:t>
            </a:fld>
            <a:endParaRPr lang="en-US"/>
          </a:p>
        </p:txBody>
      </p:sp>
    </p:spTree>
    <p:extLst>
      <p:ext uri="{BB962C8B-B14F-4D97-AF65-F5344CB8AC3E}">
        <p14:creationId xmlns:p14="http://schemas.microsoft.com/office/powerpoint/2010/main" val="353327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21E6-731D-B877-AB50-8B7D45439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D8898A-C735-C81D-83D7-B47C2D316A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359563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0C35-1B22-2E82-52DD-375B9D96E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3D8ABE-245E-8F44-66AB-C337A2E225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532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C67B-A4A3-E526-6A5C-4BF8DDD5367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9537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60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Content Slide">
    <p:spTree>
      <p:nvGrpSpPr>
        <p:cNvPr id="1" name=""/>
        <p:cNvGrpSpPr/>
        <p:nvPr/>
      </p:nvGrpSpPr>
      <p:grpSpPr>
        <a:xfrm>
          <a:off x="0" y="0"/>
          <a:ext cx="0" cy="0"/>
          <a:chOff x="0" y="0"/>
          <a:chExt cx="0" cy="0"/>
        </a:xfrm>
      </p:grpSpPr>
      <p:sp>
        <p:nvSpPr>
          <p:cNvPr id="7" name="Title 1"/>
          <p:cNvSpPr>
            <a:spLocks noGrp="1"/>
          </p:cNvSpPr>
          <p:nvPr>
            <p:ph type="title"/>
          </p:nvPr>
        </p:nvSpPr>
        <p:spPr>
          <a:xfrm>
            <a:off x="0" y="27792"/>
            <a:ext cx="10515600" cy="1325563"/>
          </a:xfrm>
        </p:spPr>
        <p:txBody>
          <a:bodyPr/>
          <a:lstStyle>
            <a:lvl1pPr algn="l">
              <a:defRPr>
                <a:solidFill>
                  <a:srgbClr val="0052FF"/>
                </a:solidFill>
                <a:latin typeface="Arial" charset="0"/>
                <a:ea typeface="Arial" charset="0"/>
                <a:cs typeface="Arial" charset="0"/>
              </a:defRPr>
            </a:lvl1pPr>
          </a:lstStyle>
          <a:p>
            <a:r>
              <a:rPr lang="en-US"/>
              <a:t>Click to edit Master title style</a:t>
            </a:r>
          </a:p>
        </p:txBody>
      </p:sp>
      <p:sp>
        <p:nvSpPr>
          <p:cNvPr id="8" name="Content Placeholder 2"/>
          <p:cNvSpPr>
            <a:spLocks noGrp="1"/>
          </p:cNvSpPr>
          <p:nvPr>
            <p:ph idx="1" hasCustomPrompt="1"/>
          </p:nvPr>
        </p:nvSpPr>
        <p:spPr>
          <a:xfrm>
            <a:off x="656020" y="1713515"/>
            <a:ext cx="10515600" cy="3990099"/>
          </a:xfrm>
          <a:prstGeom prst="rect">
            <a:avLst/>
          </a:prstGeom>
        </p:spPr>
        <p:txBody>
          <a:bodyPr/>
          <a:lstStyle>
            <a:lvl1pPr>
              <a:defRPr lang="en-US" smtClean="0">
                <a:effectLst/>
              </a:defRPr>
            </a:lvl1pPr>
          </a:lstStyle>
          <a:p>
            <a:r>
              <a:rPr lang="en-US" err="1">
                <a:effectLst/>
                <a:latin typeface="Arial" charset="0"/>
              </a:rPr>
              <a:t>Nequiam</a:t>
            </a:r>
            <a:r>
              <a:rPr lang="en-US">
                <a:effectLst/>
                <a:latin typeface="Arial" charset="0"/>
              </a:rPr>
              <a:t> </a:t>
            </a:r>
            <a:r>
              <a:rPr lang="en-US" err="1">
                <a:effectLst/>
                <a:latin typeface="Arial" charset="0"/>
              </a:rPr>
              <a:t>dere</a:t>
            </a:r>
            <a:r>
              <a:rPr lang="en-US">
                <a:effectLst/>
                <a:latin typeface="Arial" charset="0"/>
              </a:rPr>
              <a:t> </a:t>
            </a:r>
            <a:r>
              <a:rPr lang="en-US" err="1">
                <a:effectLst/>
                <a:latin typeface="Arial" charset="0"/>
              </a:rPr>
              <a:t>reiunt</a:t>
            </a:r>
            <a:r>
              <a:rPr lang="en-US">
                <a:effectLst/>
                <a:latin typeface="Arial" charset="0"/>
              </a:rPr>
              <a:t> </a:t>
            </a:r>
            <a:r>
              <a:rPr lang="en-US" err="1">
                <a:effectLst/>
                <a:latin typeface="Arial" charset="0"/>
              </a:rPr>
              <a:t>officiae</a:t>
            </a:r>
            <a:r>
              <a:rPr lang="en-US">
                <a:effectLst/>
                <a:latin typeface="Arial" charset="0"/>
              </a:rPr>
              <a:t> </a:t>
            </a:r>
            <a:r>
              <a:rPr lang="en-US" err="1">
                <a:effectLst/>
                <a:latin typeface="Arial" charset="0"/>
              </a:rPr>
              <a:t>officia</a:t>
            </a:r>
            <a:r>
              <a:rPr lang="en-US">
                <a:effectLst/>
                <a:latin typeface="Arial" charset="0"/>
              </a:rPr>
              <a:t> </a:t>
            </a:r>
            <a:r>
              <a:rPr lang="en-US" err="1">
                <a:effectLst/>
                <a:latin typeface="Arial" charset="0"/>
              </a:rPr>
              <a:t>nimiligentia</a:t>
            </a:r>
            <a:r>
              <a:rPr lang="en-US">
                <a:effectLst/>
                <a:latin typeface="Arial" charset="0"/>
              </a:rPr>
              <a:t> </a:t>
            </a:r>
            <a:r>
              <a:rPr lang="en-US" err="1">
                <a:effectLst/>
                <a:latin typeface="Arial" charset="0"/>
              </a:rPr>
              <a:t>nobit</a:t>
            </a:r>
            <a:r>
              <a:rPr lang="en-US">
                <a:effectLst/>
                <a:latin typeface="Arial" charset="0"/>
              </a:rPr>
              <a:t> </a:t>
            </a:r>
            <a:r>
              <a:rPr lang="en-US" err="1">
                <a:effectLst/>
                <a:latin typeface="Arial" charset="0"/>
              </a:rPr>
              <a:t>omnimendis</a:t>
            </a:r>
            <a:r>
              <a:rPr lang="en-US">
                <a:effectLst/>
                <a:latin typeface="Arial" charset="0"/>
              </a:rPr>
              <a:t> in </a:t>
            </a:r>
            <a:r>
              <a:rPr lang="en-US" err="1">
                <a:effectLst/>
                <a:latin typeface="Arial" charset="0"/>
              </a:rPr>
              <a:t>conserf</a:t>
            </a:r>
            <a:r>
              <a:rPr lang="en-US">
                <a:effectLst/>
                <a:latin typeface="Arial" charset="0"/>
              </a:rPr>
              <a:t> </a:t>
            </a:r>
            <a:r>
              <a:rPr lang="en-US" err="1">
                <a:effectLst/>
                <a:latin typeface="Arial" charset="0"/>
              </a:rPr>
              <a:t>erciendam</a:t>
            </a:r>
            <a:r>
              <a:rPr lang="en-US">
                <a:effectLst/>
                <a:latin typeface="Arial" charset="0"/>
              </a:rPr>
              <a:t>, </a:t>
            </a:r>
            <a:r>
              <a:rPr lang="en-US" err="1">
                <a:effectLst/>
                <a:latin typeface="Arial" charset="0"/>
              </a:rPr>
              <a:t>consed</a:t>
            </a:r>
            <a:r>
              <a:rPr lang="en-US">
                <a:effectLst/>
                <a:latin typeface="Arial" charset="0"/>
              </a:rPr>
              <a:t> </a:t>
            </a:r>
            <a:r>
              <a:rPr lang="en-US" err="1">
                <a:effectLst/>
                <a:latin typeface="Arial" charset="0"/>
              </a:rPr>
              <a:t>maios</a:t>
            </a:r>
            <a:r>
              <a:rPr lang="en-US">
                <a:effectLst/>
                <a:latin typeface="Arial" charset="0"/>
              </a:rPr>
              <a:t> </a:t>
            </a:r>
            <a:r>
              <a:rPr lang="en-US" err="1">
                <a:effectLst/>
                <a:latin typeface="Arial" charset="0"/>
              </a:rPr>
              <a:t>eos</a:t>
            </a:r>
            <a:r>
              <a:rPr lang="en-US">
                <a:effectLst/>
                <a:latin typeface="Arial" charset="0"/>
              </a:rPr>
              <a:t> </a:t>
            </a:r>
            <a:r>
              <a:rPr lang="en-US" err="1">
                <a:effectLst/>
                <a:latin typeface="Arial" charset="0"/>
              </a:rPr>
              <a:t>quia</a:t>
            </a:r>
            <a:r>
              <a:rPr lang="en-US">
                <a:effectLst/>
                <a:latin typeface="Arial" charset="0"/>
              </a:rPr>
              <a:t> </a:t>
            </a:r>
            <a:r>
              <a:rPr lang="en-US" err="1">
                <a:effectLst/>
                <a:latin typeface="Arial" charset="0"/>
              </a:rPr>
              <a:t>sam</a:t>
            </a:r>
            <a:r>
              <a:rPr lang="en-US">
                <a:effectLst/>
                <a:latin typeface="Arial" charset="0"/>
              </a:rPr>
              <a:t> </a:t>
            </a:r>
            <a:r>
              <a:rPr lang="en-US" err="1">
                <a:effectLst/>
                <a:latin typeface="Arial" charset="0"/>
              </a:rPr>
              <a:t>quidererfero</a:t>
            </a:r>
            <a:r>
              <a:rPr lang="en-US">
                <a:effectLst/>
                <a:latin typeface="Arial" charset="0"/>
              </a:rPr>
              <a:t> </a:t>
            </a:r>
            <a:r>
              <a:rPr lang="en-US" err="1">
                <a:effectLst/>
                <a:latin typeface="Arial" charset="0"/>
              </a:rPr>
              <a:t>eaque</a:t>
            </a:r>
            <a:r>
              <a:rPr lang="en-US">
                <a:effectLst/>
                <a:latin typeface="Arial" charset="0"/>
              </a:rPr>
              <a:t> </a:t>
            </a:r>
            <a:r>
              <a:rPr lang="en-US" err="1">
                <a:effectLst/>
                <a:latin typeface="Arial" charset="0"/>
              </a:rPr>
              <a:t>eaquo</a:t>
            </a:r>
            <a:r>
              <a:rPr lang="en-US">
                <a:effectLst/>
                <a:latin typeface="Arial" charset="0"/>
              </a:rPr>
              <a:t> </a:t>
            </a:r>
            <a:r>
              <a:rPr lang="en-US" err="1">
                <a:effectLst/>
                <a:latin typeface="Arial" charset="0"/>
              </a:rPr>
              <a:t>dolorempos</a:t>
            </a:r>
            <a:r>
              <a:rPr lang="en-US">
                <a:effectLst/>
                <a:latin typeface="Arial" charset="0"/>
              </a:rPr>
              <a:t> </a:t>
            </a:r>
            <a:r>
              <a:rPr lang="en-US" err="1">
                <a:effectLst/>
                <a:latin typeface="Arial" charset="0"/>
              </a:rPr>
              <a:t>aute</a:t>
            </a:r>
            <a:r>
              <a:rPr lang="en-US">
                <a:effectLst/>
                <a:latin typeface="Arial" charset="0"/>
              </a:rPr>
              <a:t> </a:t>
            </a:r>
            <a:r>
              <a:rPr lang="en-US" err="1">
                <a:effectLst/>
                <a:latin typeface="Arial" charset="0"/>
              </a:rPr>
              <a:t>maior</a:t>
            </a:r>
            <a:r>
              <a:rPr lang="en-US">
                <a:effectLst/>
                <a:latin typeface="Arial" charset="0"/>
              </a:rPr>
              <a:t> </a:t>
            </a:r>
            <a:r>
              <a:rPr lang="en-US" err="1">
                <a:effectLst/>
                <a:latin typeface="Arial" charset="0"/>
              </a:rPr>
              <a:t>aut</a:t>
            </a:r>
            <a:r>
              <a:rPr lang="en-US">
                <a:effectLst/>
                <a:latin typeface="Arial" charset="0"/>
              </a:rPr>
              <a:t> lit </a:t>
            </a:r>
            <a:r>
              <a:rPr lang="en-US" err="1">
                <a:effectLst/>
                <a:latin typeface="Arial" charset="0"/>
              </a:rPr>
              <a:t>destibe</a:t>
            </a:r>
            <a:r>
              <a:rPr lang="en-US">
                <a:effectLst/>
                <a:latin typeface="Arial" charset="0"/>
              </a:rPr>
              <a:t> </a:t>
            </a:r>
            <a:r>
              <a:rPr lang="en-US" err="1">
                <a:effectLst/>
                <a:latin typeface="Arial" charset="0"/>
              </a:rPr>
              <a:t>arundam</a:t>
            </a:r>
            <a:r>
              <a:rPr lang="en-US">
                <a:effectLst/>
                <a:latin typeface="Arial" charset="0"/>
              </a:rPr>
              <a:t> et qui </a:t>
            </a:r>
            <a:r>
              <a:rPr lang="en-US" err="1">
                <a:effectLst/>
                <a:latin typeface="Arial" charset="0"/>
              </a:rPr>
              <a:t>delitae</a:t>
            </a:r>
            <a:r>
              <a:rPr lang="en-US">
                <a:effectLst/>
                <a:latin typeface="Arial" charset="0"/>
              </a:rPr>
              <a:t> </a:t>
            </a:r>
            <a:r>
              <a:rPr lang="en-US" err="1">
                <a:effectLst/>
                <a:latin typeface="Arial" charset="0"/>
              </a:rPr>
              <a:t>dolectur</a:t>
            </a:r>
            <a:r>
              <a:rPr lang="en-US">
                <a:effectLst/>
                <a:latin typeface="Arial" charset="0"/>
              </a:rPr>
              <a:t>?</a:t>
            </a:r>
          </a:p>
          <a:p>
            <a:endParaRPr lang="en-US">
              <a:effectLst/>
              <a:latin typeface="Arial" charset="0"/>
            </a:endParaRPr>
          </a:p>
          <a:p>
            <a:r>
              <a:rPr lang="en-US" err="1">
                <a:effectLst/>
                <a:latin typeface="Arial" charset="0"/>
              </a:rPr>
              <a:t>Agnisit</a:t>
            </a:r>
            <a:r>
              <a:rPr lang="en-US">
                <a:effectLst/>
                <a:latin typeface="Arial" charset="0"/>
              </a:rPr>
              <a:t> </a:t>
            </a:r>
            <a:r>
              <a:rPr lang="en-US" err="1">
                <a:effectLst/>
                <a:latin typeface="Arial" charset="0"/>
              </a:rPr>
              <a:t>asitem</a:t>
            </a:r>
            <a:r>
              <a:rPr lang="en-US">
                <a:effectLst/>
                <a:latin typeface="Arial" charset="0"/>
              </a:rPr>
              <a:t> </a:t>
            </a:r>
            <a:r>
              <a:rPr lang="en-US" err="1">
                <a:effectLst/>
                <a:latin typeface="Arial" charset="0"/>
              </a:rPr>
              <a:t>si</a:t>
            </a:r>
            <a:r>
              <a:rPr lang="en-US">
                <a:effectLst/>
                <a:latin typeface="Arial" charset="0"/>
              </a:rPr>
              <a:t> </a:t>
            </a:r>
            <a:r>
              <a:rPr lang="en-US" err="1">
                <a:effectLst/>
                <a:latin typeface="Arial" charset="0"/>
              </a:rPr>
              <a:t>corro</a:t>
            </a:r>
            <a:r>
              <a:rPr lang="en-US">
                <a:effectLst/>
                <a:latin typeface="Arial" charset="0"/>
              </a:rPr>
              <a:t> </a:t>
            </a:r>
            <a:r>
              <a:rPr lang="en-US" err="1">
                <a:effectLst/>
                <a:latin typeface="Arial" charset="0"/>
              </a:rPr>
              <a:t>conseque</a:t>
            </a:r>
            <a:r>
              <a:rPr lang="en-US">
                <a:effectLst/>
                <a:latin typeface="Arial" charset="0"/>
              </a:rPr>
              <a:t> </a:t>
            </a:r>
            <a:r>
              <a:rPr lang="en-US" err="1">
                <a:effectLst/>
                <a:latin typeface="Arial" charset="0"/>
              </a:rPr>
              <a:t>delicitat</a:t>
            </a:r>
            <a:r>
              <a:rPr lang="en-US">
                <a:effectLst/>
                <a:latin typeface="Arial" charset="0"/>
              </a:rPr>
              <a:t> la </a:t>
            </a:r>
            <a:r>
              <a:rPr lang="en-US" err="1">
                <a:effectLst/>
                <a:latin typeface="Arial" charset="0"/>
              </a:rPr>
              <a:t>volupta</a:t>
            </a:r>
            <a:r>
              <a:rPr lang="en-US">
                <a:effectLst/>
                <a:latin typeface="Arial" charset="0"/>
              </a:rPr>
              <a:t> id </a:t>
            </a:r>
            <a:r>
              <a:rPr lang="en-US" err="1">
                <a:effectLst/>
                <a:latin typeface="Arial" charset="0"/>
              </a:rPr>
              <a:t>quat</a:t>
            </a:r>
            <a:r>
              <a:rPr lang="en-US">
                <a:effectLst/>
                <a:latin typeface="Arial" charset="0"/>
              </a:rPr>
              <a:t> </a:t>
            </a:r>
            <a:r>
              <a:rPr lang="en-US" err="1">
                <a:effectLst/>
                <a:latin typeface="Arial" charset="0"/>
              </a:rPr>
              <a:t>harchil</a:t>
            </a:r>
            <a:r>
              <a:rPr lang="en-US">
                <a:effectLst/>
                <a:latin typeface="Arial" charset="0"/>
              </a:rPr>
              <a:t> </a:t>
            </a:r>
            <a:r>
              <a:rPr lang="en-US" err="1">
                <a:effectLst/>
                <a:latin typeface="Arial" charset="0"/>
              </a:rPr>
              <a:t>inciunt</a:t>
            </a:r>
            <a:r>
              <a:rPr lang="en-US">
                <a:effectLst/>
                <a:latin typeface="Arial" charset="0"/>
              </a:rPr>
              <a:t>.</a:t>
            </a:r>
          </a:p>
        </p:txBody>
      </p:sp>
      <p:pic>
        <p:nvPicPr>
          <p:cNvPr id="2" name="Picture 1" descr="Logo&#10;&#10;Description automatically generated">
            <a:extLst>
              <a:ext uri="{FF2B5EF4-FFF2-40B4-BE49-F238E27FC236}">
                <a16:creationId xmlns:a16="http://schemas.microsoft.com/office/drawing/2014/main" id="{E32DA41E-4A9F-66B9-8A3E-9FDD4CB2862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30234" y="5769336"/>
            <a:ext cx="2659380" cy="1060873"/>
          </a:xfrm>
          <a:prstGeom prst="rect">
            <a:avLst/>
          </a:prstGeom>
          <a:noFill/>
          <a:ln>
            <a:noFill/>
          </a:ln>
        </p:spPr>
      </p:pic>
    </p:spTree>
    <p:extLst>
      <p:ext uri="{BB962C8B-B14F-4D97-AF65-F5344CB8AC3E}">
        <p14:creationId xmlns:p14="http://schemas.microsoft.com/office/powerpoint/2010/main" val="167617995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Break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DA5E-5F82-5693-38AF-559F1D1515BD}"/>
              </a:ext>
            </a:extLst>
          </p:cNvPr>
          <p:cNvSpPr>
            <a:spLocks noGrp="1"/>
          </p:cNvSpPr>
          <p:nvPr>
            <p:ph type="title"/>
          </p:nvPr>
        </p:nvSpPr>
        <p:spPr>
          <a:xfrm>
            <a:off x="0" y="27792"/>
            <a:ext cx="10515600" cy="1325563"/>
          </a:xfrm>
        </p:spPr>
        <p:txBody>
          <a:bodyPr/>
          <a:lstStyle>
            <a:lvl1pPr algn="l">
              <a:defRPr>
                <a:solidFill>
                  <a:srgbClr val="0052FF"/>
                </a:solidFill>
                <a:latin typeface="Arial" charset="0"/>
                <a:ea typeface="Arial" charset="0"/>
                <a:cs typeface="Arial" charset="0"/>
              </a:defRPr>
            </a:lvl1pPr>
          </a:lstStyle>
          <a:p>
            <a:r>
              <a:rPr lang="en-US"/>
              <a:t>Click to edit Master title style</a:t>
            </a:r>
          </a:p>
        </p:txBody>
      </p:sp>
      <p:sp>
        <p:nvSpPr>
          <p:cNvPr id="4" name="Content Placeholder 2">
            <a:extLst>
              <a:ext uri="{FF2B5EF4-FFF2-40B4-BE49-F238E27FC236}">
                <a16:creationId xmlns:a16="http://schemas.microsoft.com/office/drawing/2014/main" id="{2D8BE29E-84A4-022D-1034-6A07679E62C7}"/>
              </a:ext>
            </a:extLst>
          </p:cNvPr>
          <p:cNvSpPr>
            <a:spLocks noGrp="1"/>
          </p:cNvSpPr>
          <p:nvPr>
            <p:ph idx="1" hasCustomPrompt="1"/>
          </p:nvPr>
        </p:nvSpPr>
        <p:spPr>
          <a:xfrm>
            <a:off x="656020" y="1713515"/>
            <a:ext cx="10515600" cy="3990099"/>
          </a:xfrm>
          <a:prstGeom prst="rect">
            <a:avLst/>
          </a:prstGeom>
        </p:spPr>
        <p:txBody>
          <a:bodyPr/>
          <a:lstStyle>
            <a:lvl1pPr>
              <a:defRPr lang="en-US" smtClean="0">
                <a:effectLst/>
              </a:defRPr>
            </a:lvl1pPr>
          </a:lstStyle>
          <a:p>
            <a:r>
              <a:rPr lang="en-US" err="1">
                <a:effectLst/>
                <a:latin typeface="Arial" charset="0"/>
              </a:rPr>
              <a:t>Nequiam</a:t>
            </a:r>
            <a:r>
              <a:rPr lang="en-US">
                <a:effectLst/>
                <a:latin typeface="Arial" charset="0"/>
              </a:rPr>
              <a:t> </a:t>
            </a:r>
            <a:r>
              <a:rPr lang="en-US" err="1">
                <a:effectLst/>
                <a:latin typeface="Arial" charset="0"/>
              </a:rPr>
              <a:t>dere</a:t>
            </a:r>
            <a:r>
              <a:rPr lang="en-US">
                <a:effectLst/>
                <a:latin typeface="Arial" charset="0"/>
              </a:rPr>
              <a:t> </a:t>
            </a:r>
            <a:r>
              <a:rPr lang="en-US" err="1">
                <a:effectLst/>
                <a:latin typeface="Arial" charset="0"/>
              </a:rPr>
              <a:t>reiunt</a:t>
            </a:r>
            <a:r>
              <a:rPr lang="en-US">
                <a:effectLst/>
                <a:latin typeface="Arial" charset="0"/>
              </a:rPr>
              <a:t> </a:t>
            </a:r>
            <a:r>
              <a:rPr lang="en-US" err="1">
                <a:effectLst/>
                <a:latin typeface="Arial" charset="0"/>
              </a:rPr>
              <a:t>officiae</a:t>
            </a:r>
            <a:r>
              <a:rPr lang="en-US">
                <a:effectLst/>
                <a:latin typeface="Arial" charset="0"/>
              </a:rPr>
              <a:t> </a:t>
            </a:r>
            <a:r>
              <a:rPr lang="en-US" err="1">
                <a:effectLst/>
                <a:latin typeface="Arial" charset="0"/>
              </a:rPr>
              <a:t>officia</a:t>
            </a:r>
            <a:r>
              <a:rPr lang="en-US">
                <a:effectLst/>
                <a:latin typeface="Arial" charset="0"/>
              </a:rPr>
              <a:t> </a:t>
            </a:r>
            <a:r>
              <a:rPr lang="en-US" err="1">
                <a:effectLst/>
                <a:latin typeface="Arial" charset="0"/>
              </a:rPr>
              <a:t>nimiligentia</a:t>
            </a:r>
            <a:r>
              <a:rPr lang="en-US">
                <a:effectLst/>
                <a:latin typeface="Arial" charset="0"/>
              </a:rPr>
              <a:t> </a:t>
            </a:r>
            <a:r>
              <a:rPr lang="en-US" err="1">
                <a:effectLst/>
                <a:latin typeface="Arial" charset="0"/>
              </a:rPr>
              <a:t>nobit</a:t>
            </a:r>
            <a:r>
              <a:rPr lang="en-US">
                <a:effectLst/>
                <a:latin typeface="Arial" charset="0"/>
              </a:rPr>
              <a:t> </a:t>
            </a:r>
            <a:r>
              <a:rPr lang="en-US" err="1">
                <a:effectLst/>
                <a:latin typeface="Arial" charset="0"/>
              </a:rPr>
              <a:t>omnimendis</a:t>
            </a:r>
            <a:r>
              <a:rPr lang="en-US">
                <a:effectLst/>
                <a:latin typeface="Arial" charset="0"/>
              </a:rPr>
              <a:t> in </a:t>
            </a:r>
            <a:r>
              <a:rPr lang="en-US" err="1">
                <a:effectLst/>
                <a:latin typeface="Arial" charset="0"/>
              </a:rPr>
              <a:t>conserf</a:t>
            </a:r>
            <a:r>
              <a:rPr lang="en-US">
                <a:effectLst/>
                <a:latin typeface="Arial" charset="0"/>
              </a:rPr>
              <a:t> </a:t>
            </a:r>
            <a:r>
              <a:rPr lang="en-US" err="1">
                <a:effectLst/>
                <a:latin typeface="Arial" charset="0"/>
              </a:rPr>
              <a:t>erciendam</a:t>
            </a:r>
            <a:r>
              <a:rPr lang="en-US">
                <a:effectLst/>
                <a:latin typeface="Arial" charset="0"/>
              </a:rPr>
              <a:t>, </a:t>
            </a:r>
            <a:r>
              <a:rPr lang="en-US" err="1">
                <a:effectLst/>
                <a:latin typeface="Arial" charset="0"/>
              </a:rPr>
              <a:t>consed</a:t>
            </a:r>
            <a:r>
              <a:rPr lang="en-US">
                <a:effectLst/>
                <a:latin typeface="Arial" charset="0"/>
              </a:rPr>
              <a:t> </a:t>
            </a:r>
            <a:r>
              <a:rPr lang="en-US" err="1">
                <a:effectLst/>
                <a:latin typeface="Arial" charset="0"/>
              </a:rPr>
              <a:t>maios</a:t>
            </a:r>
            <a:r>
              <a:rPr lang="en-US">
                <a:effectLst/>
                <a:latin typeface="Arial" charset="0"/>
              </a:rPr>
              <a:t> </a:t>
            </a:r>
            <a:r>
              <a:rPr lang="en-US" err="1">
                <a:effectLst/>
                <a:latin typeface="Arial" charset="0"/>
              </a:rPr>
              <a:t>eos</a:t>
            </a:r>
            <a:r>
              <a:rPr lang="en-US">
                <a:effectLst/>
                <a:latin typeface="Arial" charset="0"/>
              </a:rPr>
              <a:t> </a:t>
            </a:r>
            <a:r>
              <a:rPr lang="en-US" err="1">
                <a:effectLst/>
                <a:latin typeface="Arial" charset="0"/>
              </a:rPr>
              <a:t>quia</a:t>
            </a:r>
            <a:r>
              <a:rPr lang="en-US">
                <a:effectLst/>
                <a:latin typeface="Arial" charset="0"/>
              </a:rPr>
              <a:t> </a:t>
            </a:r>
            <a:r>
              <a:rPr lang="en-US" err="1">
                <a:effectLst/>
                <a:latin typeface="Arial" charset="0"/>
              </a:rPr>
              <a:t>sam</a:t>
            </a:r>
            <a:r>
              <a:rPr lang="en-US">
                <a:effectLst/>
                <a:latin typeface="Arial" charset="0"/>
              </a:rPr>
              <a:t> </a:t>
            </a:r>
            <a:r>
              <a:rPr lang="en-US" err="1">
                <a:effectLst/>
                <a:latin typeface="Arial" charset="0"/>
              </a:rPr>
              <a:t>quidererfero</a:t>
            </a:r>
            <a:r>
              <a:rPr lang="en-US">
                <a:effectLst/>
                <a:latin typeface="Arial" charset="0"/>
              </a:rPr>
              <a:t> </a:t>
            </a:r>
            <a:r>
              <a:rPr lang="en-US" err="1">
                <a:effectLst/>
                <a:latin typeface="Arial" charset="0"/>
              </a:rPr>
              <a:t>eaque</a:t>
            </a:r>
            <a:r>
              <a:rPr lang="en-US">
                <a:effectLst/>
                <a:latin typeface="Arial" charset="0"/>
              </a:rPr>
              <a:t> </a:t>
            </a:r>
            <a:r>
              <a:rPr lang="en-US" err="1">
                <a:effectLst/>
                <a:latin typeface="Arial" charset="0"/>
              </a:rPr>
              <a:t>eaquo</a:t>
            </a:r>
            <a:r>
              <a:rPr lang="en-US">
                <a:effectLst/>
                <a:latin typeface="Arial" charset="0"/>
              </a:rPr>
              <a:t> </a:t>
            </a:r>
            <a:r>
              <a:rPr lang="en-US" err="1">
                <a:effectLst/>
                <a:latin typeface="Arial" charset="0"/>
              </a:rPr>
              <a:t>dolorempos</a:t>
            </a:r>
            <a:r>
              <a:rPr lang="en-US">
                <a:effectLst/>
                <a:latin typeface="Arial" charset="0"/>
              </a:rPr>
              <a:t> </a:t>
            </a:r>
            <a:r>
              <a:rPr lang="en-US" err="1">
                <a:effectLst/>
                <a:latin typeface="Arial" charset="0"/>
              </a:rPr>
              <a:t>aute</a:t>
            </a:r>
            <a:r>
              <a:rPr lang="en-US">
                <a:effectLst/>
                <a:latin typeface="Arial" charset="0"/>
              </a:rPr>
              <a:t> </a:t>
            </a:r>
            <a:r>
              <a:rPr lang="en-US" err="1">
                <a:effectLst/>
                <a:latin typeface="Arial" charset="0"/>
              </a:rPr>
              <a:t>maior</a:t>
            </a:r>
            <a:r>
              <a:rPr lang="en-US">
                <a:effectLst/>
                <a:latin typeface="Arial" charset="0"/>
              </a:rPr>
              <a:t> </a:t>
            </a:r>
            <a:r>
              <a:rPr lang="en-US" err="1">
                <a:effectLst/>
                <a:latin typeface="Arial" charset="0"/>
              </a:rPr>
              <a:t>aut</a:t>
            </a:r>
            <a:r>
              <a:rPr lang="en-US">
                <a:effectLst/>
                <a:latin typeface="Arial" charset="0"/>
              </a:rPr>
              <a:t> lit </a:t>
            </a:r>
            <a:r>
              <a:rPr lang="en-US" err="1">
                <a:effectLst/>
                <a:latin typeface="Arial" charset="0"/>
              </a:rPr>
              <a:t>destibe</a:t>
            </a:r>
            <a:r>
              <a:rPr lang="en-US">
                <a:effectLst/>
                <a:latin typeface="Arial" charset="0"/>
              </a:rPr>
              <a:t> </a:t>
            </a:r>
            <a:r>
              <a:rPr lang="en-US" err="1">
                <a:effectLst/>
                <a:latin typeface="Arial" charset="0"/>
              </a:rPr>
              <a:t>arundam</a:t>
            </a:r>
            <a:r>
              <a:rPr lang="en-US">
                <a:effectLst/>
                <a:latin typeface="Arial" charset="0"/>
              </a:rPr>
              <a:t> et qui </a:t>
            </a:r>
            <a:r>
              <a:rPr lang="en-US" err="1">
                <a:effectLst/>
                <a:latin typeface="Arial" charset="0"/>
              </a:rPr>
              <a:t>delitae</a:t>
            </a:r>
            <a:r>
              <a:rPr lang="en-US">
                <a:effectLst/>
                <a:latin typeface="Arial" charset="0"/>
              </a:rPr>
              <a:t> </a:t>
            </a:r>
            <a:r>
              <a:rPr lang="en-US" err="1">
                <a:effectLst/>
                <a:latin typeface="Arial" charset="0"/>
              </a:rPr>
              <a:t>dolectur</a:t>
            </a:r>
            <a:r>
              <a:rPr lang="en-US">
                <a:effectLst/>
                <a:latin typeface="Arial" charset="0"/>
              </a:rPr>
              <a:t>?</a:t>
            </a:r>
          </a:p>
          <a:p>
            <a:endParaRPr lang="en-US">
              <a:effectLst/>
              <a:latin typeface="Arial" charset="0"/>
            </a:endParaRPr>
          </a:p>
          <a:p>
            <a:r>
              <a:rPr lang="en-US" err="1">
                <a:effectLst/>
                <a:latin typeface="Arial" charset="0"/>
              </a:rPr>
              <a:t>Agnisit</a:t>
            </a:r>
            <a:r>
              <a:rPr lang="en-US">
                <a:effectLst/>
                <a:latin typeface="Arial" charset="0"/>
              </a:rPr>
              <a:t> </a:t>
            </a:r>
            <a:r>
              <a:rPr lang="en-US" err="1">
                <a:effectLst/>
                <a:latin typeface="Arial" charset="0"/>
              </a:rPr>
              <a:t>asitem</a:t>
            </a:r>
            <a:r>
              <a:rPr lang="en-US">
                <a:effectLst/>
                <a:latin typeface="Arial" charset="0"/>
              </a:rPr>
              <a:t> </a:t>
            </a:r>
            <a:r>
              <a:rPr lang="en-US" err="1">
                <a:effectLst/>
                <a:latin typeface="Arial" charset="0"/>
              </a:rPr>
              <a:t>si</a:t>
            </a:r>
            <a:r>
              <a:rPr lang="en-US">
                <a:effectLst/>
                <a:latin typeface="Arial" charset="0"/>
              </a:rPr>
              <a:t> </a:t>
            </a:r>
            <a:r>
              <a:rPr lang="en-US" err="1">
                <a:effectLst/>
                <a:latin typeface="Arial" charset="0"/>
              </a:rPr>
              <a:t>corro</a:t>
            </a:r>
            <a:r>
              <a:rPr lang="en-US">
                <a:effectLst/>
                <a:latin typeface="Arial" charset="0"/>
              </a:rPr>
              <a:t> </a:t>
            </a:r>
            <a:r>
              <a:rPr lang="en-US" err="1">
                <a:effectLst/>
                <a:latin typeface="Arial" charset="0"/>
              </a:rPr>
              <a:t>conseque</a:t>
            </a:r>
            <a:r>
              <a:rPr lang="en-US">
                <a:effectLst/>
                <a:latin typeface="Arial" charset="0"/>
              </a:rPr>
              <a:t> </a:t>
            </a:r>
            <a:r>
              <a:rPr lang="en-US" err="1">
                <a:effectLst/>
                <a:latin typeface="Arial" charset="0"/>
              </a:rPr>
              <a:t>delicitat</a:t>
            </a:r>
            <a:r>
              <a:rPr lang="en-US">
                <a:effectLst/>
                <a:latin typeface="Arial" charset="0"/>
              </a:rPr>
              <a:t> la </a:t>
            </a:r>
            <a:r>
              <a:rPr lang="en-US" err="1">
                <a:effectLst/>
                <a:latin typeface="Arial" charset="0"/>
              </a:rPr>
              <a:t>volupta</a:t>
            </a:r>
            <a:r>
              <a:rPr lang="en-US">
                <a:effectLst/>
                <a:latin typeface="Arial" charset="0"/>
              </a:rPr>
              <a:t> id </a:t>
            </a:r>
            <a:r>
              <a:rPr lang="en-US" err="1">
                <a:effectLst/>
                <a:latin typeface="Arial" charset="0"/>
              </a:rPr>
              <a:t>quat</a:t>
            </a:r>
            <a:r>
              <a:rPr lang="en-US">
                <a:effectLst/>
                <a:latin typeface="Arial" charset="0"/>
              </a:rPr>
              <a:t> </a:t>
            </a:r>
            <a:r>
              <a:rPr lang="en-US" err="1">
                <a:effectLst/>
                <a:latin typeface="Arial" charset="0"/>
              </a:rPr>
              <a:t>harchil</a:t>
            </a:r>
            <a:r>
              <a:rPr lang="en-US">
                <a:effectLst/>
                <a:latin typeface="Arial" charset="0"/>
              </a:rPr>
              <a:t> </a:t>
            </a:r>
            <a:r>
              <a:rPr lang="en-US" err="1">
                <a:effectLst/>
                <a:latin typeface="Arial" charset="0"/>
              </a:rPr>
              <a:t>inciunt</a:t>
            </a:r>
            <a:r>
              <a:rPr lang="en-US">
                <a:effectLst/>
                <a:latin typeface="Arial" charset="0"/>
              </a:rPr>
              <a:t>.</a:t>
            </a:r>
          </a:p>
        </p:txBody>
      </p:sp>
      <p:pic>
        <p:nvPicPr>
          <p:cNvPr id="3" name="Picture 2" descr="Logo&#10;&#10;Description automatically generated">
            <a:extLst>
              <a:ext uri="{FF2B5EF4-FFF2-40B4-BE49-F238E27FC236}">
                <a16:creationId xmlns:a16="http://schemas.microsoft.com/office/drawing/2014/main" id="{45F9C65F-2080-0E96-8023-4D354AAB360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15599" y="6261173"/>
            <a:ext cx="1426451" cy="569036"/>
          </a:xfrm>
          <a:prstGeom prst="rect">
            <a:avLst/>
          </a:prstGeom>
          <a:noFill/>
          <a:ln>
            <a:noFill/>
          </a:ln>
        </p:spPr>
      </p:pic>
    </p:spTree>
    <p:extLst>
      <p:ext uri="{BB962C8B-B14F-4D97-AF65-F5344CB8AC3E}">
        <p14:creationId xmlns:p14="http://schemas.microsoft.com/office/powerpoint/2010/main" val="6882473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6A084E-EA84-CC4E-93D6-27DCD586D0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9DBB24C-1C80-40C7-F821-36950EB68C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Logo&#10;&#10;Description automatically generated">
            <a:extLst>
              <a:ext uri="{FF2B5EF4-FFF2-40B4-BE49-F238E27FC236}">
                <a16:creationId xmlns:a16="http://schemas.microsoft.com/office/drawing/2014/main" id="{F22DE3DF-FE9F-9FDF-B03F-0D26D70B7950}"/>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187609" y="6130331"/>
            <a:ext cx="1754441" cy="699877"/>
          </a:xfrm>
          <a:prstGeom prst="rect">
            <a:avLst/>
          </a:prstGeom>
          <a:noFill/>
          <a:ln>
            <a:noFill/>
          </a:ln>
        </p:spPr>
      </p:pic>
    </p:spTree>
    <p:extLst>
      <p:ext uri="{BB962C8B-B14F-4D97-AF65-F5344CB8AC3E}">
        <p14:creationId xmlns:p14="http://schemas.microsoft.com/office/powerpoint/2010/main" val="2094250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60" r:id="rId5"/>
    <p:sldLayoutId id="2147483661" r:id="rId6"/>
  </p:sldLayoutIdLst>
  <p:txStyles>
    <p:titleStyle>
      <a:lvl1pPr algn="l" defTabSz="914400" rtl="0" eaLnBrk="1" latinLnBrk="0" hangingPunct="1">
        <a:lnSpc>
          <a:spcPct val="90000"/>
        </a:lnSpc>
        <a:spcBef>
          <a:spcPct val="0"/>
        </a:spcBef>
        <a:buNone/>
        <a:defRPr lang="en-US" sz="4400" kern="1200" dirty="0">
          <a:solidFill>
            <a:srgbClr val="0052FF"/>
          </a:solidFill>
          <a:latin typeface="Arial" charset="0"/>
          <a:ea typeface="+mj-ea"/>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800" kern="1200" dirty="0">
          <a:solidFill>
            <a:srgbClr val="7B8898"/>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800" kern="1200" dirty="0">
          <a:solidFill>
            <a:srgbClr val="7B8898"/>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800" kern="1200" dirty="0">
          <a:solidFill>
            <a:srgbClr val="7B8898"/>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800" kern="1200" dirty="0">
          <a:solidFill>
            <a:srgbClr val="7B8898"/>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800" kern="1200" dirty="0">
          <a:solidFill>
            <a:srgbClr val="7B8898"/>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slideshare.net/Zed4rReal/uml-and-software-modeling-toolspptx" TargetMode="External"/><Relationship Id="rId2" Type="http://schemas.openxmlformats.org/officeDocument/2006/relationships/hyperlink" Target="https://www.slideshare.net/ASHadventurelover/introduction-to-uml-diagrams" TargetMode="External"/><Relationship Id="rId1" Type="http://schemas.openxmlformats.org/officeDocument/2006/relationships/slideLayout" Target="../slideLayouts/slideLayout5.xml"/><Relationship Id="rId5" Type="http://schemas.openxmlformats.org/officeDocument/2006/relationships/hyperlink" Target="http://uml.org/" TargetMode="External"/><Relationship Id="rId4" Type="http://schemas.openxmlformats.org/officeDocument/2006/relationships/hyperlink" Target="https://www.slideshare.net/BradBeiermann/the-language-of-application-architectur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2000"/>
            <a:lum/>
          </a:blip>
          <a:srcRect/>
          <a:stretch>
            <a:fillRect t="-16000" b="-16000"/>
          </a:stretch>
        </a:blipFill>
        <a:effectLst/>
      </p:bgPr>
    </p:bg>
    <p:spTree>
      <p:nvGrpSpPr>
        <p:cNvPr id="1" name=""/>
        <p:cNvGrpSpPr/>
        <p:nvPr/>
      </p:nvGrpSpPr>
      <p:grpSpPr>
        <a:xfrm>
          <a:off x="0" y="0"/>
          <a:ext cx="0" cy="0"/>
          <a:chOff x="0" y="0"/>
          <a:chExt cx="0" cy="0"/>
        </a:xfrm>
      </p:grpSpPr>
      <p:sp>
        <p:nvSpPr>
          <p:cNvPr id="8" name="TextBox 7"/>
          <p:cNvSpPr txBox="1"/>
          <p:nvPr/>
        </p:nvSpPr>
        <p:spPr>
          <a:xfrm>
            <a:off x="-914400" y="5067300"/>
            <a:ext cx="184731" cy="300210"/>
          </a:xfrm>
          <a:prstGeom prst="rect">
            <a:avLst/>
          </a:prstGeom>
          <a:noFill/>
        </p:spPr>
        <p:txBody>
          <a:bodyPr wrap="none" rtlCol="0">
            <a:spAutoFit/>
          </a:bodyPr>
          <a:lstStyle/>
          <a:p>
            <a:endParaRPr lang="en-US" sz="1351">
              <a:latin typeface="Century Gothic" charset="0"/>
              <a:ea typeface="Century Gothic" charset="0"/>
              <a:cs typeface="Century Gothic" charset="0"/>
            </a:endParaRPr>
          </a:p>
        </p:txBody>
      </p:sp>
      <p:sp>
        <p:nvSpPr>
          <p:cNvPr id="10" name="TextBox 9"/>
          <p:cNvSpPr txBox="1"/>
          <p:nvPr/>
        </p:nvSpPr>
        <p:spPr>
          <a:xfrm>
            <a:off x="1439916" y="1026029"/>
            <a:ext cx="9080939" cy="1487651"/>
          </a:xfrm>
          <a:prstGeom prst="rect">
            <a:avLst/>
          </a:prstGeom>
          <a:solidFill>
            <a:srgbClr val="0067F4">
              <a:alpha val="69804"/>
            </a:srgbClr>
          </a:solidFill>
          <a:ln w="22225">
            <a:solidFill>
              <a:srgbClr val="C00000"/>
            </a:solidFill>
          </a:ln>
        </p:spPr>
        <p:txBody>
          <a:bodyPr wrap="square" rtlCol="0">
            <a:spAutoFit/>
          </a:bodyPr>
          <a:lstStyle/>
          <a:p>
            <a:pPr algn="ctr"/>
            <a:r>
              <a:rPr lang="en-US" sz="4800" b="1" dirty="0">
                <a:latin typeface="Century Gothic" charset="0"/>
                <a:ea typeface="Century Gothic" charset="0"/>
                <a:cs typeface="Century Gothic" charset="0"/>
              </a:rPr>
              <a:t>UML </a:t>
            </a:r>
            <a:r>
              <a:rPr lang="en-US" sz="4800" b="1">
                <a:latin typeface="Century Gothic" charset="0"/>
                <a:ea typeface="Century Gothic" charset="0"/>
                <a:cs typeface="Century Gothic" charset="0"/>
              </a:rPr>
              <a:t>Interoduction</a:t>
            </a:r>
            <a:endParaRPr lang="en-US" sz="4800" b="1" dirty="0">
              <a:latin typeface="Century Gothic" charset="0"/>
              <a:ea typeface="Century Gothic" charset="0"/>
              <a:cs typeface="Century Gothic" charset="0"/>
            </a:endParaRPr>
          </a:p>
          <a:p>
            <a:pPr algn="ctr"/>
            <a:r>
              <a:rPr lang="en-US" sz="4267" b="1" dirty="0">
                <a:solidFill>
                  <a:schemeClr val="bg1"/>
                </a:solidFill>
                <a:latin typeface="Century Gothic" charset="0"/>
                <a:ea typeface="Century Gothic" charset="0"/>
                <a:cs typeface="Century Gothic" charset="0"/>
              </a:rPr>
              <a:t>Software Development</a:t>
            </a:r>
          </a:p>
        </p:txBody>
      </p:sp>
      <p:sp>
        <p:nvSpPr>
          <p:cNvPr id="2" name="TextBox 1">
            <a:extLst>
              <a:ext uri="{FF2B5EF4-FFF2-40B4-BE49-F238E27FC236}">
                <a16:creationId xmlns:a16="http://schemas.microsoft.com/office/drawing/2014/main" id="{E281EE6D-BDF1-D22C-FC12-2DB897207443}"/>
              </a:ext>
            </a:extLst>
          </p:cNvPr>
          <p:cNvSpPr txBox="1"/>
          <p:nvPr/>
        </p:nvSpPr>
        <p:spPr>
          <a:xfrm>
            <a:off x="2324746" y="3920767"/>
            <a:ext cx="7542508" cy="1446743"/>
          </a:xfrm>
          <a:prstGeom prst="rect">
            <a:avLst/>
          </a:prstGeom>
          <a:solidFill>
            <a:srgbClr val="0067F4">
              <a:alpha val="69804"/>
            </a:srgbClr>
          </a:solidFill>
          <a:ln w="22225">
            <a:solidFill>
              <a:srgbClr val="C00000"/>
            </a:solidFill>
          </a:ln>
        </p:spPr>
        <p:txBody>
          <a:bodyPr wrap="square" rtlCol="0">
            <a:spAutoFit/>
          </a:bodyPr>
          <a:lstStyle/>
          <a:p>
            <a:pPr algn="ctr"/>
            <a:r>
              <a:rPr lang="en-US" sz="3200" b="1" dirty="0" err="1">
                <a:latin typeface="Century Gothic" charset="0"/>
                <a:ea typeface="Century Gothic" charset="0"/>
                <a:cs typeface="Century Gothic" charset="0"/>
              </a:rPr>
              <a:t>CSc</a:t>
            </a:r>
            <a:r>
              <a:rPr lang="en-US" sz="3200" b="1" dirty="0">
                <a:latin typeface="Century Gothic" charset="0"/>
                <a:ea typeface="Century Gothic" charset="0"/>
                <a:cs typeface="Century Gothic" charset="0"/>
              </a:rPr>
              <a:t> 3350</a:t>
            </a:r>
          </a:p>
          <a:p>
            <a:pPr algn="ctr"/>
            <a:r>
              <a:rPr lang="en-US" sz="1867" b="1" dirty="0">
                <a:solidFill>
                  <a:schemeClr val="bg1"/>
                </a:solidFill>
                <a:latin typeface="Century Gothic" charset="0"/>
                <a:ea typeface="Century Gothic" charset="0"/>
                <a:cs typeface="Century Gothic" charset="0"/>
              </a:rPr>
              <a:t>Dr. William Greg Johnson</a:t>
            </a:r>
          </a:p>
          <a:p>
            <a:pPr algn="ctr"/>
            <a:r>
              <a:rPr lang="en-US" sz="1867" b="1" dirty="0">
                <a:solidFill>
                  <a:schemeClr val="bg1"/>
                </a:solidFill>
                <a:latin typeface="Century Gothic" charset="0"/>
                <a:ea typeface="Century Gothic" charset="0"/>
                <a:cs typeface="Century Gothic" charset="0"/>
              </a:rPr>
              <a:t>Department of Computer Science</a:t>
            </a:r>
          </a:p>
          <a:p>
            <a:pPr algn="ctr"/>
            <a:r>
              <a:rPr lang="en-US" sz="1867" b="1" dirty="0">
                <a:solidFill>
                  <a:schemeClr val="bg1"/>
                </a:solidFill>
                <a:latin typeface="Century Gothic" charset="0"/>
                <a:ea typeface="Century Gothic" charset="0"/>
                <a:cs typeface="Century Gothic" charset="0"/>
              </a:rPr>
              <a:t>Georgia State University</a:t>
            </a:r>
          </a:p>
        </p:txBody>
      </p:sp>
    </p:spTree>
    <p:extLst>
      <p:ext uri="{BB962C8B-B14F-4D97-AF65-F5344CB8AC3E}">
        <p14:creationId xmlns:p14="http://schemas.microsoft.com/office/powerpoint/2010/main" val="24695788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2960976-02A5-761E-13C6-BBE5EC2E57AA}"/>
              </a:ext>
            </a:extLst>
          </p:cNvPr>
          <p:cNvSpPr>
            <a:spLocks noGrp="1"/>
          </p:cNvSpPr>
          <p:nvPr>
            <p:ph type="title"/>
          </p:nvPr>
        </p:nvSpPr>
        <p:spPr>
          <a:xfrm>
            <a:off x="0" y="102367"/>
            <a:ext cx="10515600" cy="1325563"/>
          </a:xfrm>
        </p:spPr>
        <p:txBody>
          <a:bodyPr/>
          <a:lstStyle/>
          <a:p>
            <a:r>
              <a:rPr lang="en-US" dirty="0"/>
              <a:t>Behavioral</a:t>
            </a:r>
          </a:p>
        </p:txBody>
      </p:sp>
      <p:sp>
        <p:nvSpPr>
          <p:cNvPr id="2" name="object 3">
            <a:extLst>
              <a:ext uri="{FF2B5EF4-FFF2-40B4-BE49-F238E27FC236}">
                <a16:creationId xmlns:a16="http://schemas.microsoft.com/office/drawing/2014/main" id="{A2478976-0BC8-C623-0DE7-FE5E74E08AF5}"/>
              </a:ext>
            </a:extLst>
          </p:cNvPr>
          <p:cNvSpPr txBox="1"/>
          <p:nvPr/>
        </p:nvSpPr>
        <p:spPr>
          <a:xfrm>
            <a:off x="452974" y="1427930"/>
            <a:ext cx="10656460" cy="3929281"/>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7B8898"/>
                </a:solidFill>
                <a:latin typeface="Arial" panose="020B0604020202020204" pitchFamily="34" charset="0"/>
                <a:cs typeface="Arial" panose="020B0604020202020204" pitchFamily="34" charset="0"/>
              </a:rPr>
              <a:t>The</a:t>
            </a:r>
            <a:r>
              <a:rPr lang="en-US" sz="2800" dirty="0">
                <a:solidFill>
                  <a:srgbClr val="7B8898"/>
                </a:solidFill>
                <a:latin typeface="Arial" panose="020B0604020202020204" pitchFamily="34" charset="0"/>
                <a:cs typeface="Arial" panose="020B0604020202020204" pitchFamily="34" charset="0"/>
              </a:rPr>
              <a:t>se</a:t>
            </a:r>
            <a:r>
              <a:rPr sz="2800" dirty="0">
                <a:solidFill>
                  <a:srgbClr val="7B8898"/>
                </a:solidFill>
                <a:latin typeface="Arial" panose="020B0604020202020204" pitchFamily="34" charset="0"/>
                <a:cs typeface="Arial" panose="020B0604020202020204" pitchFamily="34" charset="0"/>
              </a:rPr>
              <a:t> </a:t>
            </a:r>
            <a:r>
              <a:rPr lang="en-US" sz="2800" dirty="0">
                <a:solidFill>
                  <a:srgbClr val="7B8898"/>
                </a:solidFill>
                <a:latin typeface="Arial" panose="020B0604020202020204" pitchFamily="34" charset="0"/>
                <a:cs typeface="Arial" panose="020B0604020202020204" pitchFamily="34" charset="0"/>
              </a:rPr>
              <a:t>consist of the dynamic parts of UML models</a:t>
            </a:r>
            <a:r>
              <a:rPr sz="2800" dirty="0">
                <a:solidFill>
                  <a:srgbClr val="7B8898"/>
                </a:solidFill>
                <a:latin typeface="Arial" panose="020B0604020202020204" pitchFamily="34" charset="0"/>
                <a:cs typeface="Arial" panose="020B0604020202020204" pitchFamily="34" charset="0"/>
              </a:rPr>
              <a:t>. </a:t>
            </a:r>
            <a:endParaRPr lang="en-US" sz="2800" dirty="0">
              <a:solidFill>
                <a:srgbClr val="7B8898"/>
              </a:solidFill>
              <a:latin typeface="Arial" panose="020B0604020202020204" pitchFamily="34" charset="0"/>
              <a:cs typeface="Arial" panose="020B0604020202020204" pitchFamily="34" charset="0"/>
            </a:endParaRPr>
          </a:p>
          <a:p>
            <a:pPr marL="12700">
              <a:lnSpc>
                <a:spcPct val="100000"/>
              </a:lnSpc>
              <a:spcBef>
                <a:spcPts val="100"/>
              </a:spcBef>
            </a:pPr>
            <a:r>
              <a:rPr lang="en-US" sz="2800" dirty="0">
                <a:solidFill>
                  <a:srgbClr val="7B8898"/>
                </a:solidFill>
                <a:latin typeface="Arial" panose="020B0604020202020204" pitchFamily="34" charset="0"/>
                <a:cs typeface="Arial" panose="020B0604020202020204" pitchFamily="34" charset="0"/>
              </a:rPr>
              <a:t>Examples:</a:t>
            </a:r>
          </a:p>
          <a:p>
            <a:pPr marL="812800" lvl="1" indent="-342900">
              <a:spcBef>
                <a:spcPts val="100"/>
              </a:spcBef>
              <a:buFont typeface="Arial" panose="020B0604020202020204" pitchFamily="34" charset="0"/>
              <a:buChar char="•"/>
            </a:pPr>
            <a:r>
              <a:rPr lang="en-US" sz="2800" u="sng" dirty="0">
                <a:solidFill>
                  <a:srgbClr val="7B8898"/>
                </a:solidFill>
                <a:latin typeface="Arial" panose="020B0604020202020204" pitchFamily="34" charset="0"/>
                <a:cs typeface="Arial" panose="020B0604020202020204" pitchFamily="34" charset="0"/>
              </a:rPr>
              <a:t>Interaction</a:t>
            </a:r>
            <a:r>
              <a:rPr lang="en-US" sz="2800" dirty="0">
                <a:solidFill>
                  <a:srgbClr val="7B8898"/>
                </a:solidFill>
                <a:latin typeface="Arial" panose="020B0604020202020204" pitchFamily="34" charset="0"/>
                <a:cs typeface="Arial" panose="020B0604020202020204" pitchFamily="34" charset="0"/>
              </a:rPr>
              <a:t>: is defined as a behavior that consists of a group of messages exchanged among elements to accomplish a specific task</a:t>
            </a:r>
          </a:p>
          <a:p>
            <a:pPr marL="812800" lvl="1" indent="-342900">
              <a:spcBef>
                <a:spcPts val="100"/>
              </a:spcBef>
              <a:buFont typeface="Arial" panose="020B0604020202020204" pitchFamily="34" charset="0"/>
              <a:buChar char="•"/>
            </a:pPr>
            <a:r>
              <a:rPr lang="en-US" sz="2800" u="sng" dirty="0">
                <a:solidFill>
                  <a:srgbClr val="7B8898"/>
                </a:solidFill>
                <a:latin typeface="Arial" panose="020B0604020202020204" pitchFamily="34" charset="0"/>
                <a:cs typeface="Arial" panose="020B0604020202020204" pitchFamily="34" charset="0"/>
              </a:rPr>
              <a:t>State machine:</a:t>
            </a:r>
            <a:r>
              <a:rPr lang="en-US" sz="2800" dirty="0">
                <a:solidFill>
                  <a:srgbClr val="7B8898"/>
                </a:solidFill>
                <a:latin typeface="Arial" panose="020B0604020202020204" pitchFamily="34" charset="0"/>
                <a:cs typeface="Arial" panose="020B0604020202020204" pitchFamily="34" charset="0"/>
              </a:rPr>
              <a:t> useful when the state of an object in its life cycle is important. It defines the sequence of changes an object goes through in response to events. Events are external factors responsible for state change</a:t>
            </a:r>
            <a:endParaRPr sz="2800" dirty="0">
              <a:solidFill>
                <a:srgbClr val="7B889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412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2960976-02A5-761E-13C6-BBE5EC2E57AA}"/>
              </a:ext>
            </a:extLst>
          </p:cNvPr>
          <p:cNvSpPr>
            <a:spLocks noGrp="1"/>
          </p:cNvSpPr>
          <p:nvPr>
            <p:ph type="title"/>
          </p:nvPr>
        </p:nvSpPr>
        <p:spPr>
          <a:xfrm>
            <a:off x="0" y="102367"/>
            <a:ext cx="10515600" cy="1325563"/>
          </a:xfrm>
        </p:spPr>
        <p:txBody>
          <a:bodyPr/>
          <a:lstStyle/>
          <a:p>
            <a:r>
              <a:rPr lang="en-US" dirty="0"/>
              <a:t>Relationships</a:t>
            </a:r>
          </a:p>
        </p:txBody>
      </p:sp>
      <p:sp>
        <p:nvSpPr>
          <p:cNvPr id="2" name="object 3">
            <a:extLst>
              <a:ext uri="{FF2B5EF4-FFF2-40B4-BE49-F238E27FC236}">
                <a16:creationId xmlns:a16="http://schemas.microsoft.com/office/drawing/2014/main" id="{A2478976-0BC8-C623-0DE7-FE5E74E08AF5}"/>
              </a:ext>
            </a:extLst>
          </p:cNvPr>
          <p:cNvSpPr txBox="1"/>
          <p:nvPr/>
        </p:nvSpPr>
        <p:spPr>
          <a:xfrm>
            <a:off x="452974" y="1427930"/>
            <a:ext cx="10656460" cy="4447371"/>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7B8898"/>
                </a:solidFill>
                <a:latin typeface="Arial" panose="020B0604020202020204" pitchFamily="34" charset="0"/>
                <a:cs typeface="Arial" panose="020B0604020202020204" pitchFamily="34" charset="0"/>
              </a:rPr>
              <a:t>The</a:t>
            </a:r>
            <a:r>
              <a:rPr lang="en-US" sz="2800" dirty="0">
                <a:solidFill>
                  <a:srgbClr val="7B8898"/>
                </a:solidFill>
                <a:latin typeface="Arial" panose="020B0604020202020204" pitchFamily="34" charset="0"/>
                <a:cs typeface="Arial" panose="020B0604020202020204" pitchFamily="34" charset="0"/>
              </a:rPr>
              <a:t>se</a:t>
            </a:r>
            <a:r>
              <a:rPr sz="2800" dirty="0">
                <a:solidFill>
                  <a:srgbClr val="7B8898"/>
                </a:solidFill>
                <a:latin typeface="Arial" panose="020B0604020202020204" pitchFamily="34" charset="0"/>
                <a:cs typeface="Arial" panose="020B0604020202020204" pitchFamily="34" charset="0"/>
              </a:rPr>
              <a:t> </a:t>
            </a:r>
            <a:r>
              <a:rPr lang="en-US" sz="2800" dirty="0">
                <a:solidFill>
                  <a:srgbClr val="7B8898"/>
                </a:solidFill>
                <a:latin typeface="Arial" panose="020B0604020202020204" pitchFamily="34" charset="0"/>
                <a:cs typeface="Arial" panose="020B0604020202020204" pitchFamily="34" charset="0"/>
              </a:rPr>
              <a:t>show how elements are associated and describes the functionality of a software system.</a:t>
            </a:r>
          </a:p>
          <a:p>
            <a:pPr marL="12700">
              <a:lnSpc>
                <a:spcPct val="100000"/>
              </a:lnSpc>
              <a:spcBef>
                <a:spcPts val="100"/>
              </a:spcBef>
            </a:pPr>
            <a:r>
              <a:rPr lang="en-US" sz="2800" dirty="0">
                <a:solidFill>
                  <a:srgbClr val="7B8898"/>
                </a:solidFill>
                <a:latin typeface="Arial" panose="020B0604020202020204" pitchFamily="34" charset="0"/>
                <a:cs typeface="Arial" panose="020B0604020202020204" pitchFamily="34" charset="0"/>
              </a:rPr>
              <a:t>There are four types:</a:t>
            </a:r>
          </a:p>
          <a:p>
            <a:pPr marL="984250" lvl="1" indent="-514350">
              <a:spcBef>
                <a:spcPts val="100"/>
              </a:spcBef>
              <a:buFont typeface="+mj-lt"/>
              <a:buAutoNum type="arabicPeriod"/>
            </a:pPr>
            <a:r>
              <a:rPr lang="en-US" sz="2000" u="sng" dirty="0">
                <a:solidFill>
                  <a:srgbClr val="7B8898"/>
                </a:solidFill>
                <a:latin typeface="Arial" panose="020B0604020202020204" pitchFamily="34" charset="0"/>
                <a:cs typeface="Arial" panose="020B0604020202020204" pitchFamily="34" charset="0"/>
              </a:rPr>
              <a:t>Dependency</a:t>
            </a:r>
            <a:r>
              <a:rPr lang="en-US" sz="2000" dirty="0">
                <a:solidFill>
                  <a:srgbClr val="7B8898"/>
                </a:solidFill>
                <a:latin typeface="Arial" panose="020B0604020202020204" pitchFamily="34" charset="0"/>
                <a:cs typeface="Arial" panose="020B0604020202020204" pitchFamily="34" charset="0"/>
              </a:rPr>
              <a:t>: is a relationship between two things in which change in one element also affects the other one.</a:t>
            </a:r>
          </a:p>
          <a:p>
            <a:pPr marL="984250" lvl="1" indent="-514350">
              <a:spcBef>
                <a:spcPts val="100"/>
              </a:spcBef>
              <a:buFont typeface="+mj-lt"/>
              <a:buAutoNum type="arabicPeriod"/>
            </a:pPr>
            <a:r>
              <a:rPr lang="en-US" sz="2000" u="sng" dirty="0">
                <a:solidFill>
                  <a:srgbClr val="7B8898"/>
                </a:solidFill>
                <a:latin typeface="Arial" panose="020B0604020202020204" pitchFamily="34" charset="0"/>
                <a:cs typeface="Arial" panose="020B0604020202020204" pitchFamily="34" charset="0"/>
              </a:rPr>
              <a:t>Association</a:t>
            </a:r>
            <a:r>
              <a:rPr lang="en-US" sz="2000" dirty="0">
                <a:solidFill>
                  <a:srgbClr val="7B8898"/>
                </a:solidFill>
                <a:latin typeface="Arial" panose="020B0604020202020204" pitchFamily="34" charset="0"/>
                <a:cs typeface="Arial" panose="020B0604020202020204" pitchFamily="34" charset="0"/>
              </a:rPr>
              <a:t>: is a set of links that connects elements of an UML model. It also describes how many objects are taking part in that relationship.</a:t>
            </a:r>
          </a:p>
          <a:p>
            <a:pPr marL="984250" lvl="1" indent="-514350">
              <a:spcBef>
                <a:spcPts val="100"/>
              </a:spcBef>
              <a:buFont typeface="+mj-lt"/>
              <a:buAutoNum type="arabicPeriod"/>
            </a:pPr>
            <a:r>
              <a:rPr lang="en-US" sz="2000" u="sng" dirty="0">
                <a:solidFill>
                  <a:srgbClr val="7B8898"/>
                </a:solidFill>
                <a:latin typeface="Arial" panose="020B0604020202020204" pitchFamily="34" charset="0"/>
                <a:cs typeface="Arial" panose="020B0604020202020204" pitchFamily="34" charset="0"/>
              </a:rPr>
              <a:t>Generalization</a:t>
            </a:r>
            <a:r>
              <a:rPr lang="en-US" sz="2000" dirty="0">
                <a:solidFill>
                  <a:srgbClr val="7B8898"/>
                </a:solidFill>
                <a:latin typeface="Arial" panose="020B0604020202020204" pitchFamily="34" charset="0"/>
                <a:cs typeface="Arial" panose="020B0604020202020204" pitchFamily="34" charset="0"/>
              </a:rPr>
              <a:t>: can be defined as a relationship which connects a specialized element with a generalized element. It describes inheritance relationship in the world of objects.</a:t>
            </a:r>
          </a:p>
          <a:p>
            <a:pPr marL="984250" lvl="1" indent="-514350">
              <a:spcBef>
                <a:spcPts val="100"/>
              </a:spcBef>
              <a:buFont typeface="+mj-lt"/>
              <a:buAutoNum type="arabicPeriod"/>
            </a:pPr>
            <a:r>
              <a:rPr lang="en-US" sz="2000" u="sng" dirty="0">
                <a:solidFill>
                  <a:srgbClr val="7B8898"/>
                </a:solidFill>
                <a:latin typeface="Arial" panose="020B0604020202020204" pitchFamily="34" charset="0"/>
                <a:cs typeface="Arial" panose="020B0604020202020204" pitchFamily="34" charset="0"/>
              </a:rPr>
              <a:t>Realization</a:t>
            </a:r>
            <a:r>
              <a:rPr lang="en-US" sz="2000" dirty="0">
                <a:solidFill>
                  <a:srgbClr val="7B8898"/>
                </a:solidFill>
                <a:latin typeface="Arial" panose="020B0604020202020204" pitchFamily="34" charset="0"/>
                <a:cs typeface="Arial" panose="020B0604020202020204" pitchFamily="34" charset="0"/>
              </a:rPr>
              <a:t>: can be defined as a relationship in which two elements are connected. One element describes some responsibility which is not implemented and the other one implements them. This relationship exists in case of interfaces.</a:t>
            </a:r>
          </a:p>
        </p:txBody>
      </p:sp>
    </p:spTree>
    <p:extLst>
      <p:ext uri="{BB962C8B-B14F-4D97-AF65-F5344CB8AC3E}">
        <p14:creationId xmlns:p14="http://schemas.microsoft.com/office/powerpoint/2010/main" val="2794659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2960976-02A5-761E-13C6-BBE5EC2E57AA}"/>
              </a:ext>
            </a:extLst>
          </p:cNvPr>
          <p:cNvSpPr>
            <a:spLocks noGrp="1"/>
          </p:cNvSpPr>
          <p:nvPr>
            <p:ph type="title"/>
          </p:nvPr>
        </p:nvSpPr>
        <p:spPr>
          <a:xfrm>
            <a:off x="0" y="102367"/>
            <a:ext cx="10515600" cy="1325563"/>
          </a:xfrm>
        </p:spPr>
        <p:txBody>
          <a:bodyPr/>
          <a:lstStyle/>
          <a:p>
            <a:r>
              <a:rPr lang="en-US" dirty="0"/>
              <a:t>UML Diagrams</a:t>
            </a:r>
          </a:p>
        </p:txBody>
      </p:sp>
      <p:sp>
        <p:nvSpPr>
          <p:cNvPr id="2" name="object 3">
            <a:extLst>
              <a:ext uri="{FF2B5EF4-FFF2-40B4-BE49-F238E27FC236}">
                <a16:creationId xmlns:a16="http://schemas.microsoft.com/office/drawing/2014/main" id="{A2478976-0BC8-C623-0DE7-FE5E74E08AF5}"/>
              </a:ext>
            </a:extLst>
          </p:cNvPr>
          <p:cNvSpPr txBox="1"/>
          <p:nvPr/>
        </p:nvSpPr>
        <p:spPr>
          <a:xfrm>
            <a:off x="452974" y="1427930"/>
            <a:ext cx="10656460" cy="431400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7B8898"/>
                </a:solidFill>
                <a:latin typeface="Arial" panose="020B0604020202020204" pitchFamily="34" charset="0"/>
                <a:cs typeface="Arial" panose="020B0604020202020204" pitchFamily="34" charset="0"/>
              </a:rPr>
              <a:t>These nine diagrams in UML can be used to model a system at different points of time in the SDLC:</a:t>
            </a:r>
          </a:p>
          <a:p>
            <a:pPr marL="984250" lvl="1" indent="-514350">
              <a:spcBef>
                <a:spcPts val="100"/>
              </a:spcBef>
              <a:buFont typeface="+mj-lt"/>
              <a:buAutoNum type="arabicPeriod"/>
            </a:pPr>
            <a:r>
              <a:rPr lang="en-US" sz="2400" dirty="0">
                <a:solidFill>
                  <a:srgbClr val="7B8898"/>
                </a:solidFill>
                <a:latin typeface="Arial" panose="020B0604020202020204" pitchFamily="34" charset="0"/>
                <a:cs typeface="Arial" panose="020B0604020202020204" pitchFamily="34" charset="0"/>
              </a:rPr>
              <a:t>Class diagram</a:t>
            </a:r>
          </a:p>
          <a:p>
            <a:pPr marL="984250" lvl="1" indent="-514350">
              <a:spcBef>
                <a:spcPts val="100"/>
              </a:spcBef>
              <a:buFont typeface="+mj-lt"/>
              <a:buAutoNum type="arabicPeriod"/>
            </a:pPr>
            <a:r>
              <a:rPr lang="en-US" sz="2400" dirty="0">
                <a:solidFill>
                  <a:srgbClr val="7B8898"/>
                </a:solidFill>
                <a:latin typeface="Arial" panose="020B0604020202020204" pitchFamily="34" charset="0"/>
                <a:cs typeface="Arial" panose="020B0604020202020204" pitchFamily="34" charset="0"/>
              </a:rPr>
              <a:t>Object diagram</a:t>
            </a:r>
          </a:p>
          <a:p>
            <a:pPr marL="984250" lvl="1" indent="-514350">
              <a:spcBef>
                <a:spcPts val="100"/>
              </a:spcBef>
              <a:buFont typeface="+mj-lt"/>
              <a:buAutoNum type="arabicPeriod"/>
            </a:pPr>
            <a:r>
              <a:rPr lang="en-US" sz="2400" dirty="0">
                <a:solidFill>
                  <a:srgbClr val="7B8898"/>
                </a:solidFill>
                <a:latin typeface="Arial" panose="020B0604020202020204" pitchFamily="34" charset="0"/>
                <a:cs typeface="Arial" panose="020B0604020202020204" pitchFamily="34" charset="0"/>
              </a:rPr>
              <a:t>Use case diagram</a:t>
            </a:r>
          </a:p>
          <a:p>
            <a:pPr marL="984250" lvl="1" indent="-514350">
              <a:spcBef>
                <a:spcPts val="100"/>
              </a:spcBef>
              <a:buFont typeface="+mj-lt"/>
              <a:buAutoNum type="arabicPeriod"/>
            </a:pPr>
            <a:r>
              <a:rPr lang="en-US" sz="2400" dirty="0">
                <a:solidFill>
                  <a:srgbClr val="7B8898"/>
                </a:solidFill>
                <a:latin typeface="Arial" panose="020B0604020202020204" pitchFamily="34" charset="0"/>
                <a:cs typeface="Arial" panose="020B0604020202020204" pitchFamily="34" charset="0"/>
              </a:rPr>
              <a:t>Sequence diagram</a:t>
            </a:r>
          </a:p>
          <a:p>
            <a:pPr marL="984250" lvl="1" indent="-514350">
              <a:spcBef>
                <a:spcPts val="100"/>
              </a:spcBef>
              <a:buFont typeface="+mj-lt"/>
              <a:buAutoNum type="arabicPeriod"/>
            </a:pPr>
            <a:r>
              <a:rPr lang="en-US" sz="2400" dirty="0">
                <a:solidFill>
                  <a:srgbClr val="7B8898"/>
                </a:solidFill>
                <a:latin typeface="Arial" panose="020B0604020202020204" pitchFamily="34" charset="0"/>
                <a:cs typeface="Arial" panose="020B0604020202020204" pitchFamily="34" charset="0"/>
              </a:rPr>
              <a:t>Collaboration diagram</a:t>
            </a:r>
          </a:p>
          <a:p>
            <a:pPr marL="984250" lvl="1" indent="-514350">
              <a:spcBef>
                <a:spcPts val="100"/>
              </a:spcBef>
              <a:buFont typeface="+mj-lt"/>
              <a:buAutoNum type="arabicPeriod"/>
            </a:pPr>
            <a:r>
              <a:rPr lang="en-US" sz="2400" dirty="0">
                <a:solidFill>
                  <a:srgbClr val="7B8898"/>
                </a:solidFill>
                <a:latin typeface="Arial" panose="020B0604020202020204" pitchFamily="34" charset="0"/>
                <a:cs typeface="Arial" panose="020B0604020202020204" pitchFamily="34" charset="0"/>
              </a:rPr>
              <a:t>Activity diagram</a:t>
            </a:r>
          </a:p>
          <a:p>
            <a:pPr marL="984250" lvl="1" indent="-514350">
              <a:spcBef>
                <a:spcPts val="100"/>
              </a:spcBef>
              <a:buFont typeface="+mj-lt"/>
              <a:buAutoNum type="arabicPeriod"/>
            </a:pPr>
            <a:r>
              <a:rPr lang="en-US" sz="2400" dirty="0">
                <a:solidFill>
                  <a:srgbClr val="7B8898"/>
                </a:solidFill>
                <a:latin typeface="Arial" panose="020B0604020202020204" pitchFamily="34" charset="0"/>
                <a:cs typeface="Arial" panose="020B0604020202020204" pitchFamily="34" charset="0"/>
              </a:rPr>
              <a:t>State diagram</a:t>
            </a:r>
          </a:p>
          <a:p>
            <a:pPr marL="984250" lvl="1" indent="-514350">
              <a:spcBef>
                <a:spcPts val="100"/>
              </a:spcBef>
              <a:buFont typeface="+mj-lt"/>
              <a:buAutoNum type="arabicPeriod"/>
            </a:pPr>
            <a:r>
              <a:rPr lang="en-US" sz="2400" dirty="0">
                <a:solidFill>
                  <a:srgbClr val="7B8898"/>
                </a:solidFill>
                <a:latin typeface="Arial" panose="020B0604020202020204" pitchFamily="34" charset="0"/>
                <a:cs typeface="Arial" panose="020B0604020202020204" pitchFamily="34" charset="0"/>
              </a:rPr>
              <a:t>Deployment diagram</a:t>
            </a:r>
          </a:p>
          <a:p>
            <a:pPr marL="984250" lvl="1" indent="-514350">
              <a:spcBef>
                <a:spcPts val="100"/>
              </a:spcBef>
              <a:buFont typeface="+mj-lt"/>
              <a:buAutoNum type="arabicPeriod"/>
            </a:pPr>
            <a:r>
              <a:rPr lang="en-US" sz="2400" dirty="0">
                <a:solidFill>
                  <a:srgbClr val="7B8898"/>
                </a:solidFill>
                <a:latin typeface="Arial" panose="020B0604020202020204" pitchFamily="34" charset="0"/>
                <a:cs typeface="Arial" panose="020B0604020202020204" pitchFamily="34" charset="0"/>
              </a:rPr>
              <a:t>Component diagram</a:t>
            </a:r>
          </a:p>
        </p:txBody>
      </p:sp>
    </p:spTree>
    <p:extLst>
      <p:ext uri="{BB962C8B-B14F-4D97-AF65-F5344CB8AC3E}">
        <p14:creationId xmlns:p14="http://schemas.microsoft.com/office/powerpoint/2010/main" val="4106219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2960976-02A5-761E-13C6-BBE5EC2E57AA}"/>
              </a:ext>
            </a:extLst>
          </p:cNvPr>
          <p:cNvSpPr>
            <a:spLocks noGrp="1"/>
          </p:cNvSpPr>
          <p:nvPr>
            <p:ph type="title"/>
          </p:nvPr>
        </p:nvSpPr>
        <p:spPr>
          <a:xfrm>
            <a:off x="0" y="102367"/>
            <a:ext cx="10515600" cy="1325563"/>
          </a:xfrm>
        </p:spPr>
        <p:txBody>
          <a:bodyPr/>
          <a:lstStyle/>
          <a:p>
            <a:r>
              <a:rPr lang="en-US" dirty="0"/>
              <a:t>Class Diagrams</a:t>
            </a:r>
          </a:p>
        </p:txBody>
      </p:sp>
      <p:sp>
        <p:nvSpPr>
          <p:cNvPr id="2" name="object 3">
            <a:extLst>
              <a:ext uri="{FF2B5EF4-FFF2-40B4-BE49-F238E27FC236}">
                <a16:creationId xmlns:a16="http://schemas.microsoft.com/office/drawing/2014/main" id="{A2478976-0BC8-C623-0DE7-FE5E74E08AF5}"/>
              </a:ext>
            </a:extLst>
          </p:cNvPr>
          <p:cNvSpPr txBox="1"/>
          <p:nvPr/>
        </p:nvSpPr>
        <p:spPr>
          <a:xfrm>
            <a:off x="432654" y="1092650"/>
            <a:ext cx="10656460" cy="4793620"/>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7B8898"/>
                </a:solidFill>
                <a:latin typeface="Arial" panose="020B0604020202020204" pitchFamily="34" charset="0"/>
                <a:cs typeface="Arial" panose="020B0604020202020204" pitchFamily="34" charset="0"/>
              </a:rPr>
              <a:t>Class diagrams model the static structure of a system. They show relationship between classes, objects, attributes, and operations.</a:t>
            </a:r>
          </a:p>
          <a:p>
            <a:pPr marL="12700">
              <a:lnSpc>
                <a:spcPct val="100000"/>
              </a:lnSpc>
              <a:spcBef>
                <a:spcPts val="100"/>
              </a:spcBef>
            </a:pPr>
            <a:r>
              <a:rPr lang="en-US" sz="2800" dirty="0">
                <a:solidFill>
                  <a:srgbClr val="7B8898"/>
                </a:solidFill>
                <a:latin typeface="Arial" panose="020B0604020202020204" pitchFamily="34" charset="0"/>
                <a:cs typeface="Arial" panose="020B0604020202020204" pitchFamily="34" charset="0"/>
              </a:rPr>
              <a:t>They have three parts; name at the top, attributes in the middle and operations/methods at the bottom. </a:t>
            </a:r>
          </a:p>
          <a:p>
            <a:pPr marL="984250" lvl="1" indent="-514350">
              <a:spcBef>
                <a:spcPts val="100"/>
              </a:spcBef>
              <a:buFont typeface="+mj-lt"/>
              <a:buAutoNum type="arabicPeriod"/>
            </a:pPr>
            <a:r>
              <a:rPr lang="en-US" sz="2400" dirty="0">
                <a:solidFill>
                  <a:srgbClr val="7B8898"/>
                </a:solidFill>
                <a:latin typeface="Arial" panose="020B0604020202020204" pitchFamily="34" charset="0"/>
                <a:cs typeface="Arial" panose="020B0604020202020204" pitchFamily="34" charset="0"/>
              </a:rPr>
              <a:t>The functionalities provided by the class are termed ‘methods’ of the class.</a:t>
            </a:r>
          </a:p>
          <a:p>
            <a:pPr marL="984250" lvl="1" indent="-514350">
              <a:spcBef>
                <a:spcPts val="100"/>
              </a:spcBef>
              <a:buFont typeface="+mj-lt"/>
              <a:buAutoNum type="arabicPeriod"/>
            </a:pPr>
            <a:r>
              <a:rPr lang="en-US" sz="2400" dirty="0">
                <a:solidFill>
                  <a:srgbClr val="7B8898"/>
                </a:solidFill>
                <a:latin typeface="Arial" panose="020B0604020202020204" pitchFamily="34" charset="0"/>
                <a:cs typeface="Arial" panose="020B0604020202020204" pitchFamily="34" charset="0"/>
              </a:rPr>
              <a:t>Attributes uniquely identify the class.</a:t>
            </a:r>
          </a:p>
          <a:p>
            <a:pPr marL="984250" lvl="1" indent="-514350">
              <a:spcBef>
                <a:spcPts val="100"/>
              </a:spcBef>
              <a:buFont typeface="+mj-lt"/>
              <a:buAutoNum type="arabicPeriod"/>
            </a:pPr>
            <a:r>
              <a:rPr lang="en-US" sz="2400" dirty="0">
                <a:solidFill>
                  <a:srgbClr val="7B8898"/>
                </a:solidFill>
                <a:latin typeface="Arial" panose="020B0604020202020204" pitchFamily="34" charset="0"/>
                <a:cs typeface="Arial" panose="020B0604020202020204" pitchFamily="34" charset="0"/>
              </a:rPr>
              <a:t>The class diagram is a static view of a part of the application.</a:t>
            </a:r>
          </a:p>
          <a:p>
            <a:pPr marL="12700">
              <a:spcBef>
                <a:spcPts val="100"/>
              </a:spcBef>
            </a:pPr>
            <a:r>
              <a:rPr lang="en-US" sz="2400" dirty="0">
                <a:solidFill>
                  <a:srgbClr val="7B8898"/>
                </a:solidFill>
                <a:latin typeface="Arial" panose="020B0604020202020204" pitchFamily="34" charset="0"/>
                <a:cs typeface="Arial" panose="020B0604020202020204" pitchFamily="34" charset="0"/>
              </a:rPr>
              <a:t>Purpose of a class diagram:</a:t>
            </a:r>
          </a:p>
          <a:p>
            <a:pPr marL="984250" lvl="1" indent="-514350">
              <a:spcBef>
                <a:spcPts val="100"/>
              </a:spcBef>
              <a:buFont typeface="+mj-lt"/>
              <a:buAutoNum type="arabicPeriod"/>
            </a:pPr>
            <a:r>
              <a:rPr lang="en-US" sz="2400" dirty="0">
                <a:solidFill>
                  <a:srgbClr val="7B8898"/>
                </a:solidFill>
                <a:latin typeface="Arial" panose="020B0604020202020204" pitchFamily="34" charset="0"/>
                <a:cs typeface="Arial" panose="020B0604020202020204" pitchFamily="34" charset="0"/>
              </a:rPr>
              <a:t>Analysis and design</a:t>
            </a:r>
          </a:p>
          <a:p>
            <a:pPr marL="984250" lvl="1" indent="-514350">
              <a:spcBef>
                <a:spcPts val="100"/>
              </a:spcBef>
              <a:buFont typeface="+mj-lt"/>
              <a:buAutoNum type="arabicPeriod"/>
            </a:pPr>
            <a:r>
              <a:rPr lang="en-US" sz="2400" dirty="0">
                <a:solidFill>
                  <a:srgbClr val="7B8898"/>
                </a:solidFill>
                <a:latin typeface="Arial" panose="020B0604020202020204" pitchFamily="34" charset="0"/>
                <a:cs typeface="Arial" panose="020B0604020202020204" pitchFamily="34" charset="0"/>
              </a:rPr>
              <a:t>Describe responsibilities</a:t>
            </a:r>
          </a:p>
          <a:p>
            <a:pPr marL="984250" lvl="1" indent="-514350">
              <a:spcBef>
                <a:spcPts val="100"/>
              </a:spcBef>
              <a:buFont typeface="+mj-lt"/>
              <a:buAutoNum type="arabicPeriod"/>
            </a:pPr>
            <a:r>
              <a:rPr lang="en-US" sz="2400" dirty="0">
                <a:solidFill>
                  <a:srgbClr val="7B8898"/>
                </a:solidFill>
                <a:latin typeface="Arial" panose="020B0604020202020204" pitchFamily="34" charset="0"/>
                <a:cs typeface="Arial" panose="020B0604020202020204" pitchFamily="34" charset="0"/>
              </a:rPr>
              <a:t>Basis for deployment and component diagrams</a:t>
            </a:r>
          </a:p>
        </p:txBody>
      </p:sp>
      <p:pic>
        <p:nvPicPr>
          <p:cNvPr id="3" name="object 16">
            <a:extLst>
              <a:ext uri="{FF2B5EF4-FFF2-40B4-BE49-F238E27FC236}">
                <a16:creationId xmlns:a16="http://schemas.microsoft.com/office/drawing/2014/main" id="{2D004E24-C5D3-6E7E-F741-07FB2DCBB9A1}"/>
              </a:ext>
            </a:extLst>
          </p:cNvPr>
          <p:cNvPicPr/>
          <p:nvPr/>
        </p:nvPicPr>
        <p:blipFill>
          <a:blip r:embed="rId2" cstate="print"/>
          <a:stretch>
            <a:fillRect/>
          </a:stretch>
        </p:blipFill>
        <p:spPr>
          <a:xfrm>
            <a:off x="8112759" y="4566920"/>
            <a:ext cx="3876040" cy="2291080"/>
          </a:xfrm>
          <a:prstGeom prst="rect">
            <a:avLst/>
          </a:prstGeom>
        </p:spPr>
      </p:pic>
    </p:spTree>
    <p:extLst>
      <p:ext uri="{BB962C8B-B14F-4D97-AF65-F5344CB8AC3E}">
        <p14:creationId xmlns:p14="http://schemas.microsoft.com/office/powerpoint/2010/main" val="73508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026160" y="1303018"/>
            <a:ext cx="8757353" cy="5554981"/>
          </a:xfrm>
          <a:prstGeom prst="rect">
            <a:avLst/>
          </a:prstGeom>
        </p:spPr>
      </p:pic>
      <p:sp>
        <p:nvSpPr>
          <p:cNvPr id="8" name="Title 7">
            <a:extLst>
              <a:ext uri="{FF2B5EF4-FFF2-40B4-BE49-F238E27FC236}">
                <a16:creationId xmlns:a16="http://schemas.microsoft.com/office/drawing/2014/main" id="{CF301858-04A3-F4B6-1E34-C71EAE02BD38}"/>
              </a:ext>
            </a:extLst>
          </p:cNvPr>
          <p:cNvSpPr>
            <a:spLocks noGrp="1"/>
          </p:cNvSpPr>
          <p:nvPr>
            <p:ph type="title"/>
          </p:nvPr>
        </p:nvSpPr>
        <p:spPr>
          <a:xfrm>
            <a:off x="0" y="29845"/>
            <a:ext cx="10515600" cy="1325563"/>
          </a:xfrm>
        </p:spPr>
        <p:txBody>
          <a:bodyPr/>
          <a:lstStyle/>
          <a:p>
            <a:r>
              <a:rPr lang="en-US" dirty="0"/>
              <a:t>Sample Class Diagram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B878-9C74-853B-F19A-85EFA17020B7}"/>
              </a:ext>
            </a:extLst>
          </p:cNvPr>
          <p:cNvSpPr>
            <a:spLocks noGrp="1"/>
          </p:cNvSpPr>
          <p:nvPr>
            <p:ph type="title"/>
          </p:nvPr>
        </p:nvSpPr>
        <p:spPr>
          <a:xfrm>
            <a:off x="35560" y="0"/>
            <a:ext cx="10515600" cy="1325563"/>
          </a:xfrm>
        </p:spPr>
        <p:txBody>
          <a:bodyPr/>
          <a:lstStyle/>
          <a:p>
            <a:r>
              <a:rPr lang="en-US" dirty="0"/>
              <a:t>Drawing a Class Diagram</a:t>
            </a:r>
          </a:p>
        </p:txBody>
      </p:sp>
      <p:sp>
        <p:nvSpPr>
          <p:cNvPr id="4" name="TextBox 3">
            <a:extLst>
              <a:ext uri="{FF2B5EF4-FFF2-40B4-BE49-F238E27FC236}">
                <a16:creationId xmlns:a16="http://schemas.microsoft.com/office/drawing/2014/main" id="{337A60D2-0CCB-1561-B502-C1E0EB4E2C19}"/>
              </a:ext>
            </a:extLst>
          </p:cNvPr>
          <p:cNvSpPr txBox="1"/>
          <p:nvPr/>
        </p:nvSpPr>
        <p:spPr>
          <a:xfrm>
            <a:off x="162560" y="1188720"/>
            <a:ext cx="11348720" cy="4583306"/>
          </a:xfrm>
          <a:prstGeom prst="rect">
            <a:avLst/>
          </a:prstGeom>
          <a:noFill/>
        </p:spPr>
        <p:txBody>
          <a:bodyPr wrap="square">
            <a:spAutoFit/>
          </a:bodyPr>
          <a:lstStyle/>
          <a:p>
            <a:pPr marL="12700">
              <a:lnSpc>
                <a:spcPct val="100000"/>
              </a:lnSpc>
              <a:spcBef>
                <a:spcPts val="850"/>
              </a:spcBef>
            </a:pPr>
            <a:r>
              <a:rPr lang="en-US" sz="2800" dirty="0">
                <a:solidFill>
                  <a:srgbClr val="7B8898"/>
                </a:solidFill>
                <a:latin typeface="Arial" panose="020B0604020202020204" pitchFamily="34" charset="0"/>
                <a:cs typeface="Arial" panose="020B0604020202020204" pitchFamily="34" charset="0"/>
              </a:rPr>
              <a:t>The following points should be remembered :</a:t>
            </a:r>
          </a:p>
          <a:p>
            <a:pPr marL="985520" marR="261620" indent="-342900">
              <a:lnSpc>
                <a:spcPts val="3500"/>
              </a:lnSpc>
              <a:spcBef>
                <a:spcPts val="260"/>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The name should be meaningful to describe the aspect of the system. </a:t>
            </a:r>
          </a:p>
          <a:p>
            <a:pPr marL="985520" marR="261620" indent="-342900">
              <a:lnSpc>
                <a:spcPts val="3500"/>
              </a:lnSpc>
              <a:spcBef>
                <a:spcPts val="260"/>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Each element and their relationships should be identified in advance.</a:t>
            </a:r>
          </a:p>
          <a:p>
            <a:pPr marL="985520" indent="-342900">
              <a:lnSpc>
                <a:spcPct val="100000"/>
              </a:lnSpc>
              <a:spcBef>
                <a:spcPts val="605"/>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Responsibility (attributes and methods) of each class should be clearly identified.</a:t>
            </a:r>
          </a:p>
          <a:p>
            <a:pPr marL="985520" marR="378460" indent="-342900">
              <a:lnSpc>
                <a:spcPts val="2380"/>
              </a:lnSpc>
              <a:spcBef>
                <a:spcPts val="1155"/>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For each class, a minimum number of properties should be specified because unnecessary properties will make the diagram complicated.</a:t>
            </a:r>
          </a:p>
          <a:p>
            <a:pPr marL="985520" marR="5080" indent="-342900">
              <a:lnSpc>
                <a:spcPts val="2380"/>
              </a:lnSpc>
              <a:spcBef>
                <a:spcPts val="1125"/>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Use notes when ever required to describe some aspect because at the end of the drawing it should be understandable to the developer/coder.</a:t>
            </a:r>
          </a:p>
          <a:p>
            <a:pPr marL="985520" indent="-342900">
              <a:lnSpc>
                <a:spcPts val="2510"/>
              </a:lnSpc>
              <a:spcBef>
                <a:spcPts val="825"/>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Finally, before making the final version, it should be drawn on plain paper and reworked as many times as possible to make it correct</a:t>
            </a:r>
          </a:p>
        </p:txBody>
      </p:sp>
    </p:spTree>
    <p:extLst>
      <p:ext uri="{BB962C8B-B14F-4D97-AF65-F5344CB8AC3E}">
        <p14:creationId xmlns:p14="http://schemas.microsoft.com/office/powerpoint/2010/main" val="92711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B878-9C74-853B-F19A-85EFA17020B7}"/>
              </a:ext>
            </a:extLst>
          </p:cNvPr>
          <p:cNvSpPr>
            <a:spLocks noGrp="1"/>
          </p:cNvSpPr>
          <p:nvPr>
            <p:ph type="title"/>
          </p:nvPr>
        </p:nvSpPr>
        <p:spPr>
          <a:xfrm>
            <a:off x="35560" y="0"/>
            <a:ext cx="10515600" cy="1325563"/>
          </a:xfrm>
        </p:spPr>
        <p:txBody>
          <a:bodyPr/>
          <a:lstStyle/>
          <a:p>
            <a:r>
              <a:rPr lang="en-US" dirty="0"/>
              <a:t>Object Diagram</a:t>
            </a:r>
          </a:p>
        </p:txBody>
      </p:sp>
      <p:sp>
        <p:nvSpPr>
          <p:cNvPr id="4" name="TextBox 3">
            <a:extLst>
              <a:ext uri="{FF2B5EF4-FFF2-40B4-BE49-F238E27FC236}">
                <a16:creationId xmlns:a16="http://schemas.microsoft.com/office/drawing/2014/main" id="{337A60D2-0CCB-1561-B502-C1E0EB4E2C19}"/>
              </a:ext>
            </a:extLst>
          </p:cNvPr>
          <p:cNvSpPr txBox="1"/>
          <p:nvPr/>
        </p:nvSpPr>
        <p:spPr>
          <a:xfrm>
            <a:off x="640080" y="1188720"/>
            <a:ext cx="10871200" cy="5034712"/>
          </a:xfrm>
          <a:prstGeom prst="rect">
            <a:avLst/>
          </a:prstGeom>
          <a:noFill/>
        </p:spPr>
        <p:txBody>
          <a:bodyPr wrap="square">
            <a:spAutoFit/>
          </a:bodyPr>
          <a:lstStyle/>
          <a:p>
            <a:pPr marL="985520" marR="261620" indent="-342900">
              <a:lnSpc>
                <a:spcPts val="3500"/>
              </a:lnSpc>
              <a:spcBef>
                <a:spcPts val="260"/>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Object diagrams describe the static structure of a system at a particular time. They can be used to test class diagrams for accuracy.</a:t>
            </a:r>
          </a:p>
          <a:p>
            <a:pPr marL="985520" marR="261620" indent="-342900">
              <a:lnSpc>
                <a:spcPts val="3500"/>
              </a:lnSpc>
              <a:spcBef>
                <a:spcPts val="260"/>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It is a special kind of class diagram. Recall, object is an instance of a class.</a:t>
            </a:r>
          </a:p>
          <a:p>
            <a:pPr marL="985520" indent="-342900">
              <a:lnSpc>
                <a:spcPct val="100000"/>
              </a:lnSpc>
              <a:spcBef>
                <a:spcPts val="605"/>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The object diagram captures the state of different classes in the software system and the associations at a given point of time.</a:t>
            </a:r>
          </a:p>
          <a:p>
            <a:pPr marL="985520" indent="-342900">
              <a:lnSpc>
                <a:spcPct val="100000"/>
              </a:lnSpc>
              <a:spcBef>
                <a:spcPts val="605"/>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Can be used for:</a:t>
            </a:r>
          </a:p>
          <a:p>
            <a:pPr marL="1442720" marR="378460" lvl="1" indent="-342900">
              <a:lnSpc>
                <a:spcPts val="2380"/>
              </a:lnSpc>
              <a:spcBef>
                <a:spcPts val="1155"/>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Making the prototype of a system. </a:t>
            </a:r>
          </a:p>
          <a:p>
            <a:pPr marL="1442720" marR="378460" lvl="1" indent="-342900">
              <a:lnSpc>
                <a:spcPts val="2380"/>
              </a:lnSpc>
              <a:spcBef>
                <a:spcPts val="1155"/>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Reverse engineering.</a:t>
            </a:r>
          </a:p>
          <a:p>
            <a:pPr marL="1442720" marR="378460" lvl="1" indent="-342900">
              <a:lnSpc>
                <a:spcPts val="2380"/>
              </a:lnSpc>
              <a:spcBef>
                <a:spcPts val="1155"/>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Modelling complex data structures.</a:t>
            </a:r>
          </a:p>
          <a:p>
            <a:pPr marL="1442720" marR="378460" lvl="1" indent="-342900">
              <a:lnSpc>
                <a:spcPts val="2380"/>
              </a:lnSpc>
              <a:spcBef>
                <a:spcPts val="1155"/>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Understanding the system from practical perspective.</a:t>
            </a:r>
          </a:p>
        </p:txBody>
      </p:sp>
    </p:spTree>
    <p:extLst>
      <p:ext uri="{BB962C8B-B14F-4D97-AF65-F5344CB8AC3E}">
        <p14:creationId xmlns:p14="http://schemas.microsoft.com/office/powerpoint/2010/main" val="755754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975360" y="1610360"/>
            <a:ext cx="9977120" cy="4373880"/>
          </a:xfrm>
          <a:prstGeom prst="rect">
            <a:avLst/>
          </a:prstGeom>
        </p:spPr>
      </p:pic>
      <p:sp>
        <p:nvSpPr>
          <p:cNvPr id="10" name="Title 9">
            <a:extLst>
              <a:ext uri="{FF2B5EF4-FFF2-40B4-BE49-F238E27FC236}">
                <a16:creationId xmlns:a16="http://schemas.microsoft.com/office/drawing/2014/main" id="{78E3A7E6-3E74-D156-20AA-9177B252E265}"/>
              </a:ext>
            </a:extLst>
          </p:cNvPr>
          <p:cNvSpPr>
            <a:spLocks noGrp="1"/>
          </p:cNvSpPr>
          <p:nvPr>
            <p:ph type="title"/>
          </p:nvPr>
        </p:nvSpPr>
        <p:spPr>
          <a:xfrm>
            <a:off x="93959" y="170079"/>
            <a:ext cx="11259841" cy="1204061"/>
          </a:xfrm>
        </p:spPr>
        <p:txBody>
          <a:bodyPr/>
          <a:lstStyle/>
          <a:p>
            <a:r>
              <a:rPr lang="en-US" dirty="0"/>
              <a:t>Object Diagram: Order Management System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360E-E2E7-6010-2CF8-69B1AAA2976D}"/>
              </a:ext>
            </a:extLst>
          </p:cNvPr>
          <p:cNvSpPr>
            <a:spLocks noGrp="1"/>
          </p:cNvSpPr>
          <p:nvPr>
            <p:ph type="title"/>
          </p:nvPr>
        </p:nvSpPr>
        <p:spPr>
          <a:xfrm>
            <a:off x="0" y="0"/>
            <a:ext cx="10515600" cy="1325563"/>
          </a:xfrm>
        </p:spPr>
        <p:txBody>
          <a:bodyPr/>
          <a:lstStyle/>
          <a:p>
            <a:r>
              <a:rPr lang="en-US" dirty="0"/>
              <a:t>State Diagram</a:t>
            </a:r>
          </a:p>
        </p:txBody>
      </p:sp>
      <p:sp>
        <p:nvSpPr>
          <p:cNvPr id="4" name="TextBox 3">
            <a:extLst>
              <a:ext uri="{FF2B5EF4-FFF2-40B4-BE49-F238E27FC236}">
                <a16:creationId xmlns:a16="http://schemas.microsoft.com/office/drawing/2014/main" id="{88534760-F250-C09B-09D6-C5A1FD2A3CC2}"/>
              </a:ext>
            </a:extLst>
          </p:cNvPr>
          <p:cNvSpPr txBox="1"/>
          <p:nvPr/>
        </p:nvSpPr>
        <p:spPr>
          <a:xfrm>
            <a:off x="213360" y="1076366"/>
            <a:ext cx="11511280" cy="5447645"/>
          </a:xfrm>
          <a:prstGeom prst="rect">
            <a:avLst/>
          </a:prstGeom>
          <a:noFill/>
        </p:spPr>
        <p:txBody>
          <a:bodyPr wrap="square">
            <a:spAutoFit/>
          </a:bodyPr>
          <a:lstStyle/>
          <a:p>
            <a:pPr marL="298450" marR="339090" indent="-285750">
              <a:lnSpc>
                <a:spcPts val="2160"/>
              </a:lnSpc>
              <a:spcBef>
                <a:spcPts val="370"/>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As the name suggests, it describes different states of a component in a system. The states are specific to a component/object of a system.</a:t>
            </a:r>
          </a:p>
          <a:p>
            <a:pPr marL="298450" indent="-285750">
              <a:lnSpc>
                <a:spcPct val="100000"/>
              </a:lnSpc>
              <a:spcBef>
                <a:spcPts val="810"/>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Objects in the system change status in response to events. Used to model dynamic nature of a system.</a:t>
            </a:r>
          </a:p>
          <a:p>
            <a:pPr marL="298450" marR="5080" indent="-285750">
              <a:lnSpc>
                <a:spcPts val="2160"/>
              </a:lnSpc>
              <a:spcBef>
                <a:spcPts val="1110"/>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They describe the flow of control from one state to another state. States are defined as a condition in which an object exists and it changes when some event is triggered.</a:t>
            </a:r>
          </a:p>
          <a:p>
            <a:pPr marL="298450" marR="5080" indent="-285750">
              <a:lnSpc>
                <a:spcPts val="2160"/>
              </a:lnSpc>
              <a:spcBef>
                <a:spcPts val="1110"/>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Main purposes:</a:t>
            </a:r>
          </a:p>
          <a:p>
            <a:pPr marL="755650" marR="5080" lvl="1" indent="-285750">
              <a:lnSpc>
                <a:spcPts val="2160"/>
              </a:lnSpc>
              <a:spcBef>
                <a:spcPts val="1110"/>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To model dynamic aspect of a system. </a:t>
            </a:r>
          </a:p>
          <a:p>
            <a:pPr marL="755650" marR="5080" lvl="1" indent="-285750">
              <a:lnSpc>
                <a:spcPts val="2160"/>
              </a:lnSpc>
              <a:spcBef>
                <a:spcPts val="1110"/>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To model lifetime of a reactive system.</a:t>
            </a:r>
          </a:p>
          <a:p>
            <a:pPr marL="755650" marR="5080" lvl="1" indent="-285750">
              <a:lnSpc>
                <a:spcPts val="2160"/>
              </a:lnSpc>
              <a:spcBef>
                <a:spcPts val="1110"/>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To describe different states of an object during its lifetime. </a:t>
            </a:r>
          </a:p>
          <a:p>
            <a:pPr marL="755650" marR="5080" lvl="1" indent="-285750">
              <a:lnSpc>
                <a:spcPts val="2160"/>
              </a:lnSpc>
              <a:spcBef>
                <a:spcPts val="1110"/>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Define a state machine to model states of an object.</a:t>
            </a:r>
          </a:p>
          <a:p>
            <a:pPr marL="755650" marR="5080" lvl="1" indent="-285750">
              <a:lnSpc>
                <a:spcPts val="2160"/>
              </a:lnSpc>
              <a:spcBef>
                <a:spcPts val="1110"/>
              </a:spcBef>
              <a:buFont typeface="Arial" panose="020B0604020202020204" pitchFamily="34" charset="0"/>
              <a:buChar char="•"/>
            </a:pPr>
            <a:endParaRPr lang="en-US" sz="2400" dirty="0">
              <a:solidFill>
                <a:srgbClr val="7B8898"/>
              </a:solidFill>
              <a:latin typeface="Arial" panose="020B0604020202020204" pitchFamily="34" charset="0"/>
              <a:cs typeface="Arial" panose="020B0604020202020204" pitchFamily="34" charset="0"/>
            </a:endParaRPr>
          </a:p>
          <a:p>
            <a:pPr marL="755650" marR="5080" lvl="1" indent="-285750">
              <a:lnSpc>
                <a:spcPts val="2160"/>
              </a:lnSpc>
              <a:spcBef>
                <a:spcPts val="1110"/>
              </a:spcBef>
              <a:buFont typeface="Arial" panose="020B0604020202020204" pitchFamily="34" charset="0"/>
              <a:buChar char="•"/>
            </a:pPr>
            <a:endParaRPr lang="en-US" sz="2400" dirty="0">
              <a:solidFill>
                <a:srgbClr val="7B889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2243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1722120" y="1864360"/>
            <a:ext cx="8747760" cy="3355340"/>
          </a:xfrm>
          <a:prstGeom prst="rect">
            <a:avLst/>
          </a:prstGeom>
        </p:spPr>
      </p:pic>
      <p:sp>
        <p:nvSpPr>
          <p:cNvPr id="8" name="Title 7">
            <a:extLst>
              <a:ext uri="{FF2B5EF4-FFF2-40B4-BE49-F238E27FC236}">
                <a16:creationId xmlns:a16="http://schemas.microsoft.com/office/drawing/2014/main" id="{CDD53D7C-1F6D-CEB7-B537-E822873F8D1D}"/>
              </a:ext>
            </a:extLst>
          </p:cNvPr>
          <p:cNvSpPr>
            <a:spLocks noGrp="1"/>
          </p:cNvSpPr>
          <p:nvPr>
            <p:ph type="title"/>
          </p:nvPr>
        </p:nvSpPr>
        <p:spPr>
          <a:xfrm>
            <a:off x="192721" y="151813"/>
            <a:ext cx="10515600" cy="1325563"/>
          </a:xfrm>
        </p:spPr>
        <p:txBody>
          <a:bodyPr/>
          <a:lstStyle/>
          <a:p>
            <a:r>
              <a:rPr lang="en-US" dirty="0"/>
              <a:t>State Diagram for a toaster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445375" y="1108183"/>
            <a:ext cx="10800693" cy="5223994"/>
          </a:xfrm>
          <a:prstGeom prst="rect">
            <a:avLst/>
          </a:prstGeom>
        </p:spPr>
        <p:txBody>
          <a:bodyPr vert="horz" wrap="square" lIns="0" tIns="12065" rIns="0" bIns="0" rtlCol="0">
            <a:spAutoFit/>
          </a:bodyPr>
          <a:lstStyle/>
          <a:p>
            <a:pPr marL="355600" marR="5080" indent="-342900">
              <a:lnSpc>
                <a:spcPct val="141000"/>
              </a:lnSpc>
              <a:spcBef>
                <a:spcPts val="95"/>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UML = Unified Modeling Language</a:t>
            </a:r>
          </a:p>
          <a:p>
            <a:pPr marL="355600" marR="5080" indent="-342900">
              <a:lnSpc>
                <a:spcPct val="141000"/>
              </a:lnSpc>
              <a:spcBef>
                <a:spcPts val="95"/>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A standard language for specifying, visualizing, constructing, and documenting a system in which software represents the most significant part</a:t>
            </a:r>
          </a:p>
          <a:p>
            <a:pPr marL="355600" marR="5080" indent="-342900">
              <a:lnSpc>
                <a:spcPct val="141000"/>
              </a:lnSpc>
              <a:spcBef>
                <a:spcPts val="95"/>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Different from the other common programming languages like Python, C++, Java, SQL</a:t>
            </a:r>
          </a:p>
          <a:p>
            <a:pPr marL="355600" marR="5080" indent="-342900">
              <a:lnSpc>
                <a:spcPct val="141000"/>
              </a:lnSpc>
              <a:spcBef>
                <a:spcPts val="95"/>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Pictorial language used to make software ‘blueprints’</a:t>
            </a:r>
          </a:p>
          <a:p>
            <a:pPr marL="355600" marR="5080" indent="-342900">
              <a:lnSpc>
                <a:spcPct val="141000"/>
              </a:lnSpc>
              <a:spcBef>
                <a:spcPts val="95"/>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Can serve as a central notation for software development process</a:t>
            </a:r>
          </a:p>
          <a:p>
            <a:pPr marL="355600" marR="5080" indent="-342900">
              <a:lnSpc>
                <a:spcPct val="141000"/>
              </a:lnSpc>
              <a:spcBef>
                <a:spcPts val="95"/>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Using UML helps project teams communicate, explore potential designs, and validate the architectural designs of software</a:t>
            </a:r>
          </a:p>
          <a:p>
            <a:pPr marL="355600" marR="5080" indent="-342900">
              <a:lnSpc>
                <a:spcPct val="141000"/>
              </a:lnSpc>
              <a:spcBef>
                <a:spcPts val="95"/>
              </a:spcBef>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Diagrams are made using notation of things and relationships</a:t>
            </a:r>
          </a:p>
        </p:txBody>
      </p:sp>
      <p:sp>
        <p:nvSpPr>
          <p:cNvPr id="20" name="Title 1">
            <a:extLst>
              <a:ext uri="{FF2B5EF4-FFF2-40B4-BE49-F238E27FC236}">
                <a16:creationId xmlns:a16="http://schemas.microsoft.com/office/drawing/2014/main" id="{E4942543-8C6E-5FFC-03F3-C0597D7E8F00}"/>
              </a:ext>
            </a:extLst>
          </p:cNvPr>
          <p:cNvSpPr>
            <a:spLocks noGrp="1"/>
          </p:cNvSpPr>
          <p:nvPr>
            <p:ph type="title"/>
          </p:nvPr>
        </p:nvSpPr>
        <p:spPr>
          <a:xfrm>
            <a:off x="0" y="27792"/>
            <a:ext cx="10515600" cy="995096"/>
          </a:xfrm>
        </p:spPr>
        <p:txBody>
          <a:bodyPr>
            <a:normAutofit/>
          </a:bodyPr>
          <a:lstStyle/>
          <a:p>
            <a:r>
              <a:rPr lang="en-US" dirty="0"/>
              <a:t>UML in Software</a:t>
            </a:r>
            <a:r>
              <a:rPr lang="en-US" dirty="0">
                <a:solidFill>
                  <a:schemeClr val="tx1"/>
                </a:solidFill>
              </a:rPr>
              <a:t> </a:t>
            </a:r>
            <a:r>
              <a:rPr lang="en-US" dirty="0">
                <a:solidFill>
                  <a:srgbClr val="0076FF"/>
                </a:solidFill>
              </a:rPr>
              <a:t>Development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45C6F-B199-EC96-C0F0-81B4638276F0}"/>
              </a:ext>
            </a:extLst>
          </p:cNvPr>
          <p:cNvSpPr>
            <a:spLocks noGrp="1"/>
          </p:cNvSpPr>
          <p:nvPr>
            <p:ph type="title"/>
          </p:nvPr>
        </p:nvSpPr>
        <p:spPr>
          <a:xfrm>
            <a:off x="0" y="0"/>
            <a:ext cx="10515600" cy="1325563"/>
          </a:xfrm>
        </p:spPr>
        <p:txBody>
          <a:bodyPr/>
          <a:lstStyle/>
          <a:p>
            <a:r>
              <a:rPr lang="en-US" dirty="0"/>
              <a:t>Activity Diagram</a:t>
            </a:r>
          </a:p>
        </p:txBody>
      </p:sp>
      <p:sp>
        <p:nvSpPr>
          <p:cNvPr id="4" name="TextBox 3">
            <a:extLst>
              <a:ext uri="{FF2B5EF4-FFF2-40B4-BE49-F238E27FC236}">
                <a16:creationId xmlns:a16="http://schemas.microsoft.com/office/drawing/2014/main" id="{FD0B6535-87AC-6A4C-CEC4-B6CA6BD3BD9E}"/>
              </a:ext>
            </a:extLst>
          </p:cNvPr>
          <p:cNvSpPr txBox="1"/>
          <p:nvPr/>
        </p:nvSpPr>
        <p:spPr>
          <a:xfrm>
            <a:off x="243840" y="1026160"/>
            <a:ext cx="11755120" cy="5447645"/>
          </a:xfrm>
          <a:prstGeom prst="rect">
            <a:avLst/>
          </a:prstGeom>
          <a:noFill/>
        </p:spPr>
        <p:txBody>
          <a:bodyPr wrap="square">
            <a:spAutoFit/>
          </a:bodyPr>
          <a:lstStyle/>
          <a:p>
            <a:pPr marL="298450" marR="233679" indent="-285750">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Activity diagram is a flow chart to represent the flow form one activity to another activity. The activity can be described as an operation of the system.</a:t>
            </a:r>
          </a:p>
          <a:p>
            <a:pPr marL="298450" marR="5080" indent="-285750">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The control flow is drawn from one operation to another. This flow can be sequential, branched or concurrent. Activity diagrams deal with all types of flow control by using different elements like fork, join etc.</a:t>
            </a:r>
          </a:p>
          <a:p>
            <a:pPr marL="298450" indent="-285750">
              <a:lnSpc>
                <a:spcPct val="100000"/>
              </a:lnSpc>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Purposes can be described as:</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Draw the activity flow of a system.</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Describe the sequence from one activity to another.</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Describe the parallel, branched and concurrent flow of the system.</a:t>
            </a:r>
          </a:p>
          <a:p>
            <a:pPr marL="298450" indent="-285750">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Before drawing an activity diagram, should identify the following elements:</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Activities, Conditions, Associations, Constraints</a:t>
            </a:r>
          </a:p>
        </p:txBody>
      </p:sp>
    </p:spTree>
    <p:extLst>
      <p:ext uri="{BB962C8B-B14F-4D97-AF65-F5344CB8AC3E}">
        <p14:creationId xmlns:p14="http://schemas.microsoft.com/office/powerpoint/2010/main" val="1627473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2200972" y="1131514"/>
            <a:ext cx="5695522" cy="5312465"/>
          </a:xfrm>
          <a:prstGeom prst="rect">
            <a:avLst/>
          </a:prstGeom>
        </p:spPr>
      </p:pic>
      <p:sp>
        <p:nvSpPr>
          <p:cNvPr id="7" name="Title 1">
            <a:extLst>
              <a:ext uri="{FF2B5EF4-FFF2-40B4-BE49-F238E27FC236}">
                <a16:creationId xmlns:a16="http://schemas.microsoft.com/office/drawing/2014/main" id="{7BE2CA9E-1A4F-9240-E0BC-CAF7B78F8D80}"/>
              </a:ext>
            </a:extLst>
          </p:cNvPr>
          <p:cNvSpPr>
            <a:spLocks noGrp="1"/>
          </p:cNvSpPr>
          <p:nvPr>
            <p:ph type="title"/>
          </p:nvPr>
        </p:nvSpPr>
        <p:spPr>
          <a:xfrm>
            <a:off x="0" y="0"/>
            <a:ext cx="10515600" cy="1325563"/>
          </a:xfrm>
        </p:spPr>
        <p:txBody>
          <a:bodyPr/>
          <a:lstStyle/>
          <a:p>
            <a:r>
              <a:rPr lang="en-US" dirty="0"/>
              <a:t>Activity Diagram: ATM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2852498" y="995680"/>
            <a:ext cx="6321981" cy="5862316"/>
          </a:xfrm>
          <a:prstGeom prst="rect">
            <a:avLst/>
          </a:prstGeom>
        </p:spPr>
      </p:pic>
      <p:sp>
        <p:nvSpPr>
          <p:cNvPr id="8" name="Title 7">
            <a:extLst>
              <a:ext uri="{FF2B5EF4-FFF2-40B4-BE49-F238E27FC236}">
                <a16:creationId xmlns:a16="http://schemas.microsoft.com/office/drawing/2014/main" id="{13FA0089-BEF0-C977-D107-B94CE44D5549}"/>
              </a:ext>
            </a:extLst>
          </p:cNvPr>
          <p:cNvSpPr>
            <a:spLocks noGrp="1"/>
          </p:cNvSpPr>
          <p:nvPr>
            <p:ph type="title"/>
          </p:nvPr>
        </p:nvSpPr>
        <p:spPr>
          <a:xfrm>
            <a:off x="0" y="29845"/>
            <a:ext cx="10515600" cy="1325563"/>
          </a:xfrm>
        </p:spPr>
        <p:txBody>
          <a:bodyPr/>
          <a:lstStyle/>
          <a:p>
            <a:r>
              <a:rPr lang="en-US" dirty="0"/>
              <a:t>Activity Diagram: Library Checkout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4765040" y="102861"/>
            <a:ext cx="5426716" cy="6755139"/>
          </a:xfrm>
          <a:prstGeom prst="rect">
            <a:avLst/>
          </a:prstGeom>
        </p:spPr>
      </p:pic>
      <p:sp>
        <p:nvSpPr>
          <p:cNvPr id="6" name="object 6"/>
          <p:cNvSpPr txBox="1">
            <a:spLocks noGrp="1"/>
          </p:cNvSpPr>
          <p:nvPr>
            <p:ph type="title"/>
          </p:nvPr>
        </p:nvSpPr>
        <p:spPr>
          <a:xfrm>
            <a:off x="64451" y="151550"/>
            <a:ext cx="4444685" cy="1367041"/>
          </a:xfrm>
          <a:prstGeom prst="rect">
            <a:avLst/>
          </a:prstGeom>
        </p:spPr>
        <p:txBody>
          <a:bodyPr vert="horz" wrap="square" lIns="0" tIns="12700" rIns="0" bIns="0" rtlCol="0">
            <a:spAutoFit/>
          </a:bodyPr>
          <a:lstStyle/>
          <a:p>
            <a:pPr marL="12700">
              <a:lnSpc>
                <a:spcPct val="100000"/>
              </a:lnSpc>
              <a:spcBef>
                <a:spcPts val="100"/>
              </a:spcBef>
            </a:pPr>
            <a:r>
              <a:rPr lang="en-US" dirty="0"/>
              <a:t>Activity Diagram: Pay Electric Bill</a:t>
            </a:r>
            <a:endParaRPr spc="-18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BFDDA-702C-068C-6D01-8C5C23C735A0}"/>
              </a:ext>
            </a:extLst>
          </p:cNvPr>
          <p:cNvSpPr>
            <a:spLocks noGrp="1"/>
          </p:cNvSpPr>
          <p:nvPr>
            <p:ph type="title"/>
          </p:nvPr>
        </p:nvSpPr>
        <p:spPr>
          <a:xfrm>
            <a:off x="0" y="0"/>
            <a:ext cx="10515600" cy="1325563"/>
          </a:xfrm>
        </p:spPr>
        <p:txBody>
          <a:bodyPr/>
          <a:lstStyle/>
          <a:p>
            <a:r>
              <a:rPr lang="en-US" dirty="0"/>
              <a:t>Sequence Diagram</a:t>
            </a:r>
          </a:p>
        </p:txBody>
      </p:sp>
      <p:sp>
        <p:nvSpPr>
          <p:cNvPr id="4" name="TextBox 3">
            <a:extLst>
              <a:ext uri="{FF2B5EF4-FFF2-40B4-BE49-F238E27FC236}">
                <a16:creationId xmlns:a16="http://schemas.microsoft.com/office/drawing/2014/main" id="{27FAB755-13FE-B749-9A60-1571869830CD}"/>
              </a:ext>
            </a:extLst>
          </p:cNvPr>
          <p:cNvSpPr txBox="1"/>
          <p:nvPr/>
        </p:nvSpPr>
        <p:spPr>
          <a:xfrm>
            <a:off x="152400" y="883920"/>
            <a:ext cx="11948160" cy="4832092"/>
          </a:xfrm>
          <a:prstGeom prst="rect">
            <a:avLst/>
          </a:prstGeom>
          <a:noFill/>
        </p:spPr>
        <p:txBody>
          <a:bodyPr wrap="square">
            <a:spAutoFit/>
          </a:bodyPr>
          <a:lstStyle/>
          <a:p>
            <a:pPr marL="298450" marR="5080" indent="-285750">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Used to describe some interactions among different objects/actors in the software system. </a:t>
            </a:r>
          </a:p>
          <a:p>
            <a:pPr marL="298450" marR="5080" indent="-285750">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Interactions are time-ordered.</a:t>
            </a:r>
          </a:p>
          <a:p>
            <a:pPr marL="298450" indent="-285750">
              <a:lnSpc>
                <a:spcPct val="100000"/>
              </a:lnSpc>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Purposes can be described as:</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Capture dynamic behavior of a system.</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Describe the message flow of a system.</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Describe structural organization and interactions of objects</a:t>
            </a:r>
          </a:p>
          <a:p>
            <a:pPr marL="298450" indent="-285750">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Before drawing, identify the following elements:</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Objects/actors taking part in the interaction</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Message flow among these objects/actors</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Sequence of messages flowing between</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Object/actor organization</a:t>
            </a:r>
            <a:endParaRPr lang="en-US" dirty="0"/>
          </a:p>
        </p:txBody>
      </p:sp>
    </p:spTree>
    <p:extLst>
      <p:ext uri="{BB962C8B-B14F-4D97-AF65-F5344CB8AC3E}">
        <p14:creationId xmlns:p14="http://schemas.microsoft.com/office/powerpoint/2010/main" val="1026776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426720" y="1026160"/>
            <a:ext cx="12527280" cy="5720080"/>
          </a:xfrm>
          <a:prstGeom prst="rect">
            <a:avLst/>
          </a:prstGeom>
          <a:noFill/>
        </p:spPr>
      </p:pic>
      <p:sp>
        <p:nvSpPr>
          <p:cNvPr id="8" name="Title 7">
            <a:extLst>
              <a:ext uri="{FF2B5EF4-FFF2-40B4-BE49-F238E27FC236}">
                <a16:creationId xmlns:a16="http://schemas.microsoft.com/office/drawing/2014/main" id="{3FF51522-2DEC-4F4C-DAF8-37432AE7578B}"/>
              </a:ext>
            </a:extLst>
          </p:cNvPr>
          <p:cNvSpPr>
            <a:spLocks noGrp="1"/>
          </p:cNvSpPr>
          <p:nvPr>
            <p:ph type="title"/>
          </p:nvPr>
        </p:nvSpPr>
        <p:spPr>
          <a:xfrm>
            <a:off x="0" y="29845"/>
            <a:ext cx="10515600" cy="1325563"/>
          </a:xfrm>
        </p:spPr>
        <p:txBody>
          <a:bodyPr/>
          <a:lstStyle/>
          <a:p>
            <a:r>
              <a:rPr lang="en-US" dirty="0"/>
              <a:t>Sequence Diagram: Borrow Library Book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103556" y="1181448"/>
            <a:ext cx="5626746" cy="5569520"/>
          </a:xfrm>
          <a:prstGeom prst="rect">
            <a:avLst/>
          </a:prstGeom>
        </p:spPr>
      </p:pic>
      <p:sp>
        <p:nvSpPr>
          <p:cNvPr id="8" name="Title 7">
            <a:extLst>
              <a:ext uri="{FF2B5EF4-FFF2-40B4-BE49-F238E27FC236}">
                <a16:creationId xmlns:a16="http://schemas.microsoft.com/office/drawing/2014/main" id="{0E3E7D7D-D50A-4533-8B1A-E6011E7DAC65}"/>
              </a:ext>
            </a:extLst>
          </p:cNvPr>
          <p:cNvSpPr>
            <a:spLocks noGrp="1"/>
          </p:cNvSpPr>
          <p:nvPr>
            <p:ph type="title"/>
          </p:nvPr>
        </p:nvSpPr>
        <p:spPr>
          <a:xfrm>
            <a:off x="0" y="0"/>
            <a:ext cx="10515600" cy="1325563"/>
          </a:xfrm>
        </p:spPr>
        <p:txBody>
          <a:bodyPr/>
          <a:lstStyle/>
          <a:p>
            <a:r>
              <a:rPr lang="en-US" dirty="0"/>
              <a:t>Sequence Diagram: Check Email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D3F8-0CFE-8FC2-9495-7623287C6BEE}"/>
              </a:ext>
            </a:extLst>
          </p:cNvPr>
          <p:cNvSpPr>
            <a:spLocks noGrp="1"/>
          </p:cNvSpPr>
          <p:nvPr>
            <p:ph type="title"/>
          </p:nvPr>
        </p:nvSpPr>
        <p:spPr>
          <a:xfrm>
            <a:off x="0" y="0"/>
            <a:ext cx="10515600" cy="1325563"/>
          </a:xfrm>
        </p:spPr>
        <p:txBody>
          <a:bodyPr/>
          <a:lstStyle/>
          <a:p>
            <a:r>
              <a:rPr lang="en-US" dirty="0"/>
              <a:t>Component Diagram</a:t>
            </a:r>
          </a:p>
        </p:txBody>
      </p:sp>
      <p:sp>
        <p:nvSpPr>
          <p:cNvPr id="3" name="TextBox 2">
            <a:extLst>
              <a:ext uri="{FF2B5EF4-FFF2-40B4-BE49-F238E27FC236}">
                <a16:creationId xmlns:a16="http://schemas.microsoft.com/office/drawing/2014/main" id="{65B387A2-93D3-571A-8066-6B3B82453994}"/>
              </a:ext>
            </a:extLst>
          </p:cNvPr>
          <p:cNvSpPr txBox="1"/>
          <p:nvPr/>
        </p:nvSpPr>
        <p:spPr>
          <a:xfrm>
            <a:off x="152400" y="883920"/>
            <a:ext cx="11948160" cy="5755422"/>
          </a:xfrm>
          <a:prstGeom prst="rect">
            <a:avLst/>
          </a:prstGeom>
          <a:noFill/>
        </p:spPr>
        <p:txBody>
          <a:bodyPr wrap="square">
            <a:spAutoFit/>
          </a:bodyPr>
          <a:lstStyle/>
          <a:p>
            <a:pPr marL="298450" marR="5080" indent="-285750">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Difficult in terms of nature and behavior because they are used to model physical aspects of a system. </a:t>
            </a:r>
          </a:p>
          <a:p>
            <a:pPr marL="298450" marR="5080" indent="-285750">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Physical aspects are executables, libraries, configuration files, documents that are held in a node (run-time).</a:t>
            </a:r>
          </a:p>
          <a:p>
            <a:pPr marL="298450" indent="-285750">
              <a:lnSpc>
                <a:spcPct val="100000"/>
              </a:lnSpc>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Used to visualize the organization and relationships among components in a software system.</a:t>
            </a:r>
          </a:p>
          <a:p>
            <a:pPr marL="298450" indent="-285750">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Purposes can be described as:</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Visualize components of a system</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Construct executables by using forward and reverse engineering</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Show the organization and relationship with components</a:t>
            </a:r>
          </a:p>
          <a:p>
            <a:pPr marL="298450" indent="-285750">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Before drawing, identify the following elements:</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Files used by the system</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Libraries and other API relevant to the system</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Relationships among the APIs and libraries used</a:t>
            </a:r>
            <a:endParaRPr lang="en-US" dirty="0"/>
          </a:p>
        </p:txBody>
      </p:sp>
    </p:spTree>
    <p:extLst>
      <p:ext uri="{BB962C8B-B14F-4D97-AF65-F5344CB8AC3E}">
        <p14:creationId xmlns:p14="http://schemas.microsoft.com/office/powerpoint/2010/main" val="630992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30740" y="820925"/>
            <a:ext cx="10301592" cy="5959254"/>
          </a:xfrm>
          <a:prstGeom prst="rect">
            <a:avLst/>
          </a:prstGeom>
        </p:spPr>
      </p:pic>
      <p:sp>
        <p:nvSpPr>
          <p:cNvPr id="6" name="object 6"/>
          <p:cNvSpPr txBox="1">
            <a:spLocks noGrp="1"/>
          </p:cNvSpPr>
          <p:nvPr>
            <p:ph type="title"/>
          </p:nvPr>
        </p:nvSpPr>
        <p:spPr>
          <a:xfrm>
            <a:off x="-1" y="37698"/>
            <a:ext cx="11177081" cy="783227"/>
          </a:xfrm>
          <a:prstGeom prst="rect">
            <a:avLst/>
          </a:prstGeom>
        </p:spPr>
        <p:txBody>
          <a:bodyPr vert="horz" wrap="square" lIns="0" tIns="166052" rIns="0" bIns="0" rtlCol="0">
            <a:spAutoFit/>
          </a:bodyPr>
          <a:lstStyle/>
          <a:p>
            <a:pPr marL="308610">
              <a:lnSpc>
                <a:spcPct val="100000"/>
              </a:lnSpc>
              <a:spcBef>
                <a:spcPts val="100"/>
              </a:spcBef>
            </a:pPr>
            <a:r>
              <a:rPr lang="en-US" sz="4000" spc="-55" dirty="0"/>
              <a:t>Component</a:t>
            </a:r>
            <a:r>
              <a:rPr lang="en-US" sz="4000" spc="-60" dirty="0"/>
              <a:t> </a:t>
            </a:r>
            <a:r>
              <a:rPr lang="en-US" sz="4000" spc="-100" dirty="0"/>
              <a:t>Diagram:</a:t>
            </a:r>
            <a:r>
              <a:rPr lang="en-US" sz="4000" spc="-45" dirty="0"/>
              <a:t> </a:t>
            </a:r>
            <a:r>
              <a:rPr lang="en-US" sz="4000" spc="-254" dirty="0"/>
              <a:t>Library</a:t>
            </a:r>
            <a:r>
              <a:rPr lang="en-US" sz="4000" spc="-55" dirty="0"/>
              <a:t> </a:t>
            </a:r>
            <a:r>
              <a:rPr lang="en-US" sz="4000" spc="-125" dirty="0"/>
              <a:t>Management</a:t>
            </a:r>
            <a:r>
              <a:rPr lang="en-US" sz="4000" spc="-5" dirty="0"/>
              <a:t> </a:t>
            </a:r>
            <a:r>
              <a:rPr lang="en-US" sz="4000" spc="-360" dirty="0"/>
              <a:t>System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1461247" y="767775"/>
            <a:ext cx="7721664" cy="5901966"/>
          </a:xfrm>
          <a:prstGeom prst="rect">
            <a:avLst/>
          </a:prstGeom>
        </p:spPr>
      </p:pic>
      <p:sp>
        <p:nvSpPr>
          <p:cNvPr id="6" name="object 6"/>
          <p:cNvSpPr txBox="1">
            <a:spLocks noGrp="1"/>
          </p:cNvSpPr>
          <p:nvPr>
            <p:ph type="title"/>
          </p:nvPr>
        </p:nvSpPr>
        <p:spPr>
          <a:xfrm>
            <a:off x="68223" y="119658"/>
            <a:ext cx="11235317" cy="689932"/>
          </a:xfrm>
          <a:prstGeom prst="rect">
            <a:avLst/>
          </a:prstGeom>
        </p:spPr>
        <p:txBody>
          <a:bodyPr vert="horz" wrap="square" lIns="0" tIns="12700" rIns="0" bIns="0" rtlCol="0">
            <a:spAutoFit/>
          </a:bodyPr>
          <a:lstStyle/>
          <a:p>
            <a:pPr marL="12700">
              <a:lnSpc>
                <a:spcPct val="100000"/>
              </a:lnSpc>
              <a:spcBef>
                <a:spcPts val="100"/>
              </a:spcBef>
            </a:pPr>
            <a:r>
              <a:rPr lang="en-US" spc="-50" dirty="0"/>
              <a:t>Component</a:t>
            </a:r>
            <a:r>
              <a:rPr lang="en-US" spc="-105" dirty="0"/>
              <a:t> </a:t>
            </a:r>
            <a:r>
              <a:rPr lang="en-US" spc="-95" dirty="0"/>
              <a:t>Diagram</a:t>
            </a:r>
            <a:r>
              <a:rPr lang="en-US" spc="-75" dirty="0"/>
              <a:t> </a:t>
            </a:r>
            <a:r>
              <a:rPr lang="en-US" spc="-225" dirty="0"/>
              <a:t>For</a:t>
            </a:r>
            <a:r>
              <a:rPr lang="en-US" spc="-315" dirty="0"/>
              <a:t> </a:t>
            </a:r>
            <a:r>
              <a:rPr lang="en-US" spc="-85" dirty="0"/>
              <a:t>ATM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0FB3-E147-E03B-2594-8CEEE3E1200D}"/>
              </a:ext>
            </a:extLst>
          </p:cNvPr>
          <p:cNvSpPr>
            <a:spLocks noGrp="1"/>
          </p:cNvSpPr>
          <p:nvPr>
            <p:ph type="title"/>
          </p:nvPr>
        </p:nvSpPr>
        <p:spPr>
          <a:xfrm>
            <a:off x="45720" y="18255"/>
            <a:ext cx="10515600" cy="1325563"/>
          </a:xfrm>
        </p:spPr>
        <p:txBody>
          <a:bodyPr/>
          <a:lstStyle/>
          <a:p>
            <a:r>
              <a:rPr lang="en-US" dirty="0"/>
              <a:t>Today’s UML…</a:t>
            </a:r>
          </a:p>
        </p:txBody>
      </p:sp>
      <p:sp>
        <p:nvSpPr>
          <p:cNvPr id="3" name="Content Placeholder 2">
            <a:extLst>
              <a:ext uri="{FF2B5EF4-FFF2-40B4-BE49-F238E27FC236}">
                <a16:creationId xmlns:a16="http://schemas.microsoft.com/office/drawing/2014/main" id="{01D08443-F9A3-DA53-6953-F4F56F19D238}"/>
              </a:ext>
            </a:extLst>
          </p:cNvPr>
          <p:cNvSpPr>
            <a:spLocks noGrp="1"/>
          </p:cNvSpPr>
          <p:nvPr>
            <p:ph idx="1"/>
          </p:nvPr>
        </p:nvSpPr>
        <p:spPr>
          <a:xfrm>
            <a:off x="838200" y="1825625"/>
            <a:ext cx="9880600" cy="1720215"/>
          </a:xfrm>
        </p:spPr>
        <p:txBody>
          <a:bodyPr/>
          <a:lstStyle/>
          <a:p>
            <a:pPr marL="0" indent="0">
              <a:buNone/>
            </a:pPr>
            <a:r>
              <a:rPr lang="en-US" dirty="0"/>
              <a:t>“A good 70% of UML was a useless farce to sell overpriced, clunky tools. Don’t learn UML to go around annoying people with useless class diagrams. Do learn the basics so you can read a sequence diagram and learn to think this way.”</a:t>
            </a:r>
          </a:p>
          <a:p>
            <a:endParaRPr lang="en-US" dirty="0"/>
          </a:p>
          <a:p>
            <a:endParaRPr lang="en-US" dirty="0"/>
          </a:p>
        </p:txBody>
      </p:sp>
      <p:sp>
        <p:nvSpPr>
          <p:cNvPr id="4" name="TextBox 3">
            <a:extLst>
              <a:ext uri="{FF2B5EF4-FFF2-40B4-BE49-F238E27FC236}">
                <a16:creationId xmlns:a16="http://schemas.microsoft.com/office/drawing/2014/main" id="{A873F0C8-A0E2-2120-D737-3FFD68EDB572}"/>
              </a:ext>
            </a:extLst>
          </p:cNvPr>
          <p:cNvSpPr txBox="1"/>
          <p:nvPr/>
        </p:nvSpPr>
        <p:spPr>
          <a:xfrm>
            <a:off x="3505799" y="4027647"/>
            <a:ext cx="7213001" cy="1569660"/>
          </a:xfrm>
          <a:prstGeom prst="rect">
            <a:avLst/>
          </a:prstGeom>
          <a:noFill/>
        </p:spPr>
        <p:txBody>
          <a:bodyPr wrap="none" rtlCol="0">
            <a:spAutoFit/>
          </a:bodyPr>
          <a:lstStyle/>
          <a:p>
            <a:pPr algn="r"/>
            <a:r>
              <a:rPr lang="en-US" sz="2400" dirty="0"/>
              <a:t>Andrew Oliver</a:t>
            </a:r>
          </a:p>
          <a:p>
            <a:pPr algn="r"/>
            <a:r>
              <a:rPr lang="en-US" sz="2400" i="1" u="sng" dirty="0"/>
              <a:t>InfoWorld</a:t>
            </a:r>
          </a:p>
          <a:p>
            <a:pPr algn="r"/>
            <a:r>
              <a:rPr lang="en-US" sz="2400" i="1" dirty="0"/>
              <a:t>“7 Books you must read to be a real software developer”</a:t>
            </a:r>
          </a:p>
          <a:p>
            <a:pPr algn="r"/>
            <a:r>
              <a:rPr lang="en-US" sz="2400" dirty="0"/>
              <a:t>April 19, 2018</a:t>
            </a:r>
          </a:p>
        </p:txBody>
      </p:sp>
    </p:spTree>
    <p:extLst>
      <p:ext uri="{BB962C8B-B14F-4D97-AF65-F5344CB8AC3E}">
        <p14:creationId xmlns:p14="http://schemas.microsoft.com/office/powerpoint/2010/main" val="1172023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D3F8-0CFE-8FC2-9495-7623287C6BEE}"/>
              </a:ext>
            </a:extLst>
          </p:cNvPr>
          <p:cNvSpPr>
            <a:spLocks noGrp="1"/>
          </p:cNvSpPr>
          <p:nvPr>
            <p:ph type="title"/>
          </p:nvPr>
        </p:nvSpPr>
        <p:spPr>
          <a:xfrm>
            <a:off x="0" y="0"/>
            <a:ext cx="10515600" cy="1325563"/>
          </a:xfrm>
        </p:spPr>
        <p:txBody>
          <a:bodyPr/>
          <a:lstStyle/>
          <a:p>
            <a:r>
              <a:rPr lang="en-US" dirty="0"/>
              <a:t>Deployment Diagram</a:t>
            </a:r>
          </a:p>
        </p:txBody>
      </p:sp>
      <p:sp>
        <p:nvSpPr>
          <p:cNvPr id="3" name="TextBox 2">
            <a:extLst>
              <a:ext uri="{FF2B5EF4-FFF2-40B4-BE49-F238E27FC236}">
                <a16:creationId xmlns:a16="http://schemas.microsoft.com/office/drawing/2014/main" id="{65B387A2-93D3-571A-8066-6B3B82453994}"/>
              </a:ext>
            </a:extLst>
          </p:cNvPr>
          <p:cNvSpPr txBox="1"/>
          <p:nvPr/>
        </p:nvSpPr>
        <p:spPr>
          <a:xfrm>
            <a:off x="152400" y="883920"/>
            <a:ext cx="11948160" cy="6001643"/>
          </a:xfrm>
          <a:prstGeom prst="rect">
            <a:avLst/>
          </a:prstGeom>
          <a:noFill/>
        </p:spPr>
        <p:txBody>
          <a:bodyPr wrap="square">
            <a:spAutoFit/>
          </a:bodyPr>
          <a:lstStyle/>
          <a:p>
            <a:pPr marL="298450" marR="5080" indent="-285750">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Used to visualize the topology of the physical components of a system and where the software components are deployed. Deployment diagrams consist of nodes and their relationships.</a:t>
            </a:r>
          </a:p>
          <a:p>
            <a:pPr marL="298450" indent="-285750">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Purposes can be described as:</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Visualize cloud/hosted topology of a system.</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Describe the components used to deploy software components.</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Describe runtime processing nodes.</a:t>
            </a:r>
          </a:p>
          <a:p>
            <a:pPr marL="298450" indent="-285750">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Before drawing, identify the following:</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Nodes and relationship among themselves</a:t>
            </a:r>
          </a:p>
          <a:p>
            <a:pPr marL="298450" indent="-285750">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Useful for system engineers it shows control of these:</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Performance</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Scalability</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Maintainability</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Portability</a:t>
            </a:r>
          </a:p>
          <a:p>
            <a:pPr marL="469900" lvl="1"/>
            <a:endParaRPr lang="en-US" sz="2400" dirty="0">
              <a:solidFill>
                <a:srgbClr val="7B889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8308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1979629" y="1459863"/>
            <a:ext cx="5898192" cy="4940937"/>
          </a:xfrm>
          <a:prstGeom prst="rect">
            <a:avLst/>
          </a:prstGeom>
        </p:spPr>
      </p:pic>
      <p:sp>
        <p:nvSpPr>
          <p:cNvPr id="6" name="object 6"/>
          <p:cNvSpPr txBox="1">
            <a:spLocks noGrp="1"/>
          </p:cNvSpPr>
          <p:nvPr>
            <p:ph type="title"/>
          </p:nvPr>
        </p:nvSpPr>
        <p:spPr>
          <a:xfrm>
            <a:off x="0" y="-90027"/>
            <a:ext cx="11167224" cy="1521890"/>
          </a:xfrm>
          <a:prstGeom prst="rect">
            <a:avLst/>
          </a:prstGeom>
        </p:spPr>
        <p:txBody>
          <a:bodyPr vert="horz" wrap="square" lIns="0" tIns="166052" rIns="0" bIns="0" rtlCol="0">
            <a:spAutoFit/>
          </a:bodyPr>
          <a:lstStyle/>
          <a:p>
            <a:pPr marL="308610">
              <a:lnSpc>
                <a:spcPct val="100000"/>
              </a:lnSpc>
              <a:spcBef>
                <a:spcPts val="100"/>
              </a:spcBef>
            </a:pPr>
            <a:r>
              <a:rPr lang="en-US" spc="-195" dirty="0"/>
              <a:t>Deployment</a:t>
            </a:r>
            <a:r>
              <a:rPr lang="en-US" dirty="0"/>
              <a:t> </a:t>
            </a:r>
            <a:r>
              <a:rPr lang="en-US" spc="-100" dirty="0"/>
              <a:t>Diagram: </a:t>
            </a:r>
            <a:r>
              <a:rPr lang="en-US" spc="-254" dirty="0"/>
              <a:t>Library</a:t>
            </a:r>
            <a:r>
              <a:rPr lang="en-US" spc="-35" dirty="0"/>
              <a:t> </a:t>
            </a:r>
            <a:r>
              <a:rPr lang="en-US" spc="-125" dirty="0"/>
              <a:t>Management</a:t>
            </a:r>
            <a:r>
              <a:rPr lang="en-US" spc="40" dirty="0"/>
              <a:t> </a:t>
            </a:r>
            <a:r>
              <a:rPr lang="en-US" spc="-360" dirty="0"/>
              <a:t>System</a:t>
            </a:r>
          </a:p>
        </p:txBody>
      </p:sp>
      <p:sp>
        <p:nvSpPr>
          <p:cNvPr id="2" name="Cloud 1">
            <a:extLst>
              <a:ext uri="{FF2B5EF4-FFF2-40B4-BE49-F238E27FC236}">
                <a16:creationId xmlns:a16="http://schemas.microsoft.com/office/drawing/2014/main" id="{4A405A5A-981A-D741-6B9E-CF84AEE5D7DE}"/>
              </a:ext>
            </a:extLst>
          </p:cNvPr>
          <p:cNvSpPr/>
          <p:nvPr/>
        </p:nvSpPr>
        <p:spPr>
          <a:xfrm>
            <a:off x="1979629" y="684918"/>
            <a:ext cx="5307292" cy="4713219"/>
          </a:xfrm>
          <a:prstGeom prst="cloud">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D3F8-0CFE-8FC2-9495-7623287C6BEE}"/>
              </a:ext>
            </a:extLst>
          </p:cNvPr>
          <p:cNvSpPr>
            <a:spLocks noGrp="1"/>
          </p:cNvSpPr>
          <p:nvPr>
            <p:ph type="title"/>
          </p:nvPr>
        </p:nvSpPr>
        <p:spPr>
          <a:xfrm>
            <a:off x="0" y="0"/>
            <a:ext cx="10515600" cy="1325563"/>
          </a:xfrm>
        </p:spPr>
        <p:txBody>
          <a:bodyPr/>
          <a:lstStyle/>
          <a:p>
            <a:r>
              <a:rPr lang="en-US" dirty="0"/>
              <a:t>Use Case Diagram</a:t>
            </a:r>
          </a:p>
        </p:txBody>
      </p:sp>
      <p:sp>
        <p:nvSpPr>
          <p:cNvPr id="3" name="TextBox 2">
            <a:extLst>
              <a:ext uri="{FF2B5EF4-FFF2-40B4-BE49-F238E27FC236}">
                <a16:creationId xmlns:a16="http://schemas.microsoft.com/office/drawing/2014/main" id="{65B387A2-93D3-571A-8066-6B3B82453994}"/>
              </a:ext>
            </a:extLst>
          </p:cNvPr>
          <p:cNvSpPr txBox="1"/>
          <p:nvPr/>
        </p:nvSpPr>
        <p:spPr>
          <a:xfrm>
            <a:off x="152400" y="883920"/>
            <a:ext cx="11948160" cy="4462760"/>
          </a:xfrm>
          <a:prstGeom prst="rect">
            <a:avLst/>
          </a:prstGeom>
          <a:noFill/>
        </p:spPr>
        <p:txBody>
          <a:bodyPr wrap="square">
            <a:spAutoFit/>
          </a:bodyPr>
          <a:lstStyle/>
          <a:p>
            <a:pPr marL="298450" marR="5080" indent="-285750">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Use case diagrams consists of actors, components, and their relationships. The diagram is used to model a system/subsystem of an application. A single use case diagram captures a particular functionality of a system.</a:t>
            </a:r>
          </a:p>
          <a:p>
            <a:pPr marL="298450" indent="-285750">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Purposes can be described as:</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Gather requirements of a system</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Get an outside view of a system.</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Identify external and internal factors influencing the system</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Show interactions among the requirements of actors.</a:t>
            </a:r>
          </a:p>
          <a:p>
            <a:pPr marL="755650" lvl="1" indent="-285750">
              <a:buFont typeface="Arial" panose="020B0604020202020204" pitchFamily="34" charset="0"/>
              <a:buChar char="•"/>
            </a:pPr>
            <a:endParaRPr lang="en-US" sz="2400" dirty="0">
              <a:solidFill>
                <a:srgbClr val="7B8898"/>
              </a:solidFill>
              <a:latin typeface="Arial" panose="020B0604020202020204" pitchFamily="34" charset="0"/>
              <a:cs typeface="Arial" panose="020B0604020202020204" pitchFamily="34" charset="0"/>
            </a:endParaRPr>
          </a:p>
          <a:p>
            <a:pPr marL="469900" lvl="1"/>
            <a:endParaRPr lang="en-US" sz="2400" dirty="0">
              <a:solidFill>
                <a:srgbClr val="7B889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2469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D3F8-0CFE-8FC2-9495-7623287C6BEE}"/>
              </a:ext>
            </a:extLst>
          </p:cNvPr>
          <p:cNvSpPr>
            <a:spLocks noGrp="1"/>
          </p:cNvSpPr>
          <p:nvPr>
            <p:ph type="title"/>
          </p:nvPr>
        </p:nvSpPr>
        <p:spPr>
          <a:xfrm>
            <a:off x="0" y="0"/>
            <a:ext cx="10515600" cy="1325563"/>
          </a:xfrm>
        </p:spPr>
        <p:txBody>
          <a:bodyPr/>
          <a:lstStyle/>
          <a:p>
            <a:r>
              <a:rPr lang="en-US" dirty="0"/>
              <a:t>Use Case Diagram</a:t>
            </a:r>
          </a:p>
        </p:txBody>
      </p:sp>
      <p:sp>
        <p:nvSpPr>
          <p:cNvPr id="3" name="TextBox 2">
            <a:extLst>
              <a:ext uri="{FF2B5EF4-FFF2-40B4-BE49-F238E27FC236}">
                <a16:creationId xmlns:a16="http://schemas.microsoft.com/office/drawing/2014/main" id="{65B387A2-93D3-571A-8066-6B3B82453994}"/>
              </a:ext>
            </a:extLst>
          </p:cNvPr>
          <p:cNvSpPr txBox="1"/>
          <p:nvPr/>
        </p:nvSpPr>
        <p:spPr>
          <a:xfrm>
            <a:off x="152400" y="883920"/>
            <a:ext cx="11948160" cy="5386090"/>
          </a:xfrm>
          <a:prstGeom prst="rect">
            <a:avLst/>
          </a:prstGeom>
          <a:noFill/>
        </p:spPr>
        <p:txBody>
          <a:bodyPr wrap="square">
            <a:spAutoFit/>
          </a:bodyPr>
          <a:lstStyle/>
          <a:p>
            <a:pPr marL="298450" indent="-285750">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Guidelines for drawing:</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The name of a use case is very important and should be chosen in such a way so that it can identify the functionalities performed</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Give a suitable name for actors (Human or component) </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Show relationships and dependencies clearly</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Do not try to include all types of relationships</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The main purpose is to identify requirements and use notations to clarify some important points</a:t>
            </a:r>
          </a:p>
          <a:p>
            <a:pPr marL="298450" indent="-285750">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Places where use case diagrams are used:</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Requirement analysis and high-level design</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Model the context of a system</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Reverse engineering</a:t>
            </a:r>
          </a:p>
          <a:p>
            <a:pPr marL="755650" lvl="1" indent="-285750">
              <a:buFont typeface="Arial" panose="020B0604020202020204" pitchFamily="34" charset="0"/>
              <a:buChar char="•"/>
            </a:pPr>
            <a:r>
              <a:rPr lang="en-US" sz="2400" dirty="0">
                <a:solidFill>
                  <a:srgbClr val="7B8898"/>
                </a:solidFill>
                <a:latin typeface="Arial" panose="020B0604020202020204" pitchFamily="34" charset="0"/>
                <a:cs typeface="Arial" panose="020B0604020202020204" pitchFamily="34" charset="0"/>
              </a:rPr>
              <a:t>Forward engineering</a:t>
            </a:r>
          </a:p>
          <a:p>
            <a:pPr marL="469900" lvl="1"/>
            <a:endParaRPr lang="en-US" sz="2400" dirty="0">
              <a:solidFill>
                <a:srgbClr val="7B889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9390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0" y="172471"/>
            <a:ext cx="10444480" cy="780277"/>
          </a:xfrm>
          <a:prstGeom prst="rect">
            <a:avLst/>
          </a:prstGeom>
        </p:spPr>
        <p:txBody>
          <a:bodyPr vert="horz" wrap="square" lIns="0" tIns="102171" rIns="0" bIns="0" rtlCol="0">
            <a:spAutoFit/>
          </a:bodyPr>
          <a:lstStyle/>
          <a:p>
            <a:pPr marL="308610">
              <a:lnSpc>
                <a:spcPct val="100000"/>
              </a:lnSpc>
              <a:spcBef>
                <a:spcPts val="100"/>
              </a:spcBef>
            </a:pPr>
            <a:r>
              <a:rPr spc="-365" dirty="0"/>
              <a:t>U</a:t>
            </a:r>
            <a:r>
              <a:rPr lang="en-US" spc="-365" dirty="0"/>
              <a:t>se Case Diagram: Inventory System</a:t>
            </a:r>
            <a:endParaRPr spc="-360" dirty="0"/>
          </a:p>
        </p:txBody>
      </p:sp>
      <p:pic>
        <p:nvPicPr>
          <p:cNvPr id="7" name="Picture 6">
            <a:extLst>
              <a:ext uri="{FF2B5EF4-FFF2-40B4-BE49-F238E27FC236}">
                <a16:creationId xmlns:a16="http://schemas.microsoft.com/office/drawing/2014/main" id="{ABAD36A2-CD90-C4ED-2087-39DEB5FA208F}"/>
              </a:ext>
            </a:extLst>
          </p:cNvPr>
          <p:cNvPicPr>
            <a:picLocks noChangeAspect="1"/>
          </p:cNvPicPr>
          <p:nvPr/>
        </p:nvPicPr>
        <p:blipFill>
          <a:blip r:embed="rId2"/>
          <a:stretch>
            <a:fillRect/>
          </a:stretch>
        </p:blipFill>
        <p:spPr>
          <a:xfrm>
            <a:off x="565150" y="1099300"/>
            <a:ext cx="9530480" cy="57587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6BFDCA-A2E8-6B20-1FEF-ACC0C0975FCB}"/>
              </a:ext>
            </a:extLst>
          </p:cNvPr>
          <p:cNvSpPr txBox="1">
            <a:spLocks/>
          </p:cNvSpPr>
          <p:nvPr/>
        </p:nvSpPr>
        <p:spPr>
          <a:xfrm>
            <a:off x="152400" y="1801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52FF"/>
                </a:solidFill>
                <a:latin typeface="Arial" charset="0"/>
                <a:ea typeface="Arial" charset="0"/>
                <a:cs typeface="Arial" charset="0"/>
              </a:defRPr>
            </a:lvl1pPr>
          </a:lstStyle>
          <a:p>
            <a:r>
              <a:rPr lang="en-US"/>
              <a:t>Attributions</a:t>
            </a:r>
          </a:p>
        </p:txBody>
      </p:sp>
      <p:sp>
        <p:nvSpPr>
          <p:cNvPr id="2" name="TextBox 1">
            <a:extLst>
              <a:ext uri="{FF2B5EF4-FFF2-40B4-BE49-F238E27FC236}">
                <a16:creationId xmlns:a16="http://schemas.microsoft.com/office/drawing/2014/main" id="{F0F10391-0D55-AE2B-628E-A3713B1BF9E0}"/>
              </a:ext>
            </a:extLst>
          </p:cNvPr>
          <p:cNvSpPr txBox="1"/>
          <p:nvPr/>
        </p:nvSpPr>
        <p:spPr>
          <a:xfrm>
            <a:off x="567559" y="1600200"/>
            <a:ext cx="11167241" cy="3416320"/>
          </a:xfrm>
          <a:prstGeom prst="rect">
            <a:avLst/>
          </a:prstGeom>
          <a:noFill/>
        </p:spPr>
        <p:txBody>
          <a:bodyPr wrap="square" rtlCol="0">
            <a:spAutoFit/>
          </a:bodyPr>
          <a:lstStyle/>
          <a:p>
            <a:pPr marL="342900" indent="-342900">
              <a:buFont typeface="+mj-lt"/>
              <a:buAutoNum type="arabicPeriod"/>
            </a:pPr>
            <a:r>
              <a:rPr lang="en-US" sz="2400" dirty="0"/>
              <a:t>Ashita Agrawal, </a:t>
            </a:r>
            <a:r>
              <a:rPr lang="en-US" sz="2400" dirty="0">
                <a:hlinkClick r:id="rId2"/>
              </a:rPr>
              <a:t>https://www.slideshare.net/ASHadventurelover/introduction-to-uml-diagrams</a:t>
            </a:r>
            <a:endParaRPr lang="en-US" sz="2400" dirty="0"/>
          </a:p>
          <a:p>
            <a:pPr marL="342900" indent="-342900">
              <a:buFont typeface="+mj-lt"/>
              <a:buAutoNum type="arabicPeriod"/>
            </a:pPr>
            <a:r>
              <a:rPr lang="en-US" sz="2400" dirty="0" err="1"/>
              <a:t>Nwabueze</a:t>
            </a:r>
            <a:r>
              <a:rPr lang="en-US" sz="2400" dirty="0"/>
              <a:t> </a:t>
            </a:r>
            <a:r>
              <a:rPr lang="en-US" sz="2400" dirty="0" err="1"/>
              <a:t>Obioma</a:t>
            </a:r>
            <a:r>
              <a:rPr lang="en-US" sz="2400" dirty="0"/>
              <a:t>, </a:t>
            </a:r>
            <a:r>
              <a:rPr lang="en-US" sz="2400" dirty="0">
                <a:hlinkClick r:id="rId3"/>
              </a:rPr>
              <a:t>https://www.slideshare.net/Zed4rReal/uml-and-software-modeling-toolspptx</a:t>
            </a:r>
            <a:endParaRPr lang="en-US" sz="2400" dirty="0"/>
          </a:p>
          <a:p>
            <a:pPr marL="342900" indent="-342900">
              <a:buFont typeface="+mj-lt"/>
              <a:buAutoNum type="arabicPeriod"/>
            </a:pPr>
            <a:r>
              <a:rPr lang="en-US" sz="2400" dirty="0"/>
              <a:t>Brad </a:t>
            </a:r>
            <a:r>
              <a:rPr lang="en-US" sz="2400" dirty="0" err="1"/>
              <a:t>Beiermann</a:t>
            </a:r>
            <a:r>
              <a:rPr lang="en-US" sz="2400" dirty="0"/>
              <a:t>, </a:t>
            </a:r>
            <a:r>
              <a:rPr lang="en-US" sz="2400" dirty="0">
                <a:hlinkClick r:id="rId4"/>
              </a:rPr>
              <a:t>https://www.slideshare.net/BradBeiermann/the-language-of-application-architecture</a:t>
            </a:r>
            <a:endParaRPr lang="en-US" sz="2400" dirty="0"/>
          </a:p>
          <a:p>
            <a:pPr marL="342900" indent="-342900">
              <a:buFont typeface="+mj-lt"/>
              <a:buAutoNum type="arabicPeriod"/>
            </a:pPr>
            <a:r>
              <a:rPr lang="en-US" sz="2400" b="0" i="0" dirty="0">
                <a:solidFill>
                  <a:srgbClr val="242424"/>
                </a:solidFill>
                <a:effectLst/>
                <a:latin typeface="sohne"/>
                <a:hlinkClick r:id="rId5"/>
              </a:rPr>
              <a:t>http://uml.org</a:t>
            </a:r>
            <a:r>
              <a:rPr lang="en-US" sz="2400" b="0" i="0" dirty="0">
                <a:solidFill>
                  <a:srgbClr val="242424"/>
                </a:solidFill>
                <a:effectLst/>
                <a:latin typeface="sohne"/>
              </a:rPr>
              <a:t> Maintained by the Object Management Group, Inc.</a:t>
            </a:r>
          </a:p>
          <a:p>
            <a:pPr marL="342900" indent="-342900">
              <a:buFont typeface="+mj-lt"/>
              <a:buAutoNum type="arabicPeriod"/>
            </a:pPr>
            <a:endParaRPr lang="en-US" sz="2400" dirty="0"/>
          </a:p>
          <a:p>
            <a:pPr marL="342900" indent="-342900">
              <a:buFont typeface="+mj-lt"/>
              <a:buAutoNum type="arabicPeriod"/>
            </a:pPr>
            <a:endParaRPr lang="en-US" sz="2400" dirty="0">
              <a:hlinkClick r:id="rId2"/>
            </a:endParaRPr>
          </a:p>
        </p:txBody>
      </p:sp>
    </p:spTree>
    <p:extLst>
      <p:ext uri="{BB962C8B-B14F-4D97-AF65-F5344CB8AC3E}">
        <p14:creationId xmlns:p14="http://schemas.microsoft.com/office/powerpoint/2010/main" val="397188248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81A3-E1BA-9EB1-20D3-1D9B04210B53}"/>
              </a:ext>
            </a:extLst>
          </p:cNvPr>
          <p:cNvSpPr>
            <a:spLocks noGrp="1"/>
          </p:cNvSpPr>
          <p:nvPr>
            <p:ph type="title"/>
          </p:nvPr>
        </p:nvSpPr>
        <p:spPr/>
        <p:txBody>
          <a:bodyPr/>
          <a:lstStyle/>
          <a:p>
            <a:r>
              <a:rPr lang="en-US"/>
              <a:t>End.</a:t>
            </a:r>
            <a:endParaRPr lang="en-US" dirty="0"/>
          </a:p>
        </p:txBody>
      </p:sp>
      <p:sp>
        <p:nvSpPr>
          <p:cNvPr id="4" name="TextBox 3">
            <a:extLst>
              <a:ext uri="{FF2B5EF4-FFF2-40B4-BE49-F238E27FC236}">
                <a16:creationId xmlns:a16="http://schemas.microsoft.com/office/drawing/2014/main" id="{1E46121A-246A-EBA2-9A18-91273A68EE42}"/>
              </a:ext>
            </a:extLst>
          </p:cNvPr>
          <p:cNvSpPr txBox="1"/>
          <p:nvPr/>
        </p:nvSpPr>
        <p:spPr>
          <a:xfrm>
            <a:off x="1439916" y="1026029"/>
            <a:ext cx="9080939" cy="1487651"/>
          </a:xfrm>
          <a:prstGeom prst="rect">
            <a:avLst/>
          </a:prstGeom>
          <a:solidFill>
            <a:srgbClr val="0067F4">
              <a:alpha val="69804"/>
            </a:srgbClr>
          </a:solidFill>
          <a:ln w="22225">
            <a:solidFill>
              <a:srgbClr val="C00000"/>
            </a:solidFill>
          </a:ln>
        </p:spPr>
        <p:txBody>
          <a:bodyPr wrap="square" rtlCol="0">
            <a:spAutoFit/>
          </a:bodyPr>
          <a:lstStyle/>
          <a:p>
            <a:pPr algn="ctr"/>
            <a:r>
              <a:rPr lang="en-US" sz="4800" b="1" dirty="0">
                <a:latin typeface="Century Gothic" charset="0"/>
                <a:ea typeface="Century Gothic" charset="0"/>
                <a:cs typeface="Century Gothic" charset="0"/>
              </a:rPr>
              <a:t>UML Introduction</a:t>
            </a:r>
          </a:p>
          <a:p>
            <a:pPr algn="ctr"/>
            <a:r>
              <a:rPr lang="en-US" sz="4267" b="1" dirty="0">
                <a:solidFill>
                  <a:schemeClr val="bg1"/>
                </a:solidFill>
                <a:latin typeface="Century Gothic" charset="0"/>
                <a:ea typeface="Century Gothic" charset="0"/>
                <a:cs typeface="Century Gothic" charset="0"/>
              </a:rPr>
              <a:t>Software Development</a:t>
            </a:r>
          </a:p>
        </p:txBody>
      </p:sp>
      <p:sp>
        <p:nvSpPr>
          <p:cNvPr id="5" name="TextBox 4">
            <a:extLst>
              <a:ext uri="{FF2B5EF4-FFF2-40B4-BE49-F238E27FC236}">
                <a16:creationId xmlns:a16="http://schemas.microsoft.com/office/drawing/2014/main" id="{4BEB0005-FD1E-5BE1-6F0C-66C2F0A44497}"/>
              </a:ext>
            </a:extLst>
          </p:cNvPr>
          <p:cNvSpPr txBox="1"/>
          <p:nvPr/>
        </p:nvSpPr>
        <p:spPr>
          <a:xfrm>
            <a:off x="2324746" y="3920767"/>
            <a:ext cx="7542508" cy="1446743"/>
          </a:xfrm>
          <a:prstGeom prst="rect">
            <a:avLst/>
          </a:prstGeom>
          <a:solidFill>
            <a:srgbClr val="0067F4">
              <a:alpha val="69804"/>
            </a:srgbClr>
          </a:solidFill>
          <a:ln w="22225">
            <a:solidFill>
              <a:srgbClr val="C00000"/>
            </a:solidFill>
          </a:ln>
        </p:spPr>
        <p:txBody>
          <a:bodyPr wrap="square" rtlCol="0">
            <a:spAutoFit/>
          </a:bodyPr>
          <a:lstStyle/>
          <a:p>
            <a:pPr algn="ctr"/>
            <a:r>
              <a:rPr lang="en-US" sz="3200" b="1" dirty="0" err="1">
                <a:latin typeface="Century Gothic" charset="0"/>
                <a:ea typeface="Century Gothic" charset="0"/>
                <a:cs typeface="Century Gothic" charset="0"/>
              </a:rPr>
              <a:t>CSc</a:t>
            </a:r>
            <a:r>
              <a:rPr lang="en-US" sz="3200" b="1" dirty="0">
                <a:latin typeface="Century Gothic" charset="0"/>
                <a:ea typeface="Century Gothic" charset="0"/>
                <a:cs typeface="Century Gothic" charset="0"/>
              </a:rPr>
              <a:t> 3350</a:t>
            </a:r>
          </a:p>
          <a:p>
            <a:pPr algn="ctr"/>
            <a:r>
              <a:rPr lang="en-US" sz="1867" b="1" dirty="0">
                <a:solidFill>
                  <a:schemeClr val="bg1"/>
                </a:solidFill>
                <a:latin typeface="Century Gothic" charset="0"/>
                <a:ea typeface="Century Gothic" charset="0"/>
                <a:cs typeface="Century Gothic" charset="0"/>
              </a:rPr>
              <a:t>Dr. William Greg Johnson</a:t>
            </a:r>
          </a:p>
          <a:p>
            <a:pPr algn="ctr"/>
            <a:r>
              <a:rPr lang="en-US" sz="1867" b="1" dirty="0">
                <a:solidFill>
                  <a:schemeClr val="bg1"/>
                </a:solidFill>
                <a:latin typeface="Century Gothic" charset="0"/>
                <a:ea typeface="Century Gothic" charset="0"/>
                <a:cs typeface="Century Gothic" charset="0"/>
              </a:rPr>
              <a:t>Department of Computer Science</a:t>
            </a:r>
          </a:p>
          <a:p>
            <a:pPr algn="ctr"/>
            <a:r>
              <a:rPr lang="en-US" sz="1867" b="1" dirty="0">
                <a:solidFill>
                  <a:schemeClr val="bg1"/>
                </a:solidFill>
                <a:latin typeface="Century Gothic" charset="0"/>
                <a:ea typeface="Century Gothic" charset="0"/>
                <a:cs typeface="Century Gothic" charset="0"/>
              </a:rPr>
              <a:t>Georgia State University</a:t>
            </a:r>
          </a:p>
        </p:txBody>
      </p:sp>
    </p:spTree>
    <p:extLst>
      <p:ext uri="{BB962C8B-B14F-4D97-AF65-F5344CB8AC3E}">
        <p14:creationId xmlns:p14="http://schemas.microsoft.com/office/powerpoint/2010/main" val="34423393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46EE2A62-34EC-8AFF-990B-6A8B10ED12D2}"/>
              </a:ext>
            </a:extLst>
          </p:cNvPr>
          <p:cNvGrpSpPr/>
          <p:nvPr/>
        </p:nvGrpSpPr>
        <p:grpSpPr>
          <a:xfrm>
            <a:off x="588579" y="1651677"/>
            <a:ext cx="10352690" cy="4959329"/>
            <a:chOff x="1846579" y="2009029"/>
            <a:chExt cx="8516621" cy="3744070"/>
          </a:xfrm>
        </p:grpSpPr>
        <p:grpSp>
          <p:nvGrpSpPr>
            <p:cNvPr id="3" name="object 3"/>
            <p:cNvGrpSpPr/>
            <p:nvPr/>
          </p:nvGrpSpPr>
          <p:grpSpPr>
            <a:xfrm>
              <a:off x="3342640" y="2608579"/>
              <a:ext cx="5365115" cy="2459990"/>
              <a:chOff x="3342640" y="2608579"/>
              <a:chExt cx="5365115" cy="2459990"/>
            </a:xfrm>
          </p:grpSpPr>
          <p:sp>
            <p:nvSpPr>
              <p:cNvPr id="4" name="object 4"/>
              <p:cNvSpPr/>
              <p:nvPr/>
            </p:nvSpPr>
            <p:spPr>
              <a:xfrm>
                <a:off x="3356610" y="2622549"/>
                <a:ext cx="5337175" cy="2432050"/>
              </a:xfrm>
              <a:custGeom>
                <a:avLst/>
                <a:gdLst/>
                <a:ahLst/>
                <a:cxnLst/>
                <a:rect l="l" t="t" r="r" b="b"/>
                <a:pathLst>
                  <a:path w="5337175" h="2432050">
                    <a:moveTo>
                      <a:pt x="426719" y="1145539"/>
                    </a:moveTo>
                    <a:lnTo>
                      <a:pt x="5066919" y="1145539"/>
                    </a:lnTo>
                  </a:path>
                  <a:path w="5337175" h="2432050">
                    <a:moveTo>
                      <a:pt x="2761234" y="2431796"/>
                    </a:moveTo>
                    <a:lnTo>
                      <a:pt x="2623819" y="1069339"/>
                    </a:lnTo>
                  </a:path>
                  <a:path w="5337175" h="2432050">
                    <a:moveTo>
                      <a:pt x="2999740" y="805561"/>
                    </a:moveTo>
                    <a:lnTo>
                      <a:pt x="4458970" y="127000"/>
                    </a:lnTo>
                  </a:path>
                  <a:path w="5337175" h="2432050">
                    <a:moveTo>
                      <a:pt x="0" y="1992630"/>
                    </a:moveTo>
                    <a:lnTo>
                      <a:pt x="2081276" y="1272539"/>
                    </a:lnTo>
                  </a:path>
                  <a:path w="5337175" h="2432050">
                    <a:moveTo>
                      <a:pt x="5336920" y="1992630"/>
                    </a:moveTo>
                    <a:lnTo>
                      <a:pt x="2870200" y="1272539"/>
                    </a:lnTo>
                  </a:path>
                  <a:path w="5337175" h="2432050">
                    <a:moveTo>
                      <a:pt x="2048890" y="848487"/>
                    </a:moveTo>
                    <a:lnTo>
                      <a:pt x="962660" y="0"/>
                    </a:lnTo>
                  </a:path>
                </a:pathLst>
              </a:custGeom>
              <a:ln w="27940">
                <a:solidFill>
                  <a:srgbClr val="45122E"/>
                </a:solidFill>
              </a:ln>
            </p:spPr>
            <p:txBody>
              <a:bodyPr wrap="square" lIns="0" tIns="0" rIns="0" bIns="0" rtlCol="0"/>
              <a:lstStyle/>
              <a:p>
                <a:endParaRPr/>
              </a:p>
            </p:txBody>
          </p:sp>
          <p:sp>
            <p:nvSpPr>
              <p:cNvPr id="5" name="object 5"/>
              <p:cNvSpPr/>
              <p:nvPr/>
            </p:nvSpPr>
            <p:spPr>
              <a:xfrm>
                <a:off x="4936490" y="3427729"/>
                <a:ext cx="1922780" cy="571500"/>
              </a:xfrm>
              <a:custGeom>
                <a:avLst/>
                <a:gdLst/>
                <a:ahLst/>
                <a:cxnLst/>
                <a:rect l="l" t="t" r="r" b="b"/>
                <a:pathLst>
                  <a:path w="1922779" h="571500">
                    <a:moveTo>
                      <a:pt x="1827530" y="0"/>
                    </a:moveTo>
                    <a:lnTo>
                      <a:pt x="95250" y="0"/>
                    </a:lnTo>
                    <a:lnTo>
                      <a:pt x="58185" y="7489"/>
                    </a:lnTo>
                    <a:lnTo>
                      <a:pt x="27908" y="27908"/>
                    </a:lnTo>
                    <a:lnTo>
                      <a:pt x="7489" y="58185"/>
                    </a:lnTo>
                    <a:lnTo>
                      <a:pt x="0" y="95250"/>
                    </a:lnTo>
                    <a:lnTo>
                      <a:pt x="0" y="476250"/>
                    </a:lnTo>
                    <a:lnTo>
                      <a:pt x="7489" y="513314"/>
                    </a:lnTo>
                    <a:lnTo>
                      <a:pt x="27908" y="543591"/>
                    </a:lnTo>
                    <a:lnTo>
                      <a:pt x="58185" y="564010"/>
                    </a:lnTo>
                    <a:lnTo>
                      <a:pt x="95250" y="571500"/>
                    </a:lnTo>
                    <a:lnTo>
                      <a:pt x="1827530" y="571500"/>
                    </a:lnTo>
                    <a:lnTo>
                      <a:pt x="1864594" y="564010"/>
                    </a:lnTo>
                    <a:lnTo>
                      <a:pt x="1894871" y="543591"/>
                    </a:lnTo>
                    <a:lnTo>
                      <a:pt x="1915290" y="513314"/>
                    </a:lnTo>
                    <a:lnTo>
                      <a:pt x="1922780" y="476250"/>
                    </a:lnTo>
                    <a:lnTo>
                      <a:pt x="1922780" y="95250"/>
                    </a:lnTo>
                    <a:lnTo>
                      <a:pt x="1915290" y="58185"/>
                    </a:lnTo>
                    <a:lnTo>
                      <a:pt x="1894871" y="27908"/>
                    </a:lnTo>
                    <a:lnTo>
                      <a:pt x="1864594" y="7489"/>
                    </a:lnTo>
                    <a:lnTo>
                      <a:pt x="1827530" y="0"/>
                    </a:lnTo>
                    <a:close/>
                  </a:path>
                </a:pathLst>
              </a:custGeom>
              <a:solidFill>
                <a:srgbClr val="4D1334"/>
              </a:solidFill>
            </p:spPr>
            <p:txBody>
              <a:bodyPr wrap="square" lIns="0" tIns="0" rIns="0" bIns="0" rtlCol="0"/>
              <a:lstStyle/>
              <a:p>
                <a:endParaRPr/>
              </a:p>
            </p:txBody>
          </p:sp>
          <p:sp>
            <p:nvSpPr>
              <p:cNvPr id="6" name="object 6"/>
              <p:cNvSpPr/>
              <p:nvPr/>
            </p:nvSpPr>
            <p:spPr>
              <a:xfrm>
                <a:off x="4936490" y="3427729"/>
                <a:ext cx="1922780" cy="571500"/>
              </a:xfrm>
              <a:custGeom>
                <a:avLst/>
                <a:gdLst/>
                <a:ahLst/>
                <a:cxnLst/>
                <a:rect l="l" t="t" r="r" b="b"/>
                <a:pathLst>
                  <a:path w="1922779" h="571500">
                    <a:moveTo>
                      <a:pt x="0" y="95250"/>
                    </a:moveTo>
                    <a:lnTo>
                      <a:pt x="7489" y="58185"/>
                    </a:lnTo>
                    <a:lnTo>
                      <a:pt x="27908" y="27908"/>
                    </a:lnTo>
                    <a:lnTo>
                      <a:pt x="58185" y="7489"/>
                    </a:lnTo>
                    <a:lnTo>
                      <a:pt x="95250" y="0"/>
                    </a:lnTo>
                    <a:lnTo>
                      <a:pt x="1827530" y="0"/>
                    </a:lnTo>
                    <a:lnTo>
                      <a:pt x="1864594" y="7489"/>
                    </a:lnTo>
                    <a:lnTo>
                      <a:pt x="1894871" y="27908"/>
                    </a:lnTo>
                    <a:lnTo>
                      <a:pt x="1915290" y="58185"/>
                    </a:lnTo>
                    <a:lnTo>
                      <a:pt x="1922780" y="95250"/>
                    </a:lnTo>
                    <a:lnTo>
                      <a:pt x="1922780" y="476250"/>
                    </a:lnTo>
                    <a:lnTo>
                      <a:pt x="1915290" y="513314"/>
                    </a:lnTo>
                    <a:lnTo>
                      <a:pt x="1894871" y="543591"/>
                    </a:lnTo>
                    <a:lnTo>
                      <a:pt x="1864594" y="564010"/>
                    </a:lnTo>
                    <a:lnTo>
                      <a:pt x="1827530" y="571500"/>
                    </a:lnTo>
                    <a:lnTo>
                      <a:pt x="95250" y="571500"/>
                    </a:lnTo>
                    <a:lnTo>
                      <a:pt x="58185" y="564010"/>
                    </a:lnTo>
                    <a:lnTo>
                      <a:pt x="27908" y="543591"/>
                    </a:lnTo>
                    <a:lnTo>
                      <a:pt x="7489" y="513314"/>
                    </a:lnTo>
                    <a:lnTo>
                      <a:pt x="0" y="476250"/>
                    </a:lnTo>
                    <a:lnTo>
                      <a:pt x="0" y="95250"/>
                    </a:lnTo>
                    <a:close/>
                  </a:path>
                </a:pathLst>
              </a:custGeom>
              <a:ln w="22860">
                <a:solidFill>
                  <a:srgbClr val="360A22"/>
                </a:solidFill>
              </a:ln>
            </p:spPr>
            <p:txBody>
              <a:bodyPr wrap="square" lIns="0" tIns="0" rIns="0" bIns="0" rtlCol="0"/>
              <a:lstStyle/>
              <a:p>
                <a:endParaRPr/>
              </a:p>
            </p:txBody>
          </p:sp>
        </p:grpSp>
        <p:sp>
          <p:nvSpPr>
            <p:cNvPr id="7" name="object 7"/>
            <p:cNvSpPr txBox="1"/>
            <p:nvPr/>
          </p:nvSpPr>
          <p:spPr>
            <a:xfrm>
              <a:off x="5657215" y="3556254"/>
              <a:ext cx="478790" cy="299720"/>
            </a:xfrm>
            <a:prstGeom prst="rect">
              <a:avLst/>
            </a:prstGeom>
          </p:spPr>
          <p:txBody>
            <a:bodyPr vert="horz" wrap="square" lIns="0" tIns="12700" rIns="0" bIns="0" rtlCol="0">
              <a:spAutoFit/>
            </a:bodyPr>
            <a:lstStyle/>
            <a:p>
              <a:pPr marL="12700">
                <a:lnSpc>
                  <a:spcPct val="100000"/>
                </a:lnSpc>
                <a:spcBef>
                  <a:spcPts val="100"/>
                </a:spcBef>
              </a:pPr>
              <a:r>
                <a:rPr sz="1800" spc="-70" dirty="0">
                  <a:solidFill>
                    <a:srgbClr val="FFFFFF"/>
                  </a:solidFill>
                  <a:latin typeface="Arial"/>
                  <a:cs typeface="Arial"/>
                </a:rPr>
                <a:t>UML</a:t>
              </a:r>
              <a:endParaRPr sz="1800">
                <a:latin typeface="Arial"/>
                <a:cs typeface="Arial"/>
              </a:endParaRPr>
            </a:p>
          </p:txBody>
        </p:sp>
        <p:grpSp>
          <p:nvGrpSpPr>
            <p:cNvPr id="8" name="object 8"/>
            <p:cNvGrpSpPr/>
            <p:nvPr/>
          </p:nvGrpSpPr>
          <p:grpSpPr>
            <a:xfrm>
              <a:off x="2456179" y="4599940"/>
              <a:ext cx="1950720" cy="713740"/>
              <a:chOff x="2456179" y="4599940"/>
              <a:chExt cx="1950720" cy="713740"/>
            </a:xfrm>
          </p:grpSpPr>
          <p:pic>
            <p:nvPicPr>
              <p:cNvPr id="9" name="object 9"/>
              <p:cNvPicPr/>
              <p:nvPr/>
            </p:nvPicPr>
            <p:blipFill>
              <a:blip r:embed="rId2" cstate="print"/>
              <a:stretch>
                <a:fillRect/>
              </a:stretch>
            </p:blipFill>
            <p:spPr>
              <a:xfrm>
                <a:off x="2470149" y="4613910"/>
                <a:ext cx="1922779" cy="685799"/>
              </a:xfrm>
              <a:prstGeom prst="rect">
                <a:avLst/>
              </a:prstGeom>
            </p:spPr>
          </p:pic>
          <p:sp>
            <p:nvSpPr>
              <p:cNvPr id="10" name="object 10"/>
              <p:cNvSpPr/>
              <p:nvPr/>
            </p:nvSpPr>
            <p:spPr>
              <a:xfrm>
                <a:off x="2470149" y="4613910"/>
                <a:ext cx="1922780" cy="685800"/>
              </a:xfrm>
              <a:custGeom>
                <a:avLst/>
                <a:gdLst/>
                <a:ahLst/>
                <a:cxnLst/>
                <a:rect l="l" t="t" r="r" b="b"/>
                <a:pathLst>
                  <a:path w="1922779" h="685800">
                    <a:moveTo>
                      <a:pt x="0" y="114300"/>
                    </a:moveTo>
                    <a:lnTo>
                      <a:pt x="8983" y="69812"/>
                    </a:lnTo>
                    <a:lnTo>
                      <a:pt x="33480" y="33480"/>
                    </a:lnTo>
                    <a:lnTo>
                      <a:pt x="69812" y="8983"/>
                    </a:lnTo>
                    <a:lnTo>
                      <a:pt x="114300" y="0"/>
                    </a:lnTo>
                    <a:lnTo>
                      <a:pt x="1808479" y="0"/>
                    </a:lnTo>
                    <a:lnTo>
                      <a:pt x="1852967" y="8983"/>
                    </a:lnTo>
                    <a:lnTo>
                      <a:pt x="1889299" y="33480"/>
                    </a:lnTo>
                    <a:lnTo>
                      <a:pt x="1913796" y="69812"/>
                    </a:lnTo>
                    <a:lnTo>
                      <a:pt x="1922779" y="114300"/>
                    </a:lnTo>
                    <a:lnTo>
                      <a:pt x="1922779" y="571500"/>
                    </a:lnTo>
                    <a:lnTo>
                      <a:pt x="1913796" y="615987"/>
                    </a:lnTo>
                    <a:lnTo>
                      <a:pt x="1889299" y="652319"/>
                    </a:lnTo>
                    <a:lnTo>
                      <a:pt x="1852967" y="676816"/>
                    </a:lnTo>
                    <a:lnTo>
                      <a:pt x="1808479" y="685799"/>
                    </a:lnTo>
                    <a:lnTo>
                      <a:pt x="114300" y="685799"/>
                    </a:lnTo>
                    <a:lnTo>
                      <a:pt x="69812" y="676816"/>
                    </a:lnTo>
                    <a:lnTo>
                      <a:pt x="33480" y="652319"/>
                    </a:lnTo>
                    <a:lnTo>
                      <a:pt x="8983" y="615987"/>
                    </a:lnTo>
                    <a:lnTo>
                      <a:pt x="0" y="571500"/>
                    </a:lnTo>
                    <a:lnTo>
                      <a:pt x="0" y="114300"/>
                    </a:lnTo>
                    <a:close/>
                  </a:path>
                </a:pathLst>
              </a:custGeom>
              <a:ln w="27940">
                <a:solidFill>
                  <a:srgbClr val="360A22"/>
                </a:solidFill>
              </a:ln>
            </p:spPr>
            <p:txBody>
              <a:bodyPr wrap="square" lIns="0" tIns="0" rIns="0" bIns="0" rtlCol="0"/>
              <a:lstStyle/>
              <a:p>
                <a:endParaRPr/>
              </a:p>
            </p:txBody>
          </p:sp>
        </p:grpSp>
        <p:sp>
          <p:nvSpPr>
            <p:cNvPr id="11" name="object 11"/>
            <p:cNvSpPr txBox="1"/>
            <p:nvPr/>
          </p:nvSpPr>
          <p:spPr>
            <a:xfrm>
              <a:off x="2888869" y="4800345"/>
              <a:ext cx="1082675" cy="299720"/>
            </a:xfrm>
            <a:prstGeom prst="rect">
              <a:avLst/>
            </a:prstGeom>
          </p:spPr>
          <p:txBody>
            <a:bodyPr vert="horz" wrap="square" lIns="0" tIns="12700" rIns="0" bIns="0" rtlCol="0">
              <a:spAutoFit/>
            </a:bodyPr>
            <a:lstStyle/>
            <a:p>
              <a:pPr marL="12700">
                <a:lnSpc>
                  <a:spcPct val="100000"/>
                </a:lnSpc>
                <a:spcBef>
                  <a:spcPts val="100"/>
                </a:spcBef>
              </a:pPr>
              <a:r>
                <a:rPr sz="1800" spc="-85" dirty="0">
                  <a:solidFill>
                    <a:srgbClr val="FFFFFF"/>
                  </a:solidFill>
                  <a:latin typeface="Arial"/>
                  <a:cs typeface="Arial"/>
                </a:rPr>
                <a:t>Refactoring</a:t>
              </a:r>
              <a:endParaRPr sz="1800">
                <a:latin typeface="Arial"/>
                <a:cs typeface="Arial"/>
              </a:endParaRPr>
            </a:p>
          </p:txBody>
        </p:sp>
        <p:grpSp>
          <p:nvGrpSpPr>
            <p:cNvPr id="12" name="object 12"/>
            <p:cNvGrpSpPr/>
            <p:nvPr/>
          </p:nvGrpSpPr>
          <p:grpSpPr>
            <a:xfrm>
              <a:off x="6837680" y="2049779"/>
              <a:ext cx="1953260" cy="713740"/>
              <a:chOff x="6837680" y="2049779"/>
              <a:chExt cx="1953260" cy="713740"/>
            </a:xfrm>
          </p:grpSpPr>
          <p:pic>
            <p:nvPicPr>
              <p:cNvPr id="13" name="object 13"/>
              <p:cNvPicPr/>
              <p:nvPr/>
            </p:nvPicPr>
            <p:blipFill>
              <a:blip r:embed="rId3" cstate="print"/>
              <a:stretch>
                <a:fillRect/>
              </a:stretch>
            </p:blipFill>
            <p:spPr>
              <a:xfrm>
                <a:off x="6851650" y="2063749"/>
                <a:ext cx="1925320" cy="685800"/>
              </a:xfrm>
              <a:prstGeom prst="rect">
                <a:avLst/>
              </a:prstGeom>
            </p:spPr>
          </p:pic>
          <p:sp>
            <p:nvSpPr>
              <p:cNvPr id="14" name="object 14"/>
              <p:cNvSpPr/>
              <p:nvPr/>
            </p:nvSpPr>
            <p:spPr>
              <a:xfrm>
                <a:off x="6851650" y="2063749"/>
                <a:ext cx="1925320" cy="685800"/>
              </a:xfrm>
              <a:custGeom>
                <a:avLst/>
                <a:gdLst/>
                <a:ahLst/>
                <a:cxnLst/>
                <a:rect l="l" t="t" r="r" b="b"/>
                <a:pathLst>
                  <a:path w="1925320" h="685800">
                    <a:moveTo>
                      <a:pt x="0" y="114300"/>
                    </a:moveTo>
                    <a:lnTo>
                      <a:pt x="8983" y="69812"/>
                    </a:lnTo>
                    <a:lnTo>
                      <a:pt x="33480" y="33480"/>
                    </a:lnTo>
                    <a:lnTo>
                      <a:pt x="69812" y="8983"/>
                    </a:lnTo>
                    <a:lnTo>
                      <a:pt x="114300" y="0"/>
                    </a:lnTo>
                    <a:lnTo>
                      <a:pt x="1811020" y="0"/>
                    </a:lnTo>
                    <a:lnTo>
                      <a:pt x="1855507" y="8983"/>
                    </a:lnTo>
                    <a:lnTo>
                      <a:pt x="1891839" y="33480"/>
                    </a:lnTo>
                    <a:lnTo>
                      <a:pt x="1916336" y="69812"/>
                    </a:lnTo>
                    <a:lnTo>
                      <a:pt x="1925320" y="114300"/>
                    </a:lnTo>
                    <a:lnTo>
                      <a:pt x="1925320" y="571500"/>
                    </a:lnTo>
                    <a:lnTo>
                      <a:pt x="1916336" y="615987"/>
                    </a:lnTo>
                    <a:lnTo>
                      <a:pt x="1891839" y="652319"/>
                    </a:lnTo>
                    <a:lnTo>
                      <a:pt x="1855507" y="676816"/>
                    </a:lnTo>
                    <a:lnTo>
                      <a:pt x="1811020" y="685800"/>
                    </a:lnTo>
                    <a:lnTo>
                      <a:pt x="114300" y="685800"/>
                    </a:lnTo>
                    <a:lnTo>
                      <a:pt x="69812" y="676816"/>
                    </a:lnTo>
                    <a:lnTo>
                      <a:pt x="33480" y="652319"/>
                    </a:lnTo>
                    <a:lnTo>
                      <a:pt x="8983" y="615987"/>
                    </a:lnTo>
                    <a:lnTo>
                      <a:pt x="0" y="571500"/>
                    </a:lnTo>
                    <a:lnTo>
                      <a:pt x="0" y="114300"/>
                    </a:lnTo>
                    <a:close/>
                  </a:path>
                </a:pathLst>
              </a:custGeom>
              <a:ln w="27940">
                <a:solidFill>
                  <a:srgbClr val="360A22"/>
                </a:solidFill>
              </a:ln>
            </p:spPr>
            <p:txBody>
              <a:bodyPr wrap="square" lIns="0" tIns="0" rIns="0" bIns="0" rtlCol="0"/>
              <a:lstStyle/>
              <a:p>
                <a:endParaRPr/>
              </a:p>
            </p:txBody>
          </p:sp>
        </p:grpSp>
        <p:sp>
          <p:nvSpPr>
            <p:cNvPr id="15" name="object 15"/>
            <p:cNvSpPr txBox="1"/>
            <p:nvPr/>
          </p:nvSpPr>
          <p:spPr>
            <a:xfrm>
              <a:off x="7486268" y="2248534"/>
              <a:ext cx="657860" cy="299720"/>
            </a:xfrm>
            <a:prstGeom prst="rect">
              <a:avLst/>
            </a:prstGeom>
          </p:spPr>
          <p:txBody>
            <a:bodyPr vert="horz" wrap="square" lIns="0" tIns="12700" rIns="0" bIns="0" rtlCol="0">
              <a:spAutoFit/>
            </a:bodyPr>
            <a:lstStyle/>
            <a:p>
              <a:pPr marL="12700">
                <a:lnSpc>
                  <a:spcPct val="100000"/>
                </a:lnSpc>
                <a:spcBef>
                  <a:spcPts val="100"/>
                </a:spcBef>
              </a:pPr>
              <a:r>
                <a:rPr sz="1800" spc="-105" dirty="0">
                  <a:solidFill>
                    <a:srgbClr val="FFFFFF"/>
                  </a:solidFill>
                  <a:latin typeface="Arial"/>
                  <a:cs typeface="Arial"/>
                </a:rPr>
                <a:t>Design</a:t>
              </a:r>
              <a:endParaRPr sz="1800">
                <a:latin typeface="Arial"/>
                <a:cs typeface="Arial"/>
              </a:endParaRPr>
            </a:p>
          </p:txBody>
        </p:sp>
        <p:grpSp>
          <p:nvGrpSpPr>
            <p:cNvPr id="16" name="object 16"/>
            <p:cNvGrpSpPr/>
            <p:nvPr/>
          </p:nvGrpSpPr>
          <p:grpSpPr>
            <a:xfrm>
              <a:off x="8409940" y="3413759"/>
              <a:ext cx="1953260" cy="711200"/>
              <a:chOff x="8409940" y="3413759"/>
              <a:chExt cx="1953260" cy="711200"/>
            </a:xfrm>
          </p:grpSpPr>
          <p:pic>
            <p:nvPicPr>
              <p:cNvPr id="17" name="object 17"/>
              <p:cNvPicPr/>
              <p:nvPr/>
            </p:nvPicPr>
            <p:blipFill>
              <a:blip r:embed="rId4" cstate="print"/>
              <a:stretch>
                <a:fillRect/>
              </a:stretch>
            </p:blipFill>
            <p:spPr>
              <a:xfrm>
                <a:off x="8423910" y="3427729"/>
                <a:ext cx="1925320" cy="683260"/>
              </a:xfrm>
              <a:prstGeom prst="rect">
                <a:avLst/>
              </a:prstGeom>
            </p:spPr>
          </p:pic>
          <p:sp>
            <p:nvSpPr>
              <p:cNvPr id="18" name="object 18"/>
              <p:cNvSpPr/>
              <p:nvPr/>
            </p:nvSpPr>
            <p:spPr>
              <a:xfrm>
                <a:off x="8423910" y="3427729"/>
                <a:ext cx="1925320" cy="683260"/>
              </a:xfrm>
              <a:custGeom>
                <a:avLst/>
                <a:gdLst/>
                <a:ahLst/>
                <a:cxnLst/>
                <a:rect l="l" t="t" r="r" b="b"/>
                <a:pathLst>
                  <a:path w="1925320" h="683260">
                    <a:moveTo>
                      <a:pt x="0" y="113919"/>
                    </a:moveTo>
                    <a:lnTo>
                      <a:pt x="8941" y="69544"/>
                    </a:lnTo>
                    <a:lnTo>
                      <a:pt x="33337" y="33337"/>
                    </a:lnTo>
                    <a:lnTo>
                      <a:pt x="69544" y="8941"/>
                    </a:lnTo>
                    <a:lnTo>
                      <a:pt x="113919" y="0"/>
                    </a:lnTo>
                    <a:lnTo>
                      <a:pt x="1811401" y="0"/>
                    </a:lnTo>
                    <a:lnTo>
                      <a:pt x="1855775" y="8941"/>
                    </a:lnTo>
                    <a:lnTo>
                      <a:pt x="1891982" y="33337"/>
                    </a:lnTo>
                    <a:lnTo>
                      <a:pt x="1916378" y="69544"/>
                    </a:lnTo>
                    <a:lnTo>
                      <a:pt x="1925320" y="113919"/>
                    </a:lnTo>
                    <a:lnTo>
                      <a:pt x="1925320" y="569341"/>
                    </a:lnTo>
                    <a:lnTo>
                      <a:pt x="1916378" y="613715"/>
                    </a:lnTo>
                    <a:lnTo>
                      <a:pt x="1891982" y="649922"/>
                    </a:lnTo>
                    <a:lnTo>
                      <a:pt x="1855775" y="674318"/>
                    </a:lnTo>
                    <a:lnTo>
                      <a:pt x="1811401" y="683260"/>
                    </a:lnTo>
                    <a:lnTo>
                      <a:pt x="113919" y="683260"/>
                    </a:lnTo>
                    <a:lnTo>
                      <a:pt x="69544" y="674318"/>
                    </a:lnTo>
                    <a:lnTo>
                      <a:pt x="33337" y="649922"/>
                    </a:lnTo>
                    <a:lnTo>
                      <a:pt x="8941" y="613715"/>
                    </a:lnTo>
                    <a:lnTo>
                      <a:pt x="0" y="569341"/>
                    </a:lnTo>
                    <a:lnTo>
                      <a:pt x="0" y="113919"/>
                    </a:lnTo>
                    <a:close/>
                  </a:path>
                </a:pathLst>
              </a:custGeom>
              <a:ln w="27940">
                <a:solidFill>
                  <a:srgbClr val="360A22"/>
                </a:solidFill>
              </a:ln>
            </p:spPr>
            <p:txBody>
              <a:bodyPr wrap="square" lIns="0" tIns="0" rIns="0" bIns="0" rtlCol="0"/>
              <a:lstStyle/>
              <a:p>
                <a:endParaRPr/>
              </a:p>
            </p:txBody>
          </p:sp>
        </p:grpSp>
        <p:sp>
          <p:nvSpPr>
            <p:cNvPr id="19" name="object 19"/>
            <p:cNvSpPr txBox="1"/>
            <p:nvPr/>
          </p:nvSpPr>
          <p:spPr>
            <a:xfrm>
              <a:off x="8832215" y="3611498"/>
              <a:ext cx="1110615"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FFFFFF"/>
                  </a:solidFill>
                  <a:latin typeface="Arial"/>
                  <a:cs typeface="Arial"/>
                </a:rPr>
                <a:t>Prototyping</a:t>
              </a:r>
              <a:endParaRPr sz="1800">
                <a:latin typeface="Arial"/>
                <a:cs typeface="Arial"/>
              </a:endParaRPr>
            </a:p>
          </p:txBody>
        </p:sp>
        <p:grpSp>
          <p:nvGrpSpPr>
            <p:cNvPr id="20" name="object 20"/>
            <p:cNvGrpSpPr/>
            <p:nvPr/>
          </p:nvGrpSpPr>
          <p:grpSpPr>
            <a:xfrm>
              <a:off x="7719059" y="4599940"/>
              <a:ext cx="1950720" cy="713740"/>
              <a:chOff x="7719059" y="4599940"/>
              <a:chExt cx="1950720" cy="713740"/>
            </a:xfrm>
          </p:grpSpPr>
          <p:pic>
            <p:nvPicPr>
              <p:cNvPr id="21" name="object 21"/>
              <p:cNvPicPr/>
              <p:nvPr/>
            </p:nvPicPr>
            <p:blipFill>
              <a:blip r:embed="rId5" cstate="print"/>
              <a:stretch>
                <a:fillRect/>
              </a:stretch>
            </p:blipFill>
            <p:spPr>
              <a:xfrm>
                <a:off x="7733029" y="4613910"/>
                <a:ext cx="1922779" cy="685799"/>
              </a:xfrm>
              <a:prstGeom prst="rect">
                <a:avLst/>
              </a:prstGeom>
            </p:spPr>
          </p:pic>
          <p:sp>
            <p:nvSpPr>
              <p:cNvPr id="22" name="object 22"/>
              <p:cNvSpPr/>
              <p:nvPr/>
            </p:nvSpPr>
            <p:spPr>
              <a:xfrm>
                <a:off x="7733029" y="4613910"/>
                <a:ext cx="1922780" cy="685800"/>
              </a:xfrm>
              <a:custGeom>
                <a:avLst/>
                <a:gdLst/>
                <a:ahLst/>
                <a:cxnLst/>
                <a:rect l="l" t="t" r="r" b="b"/>
                <a:pathLst>
                  <a:path w="1922779" h="685800">
                    <a:moveTo>
                      <a:pt x="0" y="114300"/>
                    </a:moveTo>
                    <a:lnTo>
                      <a:pt x="8983" y="69812"/>
                    </a:lnTo>
                    <a:lnTo>
                      <a:pt x="33480" y="33480"/>
                    </a:lnTo>
                    <a:lnTo>
                      <a:pt x="69812" y="8983"/>
                    </a:lnTo>
                    <a:lnTo>
                      <a:pt x="114300" y="0"/>
                    </a:lnTo>
                    <a:lnTo>
                      <a:pt x="1808479" y="0"/>
                    </a:lnTo>
                    <a:lnTo>
                      <a:pt x="1852967" y="8983"/>
                    </a:lnTo>
                    <a:lnTo>
                      <a:pt x="1889299" y="33480"/>
                    </a:lnTo>
                    <a:lnTo>
                      <a:pt x="1913796" y="69812"/>
                    </a:lnTo>
                    <a:lnTo>
                      <a:pt x="1922779" y="114300"/>
                    </a:lnTo>
                    <a:lnTo>
                      <a:pt x="1922779" y="571500"/>
                    </a:lnTo>
                    <a:lnTo>
                      <a:pt x="1913796" y="615987"/>
                    </a:lnTo>
                    <a:lnTo>
                      <a:pt x="1889299" y="652319"/>
                    </a:lnTo>
                    <a:lnTo>
                      <a:pt x="1852967" y="676816"/>
                    </a:lnTo>
                    <a:lnTo>
                      <a:pt x="1808479" y="685799"/>
                    </a:lnTo>
                    <a:lnTo>
                      <a:pt x="114300" y="685799"/>
                    </a:lnTo>
                    <a:lnTo>
                      <a:pt x="69812" y="676816"/>
                    </a:lnTo>
                    <a:lnTo>
                      <a:pt x="33480" y="652319"/>
                    </a:lnTo>
                    <a:lnTo>
                      <a:pt x="8983" y="615987"/>
                    </a:lnTo>
                    <a:lnTo>
                      <a:pt x="0" y="571500"/>
                    </a:lnTo>
                    <a:lnTo>
                      <a:pt x="0" y="114300"/>
                    </a:lnTo>
                    <a:close/>
                  </a:path>
                </a:pathLst>
              </a:custGeom>
              <a:ln w="27940">
                <a:solidFill>
                  <a:srgbClr val="360A22"/>
                </a:solidFill>
              </a:ln>
            </p:spPr>
            <p:txBody>
              <a:bodyPr wrap="square" lIns="0" tIns="0" rIns="0" bIns="0" rtlCol="0"/>
              <a:lstStyle/>
              <a:p>
                <a:endParaRPr/>
              </a:p>
            </p:txBody>
          </p:sp>
        </p:grpSp>
        <p:sp>
          <p:nvSpPr>
            <p:cNvPr id="23" name="object 23"/>
            <p:cNvSpPr txBox="1"/>
            <p:nvPr/>
          </p:nvSpPr>
          <p:spPr>
            <a:xfrm>
              <a:off x="7863205" y="4800345"/>
              <a:ext cx="1660525" cy="299720"/>
            </a:xfrm>
            <a:prstGeom prst="rect">
              <a:avLst/>
            </a:prstGeom>
          </p:spPr>
          <p:txBody>
            <a:bodyPr vert="horz" wrap="square" lIns="0" tIns="12700" rIns="0" bIns="0" rtlCol="0">
              <a:spAutoFit/>
            </a:bodyPr>
            <a:lstStyle/>
            <a:p>
              <a:pPr marL="12700">
                <a:lnSpc>
                  <a:spcPct val="100000"/>
                </a:lnSpc>
                <a:spcBef>
                  <a:spcPts val="100"/>
                </a:spcBef>
              </a:pPr>
              <a:r>
                <a:rPr sz="1800" spc="-60" dirty="0">
                  <a:solidFill>
                    <a:srgbClr val="FFFFFF"/>
                  </a:solidFill>
                  <a:latin typeface="Arial"/>
                  <a:cs typeface="Arial"/>
                </a:rPr>
                <a:t>Code</a:t>
              </a:r>
              <a:r>
                <a:rPr sz="1800" spc="-55" dirty="0">
                  <a:solidFill>
                    <a:srgbClr val="FFFFFF"/>
                  </a:solidFill>
                  <a:latin typeface="Arial"/>
                  <a:cs typeface="Arial"/>
                </a:rPr>
                <a:t> Generation</a:t>
              </a:r>
              <a:endParaRPr sz="1800">
                <a:latin typeface="Arial"/>
                <a:cs typeface="Arial"/>
              </a:endParaRPr>
            </a:p>
          </p:txBody>
        </p:sp>
        <p:grpSp>
          <p:nvGrpSpPr>
            <p:cNvPr id="24" name="object 24"/>
            <p:cNvGrpSpPr/>
            <p:nvPr/>
          </p:nvGrpSpPr>
          <p:grpSpPr>
            <a:xfrm>
              <a:off x="5140959" y="5039359"/>
              <a:ext cx="1953260" cy="713740"/>
              <a:chOff x="5140959" y="5039359"/>
              <a:chExt cx="1953260" cy="713740"/>
            </a:xfrm>
          </p:grpSpPr>
          <p:pic>
            <p:nvPicPr>
              <p:cNvPr id="25" name="object 25"/>
              <p:cNvPicPr/>
              <p:nvPr/>
            </p:nvPicPr>
            <p:blipFill>
              <a:blip r:embed="rId6" cstate="print"/>
              <a:stretch>
                <a:fillRect/>
              </a:stretch>
            </p:blipFill>
            <p:spPr>
              <a:xfrm>
                <a:off x="5154929" y="5053329"/>
                <a:ext cx="1925320" cy="685800"/>
              </a:xfrm>
              <a:prstGeom prst="rect">
                <a:avLst/>
              </a:prstGeom>
            </p:spPr>
          </p:pic>
          <p:sp>
            <p:nvSpPr>
              <p:cNvPr id="26" name="object 26"/>
              <p:cNvSpPr/>
              <p:nvPr/>
            </p:nvSpPr>
            <p:spPr>
              <a:xfrm>
                <a:off x="5154929" y="5053329"/>
                <a:ext cx="1925320" cy="685800"/>
              </a:xfrm>
              <a:custGeom>
                <a:avLst/>
                <a:gdLst/>
                <a:ahLst/>
                <a:cxnLst/>
                <a:rect l="l" t="t" r="r" b="b"/>
                <a:pathLst>
                  <a:path w="1925320" h="685800">
                    <a:moveTo>
                      <a:pt x="0" y="114300"/>
                    </a:moveTo>
                    <a:lnTo>
                      <a:pt x="8983" y="69812"/>
                    </a:lnTo>
                    <a:lnTo>
                      <a:pt x="33480" y="33480"/>
                    </a:lnTo>
                    <a:lnTo>
                      <a:pt x="69812" y="8983"/>
                    </a:lnTo>
                    <a:lnTo>
                      <a:pt x="114300" y="0"/>
                    </a:lnTo>
                    <a:lnTo>
                      <a:pt x="1811020" y="0"/>
                    </a:lnTo>
                    <a:lnTo>
                      <a:pt x="1855507" y="8983"/>
                    </a:lnTo>
                    <a:lnTo>
                      <a:pt x="1891839" y="33480"/>
                    </a:lnTo>
                    <a:lnTo>
                      <a:pt x="1916336" y="69812"/>
                    </a:lnTo>
                    <a:lnTo>
                      <a:pt x="1925320" y="114300"/>
                    </a:lnTo>
                    <a:lnTo>
                      <a:pt x="1925320" y="571500"/>
                    </a:lnTo>
                    <a:lnTo>
                      <a:pt x="1916336" y="615987"/>
                    </a:lnTo>
                    <a:lnTo>
                      <a:pt x="1891839" y="652319"/>
                    </a:lnTo>
                    <a:lnTo>
                      <a:pt x="1855507" y="676816"/>
                    </a:lnTo>
                    <a:lnTo>
                      <a:pt x="1811020" y="685800"/>
                    </a:lnTo>
                    <a:lnTo>
                      <a:pt x="114300" y="685800"/>
                    </a:lnTo>
                    <a:lnTo>
                      <a:pt x="69812" y="676816"/>
                    </a:lnTo>
                    <a:lnTo>
                      <a:pt x="33480" y="652319"/>
                    </a:lnTo>
                    <a:lnTo>
                      <a:pt x="8983" y="615987"/>
                    </a:lnTo>
                    <a:lnTo>
                      <a:pt x="0" y="571500"/>
                    </a:lnTo>
                    <a:lnTo>
                      <a:pt x="0" y="114300"/>
                    </a:lnTo>
                    <a:close/>
                  </a:path>
                </a:pathLst>
              </a:custGeom>
              <a:ln w="27940">
                <a:solidFill>
                  <a:srgbClr val="360A22"/>
                </a:solidFill>
              </a:ln>
            </p:spPr>
            <p:txBody>
              <a:bodyPr wrap="square" lIns="0" tIns="0" rIns="0" bIns="0" rtlCol="0"/>
              <a:lstStyle/>
              <a:p>
                <a:endParaRPr/>
              </a:p>
            </p:txBody>
          </p:sp>
        </p:grpSp>
        <p:sp>
          <p:nvSpPr>
            <p:cNvPr id="27" name="object 27"/>
            <p:cNvSpPr txBox="1"/>
            <p:nvPr/>
          </p:nvSpPr>
          <p:spPr>
            <a:xfrm>
              <a:off x="5333365" y="5240020"/>
              <a:ext cx="1566545" cy="299720"/>
            </a:xfrm>
            <a:prstGeom prst="rect">
              <a:avLst/>
            </a:prstGeom>
          </p:spPr>
          <p:txBody>
            <a:bodyPr vert="horz" wrap="square" lIns="0" tIns="12700" rIns="0" bIns="0" rtlCol="0">
              <a:spAutoFit/>
            </a:bodyPr>
            <a:lstStyle/>
            <a:p>
              <a:pPr marL="12700">
                <a:lnSpc>
                  <a:spcPct val="100000"/>
                </a:lnSpc>
                <a:spcBef>
                  <a:spcPts val="100"/>
                </a:spcBef>
              </a:pPr>
              <a:r>
                <a:rPr sz="1800" spc="-65" dirty="0">
                  <a:solidFill>
                    <a:srgbClr val="FFFFFF"/>
                  </a:solidFill>
                  <a:latin typeface="Arial"/>
                  <a:cs typeface="Arial"/>
                </a:rPr>
                <a:t>Automated</a:t>
              </a:r>
              <a:r>
                <a:rPr sz="1800" spc="-195" dirty="0">
                  <a:solidFill>
                    <a:srgbClr val="FFFFFF"/>
                  </a:solidFill>
                  <a:latin typeface="Arial"/>
                  <a:cs typeface="Arial"/>
                </a:rPr>
                <a:t> </a:t>
              </a:r>
              <a:r>
                <a:rPr sz="1800" spc="-135" dirty="0">
                  <a:solidFill>
                    <a:srgbClr val="FFFFFF"/>
                  </a:solidFill>
                  <a:latin typeface="Arial"/>
                  <a:cs typeface="Arial"/>
                </a:rPr>
                <a:t>Tests</a:t>
              </a:r>
              <a:endParaRPr sz="1800">
                <a:latin typeface="Arial"/>
                <a:cs typeface="Arial"/>
              </a:endParaRPr>
            </a:p>
          </p:txBody>
        </p:sp>
        <p:grpSp>
          <p:nvGrpSpPr>
            <p:cNvPr id="28" name="object 28"/>
            <p:cNvGrpSpPr/>
            <p:nvPr/>
          </p:nvGrpSpPr>
          <p:grpSpPr>
            <a:xfrm>
              <a:off x="3248200" y="2009029"/>
              <a:ext cx="1953260" cy="713740"/>
              <a:chOff x="3215639" y="2049779"/>
              <a:chExt cx="1953260" cy="713740"/>
            </a:xfrm>
          </p:grpSpPr>
          <p:pic>
            <p:nvPicPr>
              <p:cNvPr id="29" name="object 29"/>
              <p:cNvPicPr/>
              <p:nvPr/>
            </p:nvPicPr>
            <p:blipFill>
              <a:blip r:embed="rId7" cstate="print"/>
              <a:stretch>
                <a:fillRect/>
              </a:stretch>
            </p:blipFill>
            <p:spPr>
              <a:xfrm>
                <a:off x="3229609" y="2063749"/>
                <a:ext cx="1925319" cy="685800"/>
              </a:xfrm>
              <a:prstGeom prst="rect">
                <a:avLst/>
              </a:prstGeom>
            </p:spPr>
          </p:pic>
          <p:sp>
            <p:nvSpPr>
              <p:cNvPr id="30" name="object 30"/>
              <p:cNvSpPr/>
              <p:nvPr/>
            </p:nvSpPr>
            <p:spPr>
              <a:xfrm>
                <a:off x="3229609" y="2063749"/>
                <a:ext cx="1925320" cy="685800"/>
              </a:xfrm>
              <a:custGeom>
                <a:avLst/>
                <a:gdLst/>
                <a:ahLst/>
                <a:cxnLst/>
                <a:rect l="l" t="t" r="r" b="b"/>
                <a:pathLst>
                  <a:path w="1925320" h="685800">
                    <a:moveTo>
                      <a:pt x="0" y="114300"/>
                    </a:moveTo>
                    <a:lnTo>
                      <a:pt x="8983" y="69812"/>
                    </a:lnTo>
                    <a:lnTo>
                      <a:pt x="33480" y="33480"/>
                    </a:lnTo>
                    <a:lnTo>
                      <a:pt x="69812" y="8983"/>
                    </a:lnTo>
                    <a:lnTo>
                      <a:pt x="114300" y="0"/>
                    </a:lnTo>
                    <a:lnTo>
                      <a:pt x="1811019" y="0"/>
                    </a:lnTo>
                    <a:lnTo>
                      <a:pt x="1855507" y="8983"/>
                    </a:lnTo>
                    <a:lnTo>
                      <a:pt x="1891839" y="33480"/>
                    </a:lnTo>
                    <a:lnTo>
                      <a:pt x="1916336" y="69812"/>
                    </a:lnTo>
                    <a:lnTo>
                      <a:pt x="1925319" y="114300"/>
                    </a:lnTo>
                    <a:lnTo>
                      <a:pt x="1925319" y="571500"/>
                    </a:lnTo>
                    <a:lnTo>
                      <a:pt x="1916336" y="615987"/>
                    </a:lnTo>
                    <a:lnTo>
                      <a:pt x="1891839" y="652319"/>
                    </a:lnTo>
                    <a:lnTo>
                      <a:pt x="1855507" y="676816"/>
                    </a:lnTo>
                    <a:lnTo>
                      <a:pt x="1811019" y="685800"/>
                    </a:lnTo>
                    <a:lnTo>
                      <a:pt x="114300" y="685800"/>
                    </a:lnTo>
                    <a:lnTo>
                      <a:pt x="69812" y="676816"/>
                    </a:lnTo>
                    <a:lnTo>
                      <a:pt x="33480" y="652319"/>
                    </a:lnTo>
                    <a:lnTo>
                      <a:pt x="8983" y="615987"/>
                    </a:lnTo>
                    <a:lnTo>
                      <a:pt x="0" y="571500"/>
                    </a:lnTo>
                    <a:lnTo>
                      <a:pt x="0" y="114300"/>
                    </a:lnTo>
                    <a:close/>
                  </a:path>
                </a:pathLst>
              </a:custGeom>
              <a:ln w="27940">
                <a:solidFill>
                  <a:srgbClr val="360A22"/>
                </a:solidFill>
              </a:ln>
            </p:spPr>
            <p:txBody>
              <a:bodyPr wrap="square" lIns="0" tIns="0" rIns="0" bIns="0" rtlCol="0"/>
              <a:lstStyle/>
              <a:p>
                <a:endParaRPr/>
              </a:p>
            </p:txBody>
          </p:sp>
        </p:grpSp>
        <p:sp>
          <p:nvSpPr>
            <p:cNvPr id="31" name="object 31"/>
            <p:cNvSpPr txBox="1"/>
            <p:nvPr/>
          </p:nvSpPr>
          <p:spPr>
            <a:xfrm>
              <a:off x="3810000" y="2248534"/>
              <a:ext cx="763905" cy="299720"/>
            </a:xfrm>
            <a:prstGeom prst="rect">
              <a:avLst/>
            </a:prstGeom>
          </p:spPr>
          <p:txBody>
            <a:bodyPr vert="horz" wrap="square" lIns="0" tIns="12700" rIns="0" bIns="0" rtlCol="0">
              <a:spAutoFit/>
            </a:bodyPr>
            <a:lstStyle/>
            <a:p>
              <a:pPr marL="12700">
                <a:lnSpc>
                  <a:spcPct val="100000"/>
                </a:lnSpc>
                <a:spcBef>
                  <a:spcPts val="100"/>
                </a:spcBef>
              </a:pPr>
              <a:r>
                <a:rPr sz="1800" spc="-110" dirty="0">
                  <a:solidFill>
                    <a:srgbClr val="FFFFFF"/>
                  </a:solidFill>
                  <a:latin typeface="Arial"/>
                  <a:cs typeface="Arial"/>
                </a:rPr>
                <a:t>Analysis</a:t>
              </a:r>
              <a:endParaRPr sz="1800">
                <a:latin typeface="Arial"/>
                <a:cs typeface="Arial"/>
              </a:endParaRPr>
            </a:p>
          </p:txBody>
        </p:sp>
        <p:grpSp>
          <p:nvGrpSpPr>
            <p:cNvPr id="32" name="object 32"/>
            <p:cNvGrpSpPr/>
            <p:nvPr/>
          </p:nvGrpSpPr>
          <p:grpSpPr>
            <a:xfrm>
              <a:off x="1846579" y="3413759"/>
              <a:ext cx="1950720" cy="711200"/>
              <a:chOff x="1846579" y="3413759"/>
              <a:chExt cx="1950720" cy="711200"/>
            </a:xfrm>
          </p:grpSpPr>
          <p:pic>
            <p:nvPicPr>
              <p:cNvPr id="33" name="object 33"/>
              <p:cNvPicPr/>
              <p:nvPr/>
            </p:nvPicPr>
            <p:blipFill>
              <a:blip r:embed="rId8" cstate="print"/>
              <a:stretch>
                <a:fillRect/>
              </a:stretch>
            </p:blipFill>
            <p:spPr>
              <a:xfrm>
                <a:off x="1860549" y="3427729"/>
                <a:ext cx="1922779" cy="683260"/>
              </a:xfrm>
              <a:prstGeom prst="rect">
                <a:avLst/>
              </a:prstGeom>
            </p:spPr>
          </p:pic>
          <p:sp>
            <p:nvSpPr>
              <p:cNvPr id="34" name="object 34"/>
              <p:cNvSpPr/>
              <p:nvPr/>
            </p:nvSpPr>
            <p:spPr>
              <a:xfrm>
                <a:off x="1860549" y="3427729"/>
                <a:ext cx="1922780" cy="683260"/>
              </a:xfrm>
              <a:custGeom>
                <a:avLst/>
                <a:gdLst/>
                <a:ahLst/>
                <a:cxnLst/>
                <a:rect l="l" t="t" r="r" b="b"/>
                <a:pathLst>
                  <a:path w="1922779" h="683260">
                    <a:moveTo>
                      <a:pt x="0" y="113919"/>
                    </a:moveTo>
                    <a:lnTo>
                      <a:pt x="8941" y="69544"/>
                    </a:lnTo>
                    <a:lnTo>
                      <a:pt x="33337" y="33337"/>
                    </a:lnTo>
                    <a:lnTo>
                      <a:pt x="69544" y="8941"/>
                    </a:lnTo>
                    <a:lnTo>
                      <a:pt x="113918" y="0"/>
                    </a:lnTo>
                    <a:lnTo>
                      <a:pt x="1808861" y="0"/>
                    </a:lnTo>
                    <a:lnTo>
                      <a:pt x="1853235" y="8941"/>
                    </a:lnTo>
                    <a:lnTo>
                      <a:pt x="1889442" y="33337"/>
                    </a:lnTo>
                    <a:lnTo>
                      <a:pt x="1913838" y="69544"/>
                    </a:lnTo>
                    <a:lnTo>
                      <a:pt x="1922779" y="113919"/>
                    </a:lnTo>
                    <a:lnTo>
                      <a:pt x="1922779" y="569341"/>
                    </a:lnTo>
                    <a:lnTo>
                      <a:pt x="1913838" y="613715"/>
                    </a:lnTo>
                    <a:lnTo>
                      <a:pt x="1889442" y="649922"/>
                    </a:lnTo>
                    <a:lnTo>
                      <a:pt x="1853235" y="674318"/>
                    </a:lnTo>
                    <a:lnTo>
                      <a:pt x="1808861" y="683260"/>
                    </a:lnTo>
                    <a:lnTo>
                      <a:pt x="113918" y="683260"/>
                    </a:lnTo>
                    <a:lnTo>
                      <a:pt x="69544" y="674318"/>
                    </a:lnTo>
                    <a:lnTo>
                      <a:pt x="33337" y="649922"/>
                    </a:lnTo>
                    <a:lnTo>
                      <a:pt x="8941" y="613715"/>
                    </a:lnTo>
                    <a:lnTo>
                      <a:pt x="0" y="569341"/>
                    </a:lnTo>
                    <a:lnTo>
                      <a:pt x="0" y="113919"/>
                    </a:lnTo>
                    <a:close/>
                  </a:path>
                </a:pathLst>
              </a:custGeom>
              <a:ln w="27940">
                <a:solidFill>
                  <a:srgbClr val="360A22"/>
                </a:solidFill>
              </a:ln>
            </p:spPr>
            <p:txBody>
              <a:bodyPr wrap="square" lIns="0" tIns="0" rIns="0" bIns="0" rtlCol="0"/>
              <a:lstStyle/>
              <a:p>
                <a:endParaRPr/>
              </a:p>
            </p:txBody>
          </p:sp>
        </p:grpSp>
        <p:sp>
          <p:nvSpPr>
            <p:cNvPr id="35" name="object 35"/>
            <p:cNvSpPr txBox="1"/>
            <p:nvPr/>
          </p:nvSpPr>
          <p:spPr>
            <a:xfrm>
              <a:off x="2080895" y="3611498"/>
              <a:ext cx="147828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FFFFFF"/>
                  </a:solidFill>
                  <a:latin typeface="Arial"/>
                  <a:cs typeface="Arial"/>
                </a:rPr>
                <a:t>Documentation</a:t>
              </a:r>
              <a:endParaRPr sz="1800">
                <a:latin typeface="Arial"/>
                <a:cs typeface="Arial"/>
              </a:endParaRPr>
            </a:p>
          </p:txBody>
        </p:sp>
      </p:grpSp>
      <p:sp>
        <p:nvSpPr>
          <p:cNvPr id="43" name="Title 42">
            <a:extLst>
              <a:ext uri="{FF2B5EF4-FFF2-40B4-BE49-F238E27FC236}">
                <a16:creationId xmlns:a16="http://schemas.microsoft.com/office/drawing/2014/main" id="{68E40163-F28E-F988-AF69-E79A9309D4B1}"/>
              </a:ext>
            </a:extLst>
          </p:cNvPr>
          <p:cNvSpPr>
            <a:spLocks noGrp="1"/>
          </p:cNvSpPr>
          <p:nvPr>
            <p:ph type="title"/>
          </p:nvPr>
        </p:nvSpPr>
        <p:spPr>
          <a:xfrm>
            <a:off x="75565" y="107155"/>
            <a:ext cx="10515600" cy="1325563"/>
          </a:xfrm>
        </p:spPr>
        <p:txBody>
          <a:bodyPr/>
          <a:lstStyle/>
          <a:p>
            <a:r>
              <a:rPr lang="en-US" dirty="0"/>
              <a:t>UML is Centric to Software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463178" y="1427930"/>
            <a:ext cx="10824210" cy="4385816"/>
          </a:xfrm>
          <a:prstGeom prst="rect">
            <a:avLst/>
          </a:prstGeom>
        </p:spPr>
        <p:txBody>
          <a:bodyPr vert="horz" wrap="square" lIns="0" tIns="12700" rIns="0" bIns="0" rtlCol="0">
            <a:spAutoFit/>
          </a:bodyPr>
          <a:lstStyle/>
          <a:p>
            <a:pPr marL="355600" marR="454025" indent="-342900" algn="just">
              <a:lnSpc>
                <a:spcPct val="100000"/>
              </a:lnSpc>
              <a:spcBef>
                <a:spcPts val="100"/>
              </a:spcBef>
              <a:buFont typeface="Arial" panose="020B0604020202020204" pitchFamily="34" charset="0"/>
              <a:buChar char="•"/>
            </a:pPr>
            <a:r>
              <a:rPr sz="2800" i="1" dirty="0">
                <a:solidFill>
                  <a:srgbClr val="7B8898"/>
                </a:solidFill>
                <a:latin typeface="Arial" panose="020B0604020202020204" pitchFamily="34" charset="0"/>
                <a:cs typeface="Arial" panose="020B0604020202020204" pitchFamily="34" charset="0"/>
              </a:rPr>
              <a:t>Conceptual model</a:t>
            </a:r>
            <a:r>
              <a:rPr sz="2800" dirty="0">
                <a:solidFill>
                  <a:srgbClr val="7B8898"/>
                </a:solidFill>
                <a:latin typeface="Arial" panose="020B0604020202020204" pitchFamily="34" charset="0"/>
                <a:cs typeface="Arial" panose="020B0604020202020204" pitchFamily="34" charset="0"/>
              </a:rPr>
              <a:t>: can be defined as a model which is made of </a:t>
            </a:r>
            <a:r>
              <a:rPr lang="en-US" sz="2800" dirty="0">
                <a:solidFill>
                  <a:srgbClr val="7B8898"/>
                </a:solidFill>
                <a:latin typeface="Arial" panose="020B0604020202020204" pitchFamily="34" charset="0"/>
                <a:cs typeface="Arial" panose="020B0604020202020204" pitchFamily="34" charset="0"/>
              </a:rPr>
              <a:t>logical</a:t>
            </a:r>
            <a:r>
              <a:rPr sz="2800" dirty="0">
                <a:solidFill>
                  <a:srgbClr val="7B8898"/>
                </a:solidFill>
                <a:latin typeface="Arial" panose="020B0604020202020204" pitchFamily="34" charset="0"/>
                <a:cs typeface="Arial" panose="020B0604020202020204" pitchFamily="34" charset="0"/>
              </a:rPr>
              <a:t> relationships</a:t>
            </a:r>
            <a:r>
              <a:rPr lang="en-US" sz="2800" dirty="0">
                <a:solidFill>
                  <a:srgbClr val="7B8898"/>
                </a:solidFill>
                <a:latin typeface="Arial" panose="020B0604020202020204" pitchFamily="34" charset="0"/>
                <a:cs typeface="Arial" panose="020B0604020202020204" pitchFamily="34" charset="0"/>
              </a:rPr>
              <a:t> between software components, structures, and behaviors</a:t>
            </a:r>
            <a:r>
              <a:rPr sz="2800" dirty="0">
                <a:solidFill>
                  <a:srgbClr val="7B8898"/>
                </a:solidFill>
                <a:latin typeface="Arial" panose="020B0604020202020204" pitchFamily="34" charset="0"/>
                <a:cs typeface="Arial" panose="020B0604020202020204" pitchFamily="34" charset="0"/>
              </a:rPr>
              <a:t>.</a:t>
            </a:r>
            <a:endParaRPr lang="en-US" sz="2800" dirty="0">
              <a:solidFill>
                <a:srgbClr val="7B8898"/>
              </a:solidFill>
              <a:latin typeface="Arial" panose="020B0604020202020204" pitchFamily="34" charset="0"/>
              <a:cs typeface="Arial" panose="020B0604020202020204" pitchFamily="34" charset="0"/>
            </a:endParaRPr>
          </a:p>
          <a:p>
            <a:pPr marL="355600" marR="454025" indent="-342900" algn="just">
              <a:lnSpc>
                <a:spcPct val="100000"/>
              </a:lnSpc>
              <a:spcBef>
                <a:spcPts val="100"/>
              </a:spcBef>
              <a:buFont typeface="Arial" panose="020B0604020202020204" pitchFamily="34" charset="0"/>
              <a:buChar char="•"/>
            </a:pPr>
            <a:r>
              <a:rPr sz="2800" dirty="0">
                <a:solidFill>
                  <a:srgbClr val="7B8898"/>
                </a:solidFill>
                <a:latin typeface="Arial" panose="020B0604020202020204" pitchFamily="34" charset="0"/>
                <a:cs typeface="Arial" panose="020B0604020202020204" pitchFamily="34" charset="0"/>
              </a:rPr>
              <a:t>As UML describes the real time systems it is very important to make a conceptual model and then proceed gradually. </a:t>
            </a:r>
            <a:endParaRPr lang="en-US" sz="2800" dirty="0">
              <a:solidFill>
                <a:srgbClr val="7B8898"/>
              </a:solidFill>
              <a:latin typeface="Arial" panose="020B0604020202020204" pitchFamily="34" charset="0"/>
              <a:cs typeface="Arial" panose="020B0604020202020204" pitchFamily="34" charset="0"/>
            </a:endParaRPr>
          </a:p>
          <a:p>
            <a:pPr marL="355600" marR="454025" indent="-342900" algn="just">
              <a:lnSpc>
                <a:spcPct val="100000"/>
              </a:lnSpc>
              <a:spcBef>
                <a:spcPts val="100"/>
              </a:spcBef>
              <a:buFont typeface="Arial" panose="020B0604020202020204" pitchFamily="34" charset="0"/>
              <a:buChar char="•"/>
            </a:pPr>
            <a:r>
              <a:rPr sz="2800" dirty="0">
                <a:solidFill>
                  <a:srgbClr val="7B8898"/>
                </a:solidFill>
                <a:latin typeface="Arial" panose="020B0604020202020204" pitchFamily="34" charset="0"/>
                <a:cs typeface="Arial" panose="020B0604020202020204" pitchFamily="34" charset="0"/>
              </a:rPr>
              <a:t>Conceptual model</a:t>
            </a:r>
            <a:r>
              <a:rPr lang="en-US" sz="2800" dirty="0">
                <a:solidFill>
                  <a:srgbClr val="7B8898"/>
                </a:solidFill>
                <a:latin typeface="Arial" panose="020B0604020202020204" pitchFamily="34" charset="0"/>
                <a:cs typeface="Arial" panose="020B0604020202020204" pitchFamily="34" charset="0"/>
              </a:rPr>
              <a:t>s</a:t>
            </a:r>
            <a:r>
              <a:rPr sz="2800" dirty="0">
                <a:solidFill>
                  <a:srgbClr val="7B8898"/>
                </a:solidFill>
                <a:latin typeface="Arial" panose="020B0604020202020204" pitchFamily="34" charset="0"/>
                <a:cs typeface="Arial" panose="020B0604020202020204" pitchFamily="34" charset="0"/>
              </a:rPr>
              <a:t> can be better understood by learning the following three major elements :</a:t>
            </a:r>
            <a:endParaRPr lang="en-US" sz="2800" dirty="0">
              <a:solidFill>
                <a:srgbClr val="7B8898"/>
              </a:solidFill>
              <a:latin typeface="Arial" panose="020B0604020202020204" pitchFamily="34" charset="0"/>
              <a:cs typeface="Arial" panose="020B0604020202020204" pitchFamily="34" charset="0"/>
            </a:endParaRPr>
          </a:p>
          <a:p>
            <a:pPr marL="812800" marR="454025" lvl="1" indent="-342900" algn="just">
              <a:spcBef>
                <a:spcPts val="100"/>
              </a:spcBef>
              <a:buFont typeface="Arial" panose="020B0604020202020204" pitchFamily="34" charset="0"/>
              <a:buChar char="•"/>
            </a:pPr>
            <a:r>
              <a:rPr sz="2800" dirty="0">
                <a:solidFill>
                  <a:srgbClr val="7B8898"/>
                </a:solidFill>
                <a:latin typeface="Arial" panose="020B0604020202020204" pitchFamily="34" charset="0"/>
                <a:cs typeface="Arial" panose="020B0604020202020204" pitchFamily="34" charset="0"/>
              </a:rPr>
              <a:t>UML building blocks</a:t>
            </a:r>
            <a:endParaRPr lang="en-US" sz="2800" dirty="0">
              <a:solidFill>
                <a:srgbClr val="7B8898"/>
              </a:solidFill>
              <a:latin typeface="Arial" panose="020B0604020202020204" pitchFamily="34" charset="0"/>
              <a:cs typeface="Arial" panose="020B0604020202020204" pitchFamily="34" charset="0"/>
            </a:endParaRPr>
          </a:p>
          <a:p>
            <a:pPr marL="812800" marR="454025" lvl="1" indent="-342900" algn="just">
              <a:spcBef>
                <a:spcPts val="100"/>
              </a:spcBef>
              <a:buFont typeface="Arial" panose="020B0604020202020204" pitchFamily="34" charset="0"/>
              <a:buChar char="•"/>
            </a:pPr>
            <a:r>
              <a:rPr sz="2800" dirty="0">
                <a:solidFill>
                  <a:srgbClr val="7B8898"/>
                </a:solidFill>
                <a:latin typeface="Arial" panose="020B0604020202020204" pitchFamily="34" charset="0"/>
                <a:cs typeface="Arial" panose="020B0604020202020204" pitchFamily="34" charset="0"/>
              </a:rPr>
              <a:t>Rules to connect the</a:t>
            </a:r>
            <a:r>
              <a:rPr lang="en-US" sz="2800" dirty="0">
                <a:solidFill>
                  <a:srgbClr val="7B8898"/>
                </a:solidFill>
                <a:latin typeface="Arial" panose="020B0604020202020204" pitchFamily="34" charset="0"/>
                <a:cs typeface="Arial" panose="020B0604020202020204" pitchFamily="34" charset="0"/>
              </a:rPr>
              <a:t> </a:t>
            </a:r>
            <a:r>
              <a:rPr sz="2800" dirty="0">
                <a:solidFill>
                  <a:srgbClr val="7B8898"/>
                </a:solidFill>
                <a:latin typeface="Arial" panose="020B0604020202020204" pitchFamily="34" charset="0"/>
                <a:cs typeface="Arial" panose="020B0604020202020204" pitchFamily="34" charset="0"/>
              </a:rPr>
              <a:t>building blocks </a:t>
            </a:r>
            <a:endParaRPr lang="en-US" sz="2800" dirty="0">
              <a:solidFill>
                <a:srgbClr val="7B8898"/>
              </a:solidFill>
              <a:latin typeface="Arial" panose="020B0604020202020204" pitchFamily="34" charset="0"/>
              <a:cs typeface="Arial" panose="020B0604020202020204" pitchFamily="34" charset="0"/>
            </a:endParaRPr>
          </a:p>
          <a:p>
            <a:pPr marL="812800" marR="454025" lvl="1" indent="-342900" algn="just">
              <a:spcBef>
                <a:spcPts val="100"/>
              </a:spcBef>
              <a:buFont typeface="Arial" panose="020B0604020202020204" pitchFamily="34" charset="0"/>
              <a:buChar char="•"/>
            </a:pPr>
            <a:r>
              <a:rPr sz="2800" dirty="0">
                <a:solidFill>
                  <a:srgbClr val="7B8898"/>
                </a:solidFill>
                <a:latin typeface="Arial" panose="020B0604020202020204" pitchFamily="34" charset="0"/>
                <a:cs typeface="Arial" panose="020B0604020202020204" pitchFamily="34" charset="0"/>
              </a:rPr>
              <a:t>Common mechanisms of UML</a:t>
            </a:r>
          </a:p>
        </p:txBody>
      </p:sp>
      <p:sp>
        <p:nvSpPr>
          <p:cNvPr id="12" name="Title 11">
            <a:extLst>
              <a:ext uri="{FF2B5EF4-FFF2-40B4-BE49-F238E27FC236}">
                <a16:creationId xmlns:a16="http://schemas.microsoft.com/office/drawing/2014/main" id="{E2960976-02A5-761E-13C6-BBE5EC2E57AA}"/>
              </a:ext>
            </a:extLst>
          </p:cNvPr>
          <p:cNvSpPr>
            <a:spLocks noGrp="1"/>
          </p:cNvSpPr>
          <p:nvPr>
            <p:ph type="title"/>
          </p:nvPr>
        </p:nvSpPr>
        <p:spPr>
          <a:xfrm>
            <a:off x="0" y="102367"/>
            <a:ext cx="10515600" cy="1325563"/>
          </a:xfrm>
        </p:spPr>
        <p:txBody>
          <a:bodyPr/>
          <a:lstStyle/>
          <a:p>
            <a:r>
              <a:rPr lang="en-US" dirty="0"/>
              <a:t>Conceptual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463178" y="1427930"/>
            <a:ext cx="10824210" cy="3549690"/>
          </a:xfrm>
          <a:prstGeom prst="rect">
            <a:avLst/>
          </a:prstGeom>
        </p:spPr>
        <p:txBody>
          <a:bodyPr vert="horz" wrap="square" lIns="0" tIns="12700" rIns="0" bIns="0" rtlCol="0">
            <a:spAutoFit/>
          </a:bodyPr>
          <a:lstStyle/>
          <a:p>
            <a:pPr marL="355600" marR="454025" indent="-342900" algn="just">
              <a:lnSpc>
                <a:spcPct val="100000"/>
              </a:lnSpc>
              <a:spcBef>
                <a:spcPts val="100"/>
              </a:spcBef>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The building blocks of UML can be defined as:</a:t>
            </a:r>
          </a:p>
          <a:p>
            <a:pPr marL="812800" marR="454025" lvl="1" indent="-342900" algn="just">
              <a:spcBef>
                <a:spcPts val="100"/>
              </a:spcBef>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Things </a:t>
            </a:r>
          </a:p>
          <a:p>
            <a:pPr marL="812800" marR="454025" lvl="1" indent="-342900" algn="just">
              <a:spcBef>
                <a:spcPts val="100"/>
              </a:spcBef>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Relationships</a:t>
            </a:r>
          </a:p>
          <a:p>
            <a:pPr marL="812800" marR="454025" lvl="1" indent="-342900" algn="just">
              <a:spcBef>
                <a:spcPts val="100"/>
              </a:spcBef>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Diagrams</a:t>
            </a:r>
          </a:p>
          <a:p>
            <a:pPr marL="355600" marR="454025" indent="-342900" algn="just">
              <a:lnSpc>
                <a:spcPct val="100000"/>
              </a:lnSpc>
              <a:spcBef>
                <a:spcPts val="100"/>
              </a:spcBef>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These building blocks of UML and can be a category:</a:t>
            </a:r>
          </a:p>
          <a:p>
            <a:pPr marL="812800" marR="454025" lvl="1" indent="-342900" algn="just">
              <a:spcBef>
                <a:spcPts val="100"/>
              </a:spcBef>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Structural </a:t>
            </a:r>
          </a:p>
          <a:p>
            <a:pPr marL="812800" marR="454025" lvl="1" indent="-342900" algn="just">
              <a:spcBef>
                <a:spcPts val="100"/>
              </a:spcBef>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Behavioral </a:t>
            </a:r>
          </a:p>
          <a:p>
            <a:pPr marL="812800" marR="454025" lvl="1" indent="-342900" algn="just">
              <a:spcBef>
                <a:spcPts val="100"/>
              </a:spcBef>
              <a:buFont typeface="Arial" panose="020B0604020202020204" pitchFamily="34" charset="0"/>
              <a:buChar char="•"/>
            </a:pPr>
            <a:r>
              <a:rPr lang="en-US" sz="2800" dirty="0">
                <a:solidFill>
                  <a:srgbClr val="7B8898"/>
                </a:solidFill>
                <a:latin typeface="Arial" panose="020B0604020202020204" pitchFamily="34" charset="0"/>
                <a:cs typeface="Arial" panose="020B0604020202020204" pitchFamily="34" charset="0"/>
              </a:rPr>
              <a:t>Interaction</a:t>
            </a:r>
          </a:p>
        </p:txBody>
      </p:sp>
      <p:sp>
        <p:nvSpPr>
          <p:cNvPr id="12" name="Title 11">
            <a:extLst>
              <a:ext uri="{FF2B5EF4-FFF2-40B4-BE49-F238E27FC236}">
                <a16:creationId xmlns:a16="http://schemas.microsoft.com/office/drawing/2014/main" id="{E2960976-02A5-761E-13C6-BBE5EC2E57AA}"/>
              </a:ext>
            </a:extLst>
          </p:cNvPr>
          <p:cNvSpPr>
            <a:spLocks noGrp="1"/>
          </p:cNvSpPr>
          <p:nvPr>
            <p:ph type="title"/>
          </p:nvPr>
        </p:nvSpPr>
        <p:spPr>
          <a:xfrm>
            <a:off x="0" y="102367"/>
            <a:ext cx="10515600" cy="1325563"/>
          </a:xfrm>
        </p:spPr>
        <p:txBody>
          <a:bodyPr/>
          <a:lstStyle/>
          <a:p>
            <a:r>
              <a:rPr lang="en-US" dirty="0"/>
              <a:t>Building Blocks of UML</a:t>
            </a:r>
          </a:p>
        </p:txBody>
      </p:sp>
      <p:pic>
        <p:nvPicPr>
          <p:cNvPr id="1026" name="Picture 2">
            <a:extLst>
              <a:ext uri="{FF2B5EF4-FFF2-40B4-BE49-F238E27FC236}">
                <a16:creationId xmlns:a16="http://schemas.microsoft.com/office/drawing/2014/main" id="{5F36E0A6-4F85-61B2-BE81-7C270D5E6E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286" y="4058309"/>
            <a:ext cx="3340100" cy="2425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136B544-E6D4-C778-6A98-EB7C26D053CC}"/>
              </a:ext>
            </a:extLst>
          </p:cNvPr>
          <p:cNvSpPr txBox="1"/>
          <p:nvPr/>
        </p:nvSpPr>
        <p:spPr>
          <a:xfrm>
            <a:off x="9752878" y="4239491"/>
            <a:ext cx="301686" cy="369332"/>
          </a:xfrm>
          <a:prstGeom prst="rect">
            <a:avLst/>
          </a:prstGeom>
          <a:noFill/>
        </p:spPr>
        <p:txBody>
          <a:bodyPr wrap="none" rtlCol="0">
            <a:spAutoFit/>
          </a:bodyPr>
          <a:lstStyle/>
          <a:p>
            <a:r>
              <a:rPr lang="en-US" b="1" dirty="0"/>
              <a:t>4</a:t>
            </a:r>
          </a:p>
        </p:txBody>
      </p:sp>
    </p:spTree>
    <p:extLst>
      <p:ext uri="{BB962C8B-B14F-4D97-AF65-F5344CB8AC3E}">
        <p14:creationId xmlns:p14="http://schemas.microsoft.com/office/powerpoint/2010/main" val="1758146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7DA489-38BA-13AC-183E-9EFF11EF23CC}"/>
              </a:ext>
            </a:extLst>
          </p:cNvPr>
          <p:cNvPicPr>
            <a:picLocks noChangeAspect="1"/>
          </p:cNvPicPr>
          <p:nvPr/>
        </p:nvPicPr>
        <p:blipFill>
          <a:blip r:embed="rId2"/>
          <a:stretch>
            <a:fillRect/>
          </a:stretch>
        </p:blipFill>
        <p:spPr>
          <a:xfrm>
            <a:off x="475012" y="1147376"/>
            <a:ext cx="9801930" cy="5137346"/>
          </a:xfrm>
          <a:prstGeom prst="rect">
            <a:avLst/>
          </a:prstGeom>
          <a:ln>
            <a:solidFill>
              <a:schemeClr val="accent1"/>
            </a:solidFill>
          </a:ln>
        </p:spPr>
      </p:pic>
      <p:sp>
        <p:nvSpPr>
          <p:cNvPr id="3" name="Title 11">
            <a:extLst>
              <a:ext uri="{FF2B5EF4-FFF2-40B4-BE49-F238E27FC236}">
                <a16:creationId xmlns:a16="http://schemas.microsoft.com/office/drawing/2014/main" id="{21A82BD7-44DD-244C-F311-F8C0BECFDEDF}"/>
              </a:ext>
            </a:extLst>
          </p:cNvPr>
          <p:cNvSpPr txBox="1">
            <a:spLocks/>
          </p:cNvSpPr>
          <p:nvPr/>
        </p:nvSpPr>
        <p:spPr>
          <a:xfrm>
            <a:off x="0" y="102367"/>
            <a:ext cx="10515600" cy="1325563"/>
          </a:xfrm>
          <a:prstGeom prst="rect">
            <a:avLst/>
          </a:prstGeom>
        </p:spPr>
        <p:txBody>
          <a:bodyPr/>
          <a:lstStyle>
            <a:lvl1pPr algn="l" defTabSz="914400" rtl="0" eaLnBrk="1" latinLnBrk="0" hangingPunct="1">
              <a:lnSpc>
                <a:spcPct val="90000"/>
              </a:lnSpc>
              <a:spcBef>
                <a:spcPct val="0"/>
              </a:spcBef>
              <a:buNone/>
              <a:defRPr lang="en-US" sz="4400" kern="1200" dirty="0">
                <a:solidFill>
                  <a:srgbClr val="0052FF"/>
                </a:solidFill>
                <a:latin typeface="Arial" charset="0"/>
                <a:ea typeface="+mj-ea"/>
                <a:cs typeface="Arial" charset="0"/>
              </a:defRPr>
            </a:lvl1pPr>
          </a:lstStyle>
          <a:p>
            <a:r>
              <a:rPr lang="en-US" dirty="0"/>
              <a:t>Historical UML Diagram Categories</a:t>
            </a:r>
          </a:p>
        </p:txBody>
      </p:sp>
    </p:spTree>
    <p:extLst>
      <p:ext uri="{BB962C8B-B14F-4D97-AF65-F5344CB8AC3E}">
        <p14:creationId xmlns:p14="http://schemas.microsoft.com/office/powerpoint/2010/main" val="325282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1">
            <a:extLst>
              <a:ext uri="{FF2B5EF4-FFF2-40B4-BE49-F238E27FC236}">
                <a16:creationId xmlns:a16="http://schemas.microsoft.com/office/drawing/2014/main" id="{A114537F-ECF7-A45A-2673-D005131AB2B7}"/>
              </a:ext>
            </a:extLst>
          </p:cNvPr>
          <p:cNvSpPr txBox="1">
            <a:spLocks/>
          </p:cNvSpPr>
          <p:nvPr/>
        </p:nvSpPr>
        <p:spPr>
          <a:xfrm>
            <a:off x="0" y="102367"/>
            <a:ext cx="10515600" cy="1325563"/>
          </a:xfrm>
          <a:prstGeom prst="rect">
            <a:avLst/>
          </a:prstGeom>
        </p:spPr>
        <p:txBody>
          <a:bodyPr/>
          <a:lstStyle>
            <a:lvl1pPr algn="l" defTabSz="914400" rtl="0" eaLnBrk="1" latinLnBrk="0" hangingPunct="1">
              <a:lnSpc>
                <a:spcPct val="90000"/>
              </a:lnSpc>
              <a:spcBef>
                <a:spcPct val="0"/>
              </a:spcBef>
              <a:buNone/>
              <a:defRPr lang="en-US" sz="4400" kern="1200" dirty="0">
                <a:solidFill>
                  <a:srgbClr val="0052FF"/>
                </a:solidFill>
                <a:latin typeface="Arial" charset="0"/>
                <a:ea typeface="+mj-ea"/>
                <a:cs typeface="Arial" charset="0"/>
              </a:defRPr>
            </a:lvl1pPr>
          </a:lstStyle>
          <a:p>
            <a:r>
              <a:rPr lang="en-US" dirty="0"/>
              <a:t>Modern UML Diagram Categories</a:t>
            </a:r>
          </a:p>
        </p:txBody>
      </p:sp>
      <p:pic>
        <p:nvPicPr>
          <p:cNvPr id="2050" name="Picture 2">
            <a:extLst>
              <a:ext uri="{FF2B5EF4-FFF2-40B4-BE49-F238E27FC236}">
                <a16:creationId xmlns:a16="http://schemas.microsoft.com/office/drawing/2014/main" id="{39AAB342-E632-0723-4EDC-071AABEE7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63" y="966355"/>
            <a:ext cx="9961653" cy="559435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2960976-02A5-761E-13C6-BBE5EC2E57AA}"/>
              </a:ext>
            </a:extLst>
          </p:cNvPr>
          <p:cNvSpPr>
            <a:spLocks noGrp="1"/>
          </p:cNvSpPr>
          <p:nvPr>
            <p:ph type="title"/>
          </p:nvPr>
        </p:nvSpPr>
        <p:spPr>
          <a:xfrm>
            <a:off x="0" y="102367"/>
            <a:ext cx="10515600" cy="1325563"/>
          </a:xfrm>
        </p:spPr>
        <p:txBody>
          <a:bodyPr/>
          <a:lstStyle/>
          <a:p>
            <a:r>
              <a:rPr lang="en-US" dirty="0"/>
              <a:t>Structural</a:t>
            </a:r>
          </a:p>
        </p:txBody>
      </p:sp>
      <p:sp>
        <p:nvSpPr>
          <p:cNvPr id="2" name="object 3">
            <a:extLst>
              <a:ext uri="{FF2B5EF4-FFF2-40B4-BE49-F238E27FC236}">
                <a16:creationId xmlns:a16="http://schemas.microsoft.com/office/drawing/2014/main" id="{A2478976-0BC8-C623-0DE7-FE5E74E08AF5}"/>
              </a:ext>
            </a:extLst>
          </p:cNvPr>
          <p:cNvSpPr txBox="1"/>
          <p:nvPr/>
        </p:nvSpPr>
        <p:spPr>
          <a:xfrm>
            <a:off x="452974" y="1427930"/>
            <a:ext cx="11013812" cy="4539704"/>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7B8898"/>
                </a:solidFill>
                <a:latin typeface="Arial" panose="020B0604020202020204" pitchFamily="34" charset="0"/>
                <a:cs typeface="Arial" panose="020B0604020202020204" pitchFamily="34" charset="0"/>
              </a:rPr>
              <a:t>The</a:t>
            </a:r>
            <a:r>
              <a:rPr lang="en-US" sz="2800" dirty="0">
                <a:solidFill>
                  <a:srgbClr val="7B8898"/>
                </a:solidFill>
                <a:latin typeface="Arial" panose="020B0604020202020204" pitchFamily="34" charset="0"/>
                <a:cs typeface="Arial" panose="020B0604020202020204" pitchFamily="34" charset="0"/>
              </a:rPr>
              <a:t>se</a:t>
            </a:r>
            <a:r>
              <a:rPr sz="2800" dirty="0">
                <a:solidFill>
                  <a:srgbClr val="7B8898"/>
                </a:solidFill>
                <a:latin typeface="Arial" panose="020B0604020202020204" pitchFamily="34" charset="0"/>
                <a:cs typeface="Arial" panose="020B0604020202020204" pitchFamily="34" charset="0"/>
              </a:rPr>
              <a:t> define the static part of the model. They represent physical and</a:t>
            </a:r>
            <a:r>
              <a:rPr lang="en-US" sz="2800" dirty="0">
                <a:solidFill>
                  <a:srgbClr val="7B8898"/>
                </a:solidFill>
                <a:latin typeface="Arial" panose="020B0604020202020204" pitchFamily="34" charset="0"/>
                <a:cs typeface="Arial" panose="020B0604020202020204" pitchFamily="34" charset="0"/>
              </a:rPr>
              <a:t> </a:t>
            </a:r>
            <a:r>
              <a:rPr sz="2800" dirty="0">
                <a:solidFill>
                  <a:srgbClr val="7B8898"/>
                </a:solidFill>
                <a:latin typeface="Arial" panose="020B0604020202020204" pitchFamily="34" charset="0"/>
                <a:cs typeface="Arial" panose="020B0604020202020204" pitchFamily="34" charset="0"/>
              </a:rPr>
              <a:t>conceptual elements. </a:t>
            </a:r>
            <a:endParaRPr lang="en-US" sz="2800" dirty="0">
              <a:solidFill>
                <a:srgbClr val="7B8898"/>
              </a:solidFill>
              <a:latin typeface="Arial" panose="020B0604020202020204" pitchFamily="34" charset="0"/>
              <a:cs typeface="Arial" panose="020B0604020202020204" pitchFamily="34" charset="0"/>
            </a:endParaRPr>
          </a:p>
          <a:p>
            <a:pPr marL="12700">
              <a:lnSpc>
                <a:spcPct val="100000"/>
              </a:lnSpc>
              <a:spcBef>
                <a:spcPts val="100"/>
              </a:spcBef>
            </a:pPr>
            <a:r>
              <a:rPr lang="en-US" sz="2800" dirty="0">
                <a:solidFill>
                  <a:srgbClr val="7B8898"/>
                </a:solidFill>
                <a:latin typeface="Arial" panose="020B0604020202020204" pitchFamily="34" charset="0"/>
                <a:cs typeface="Arial" panose="020B0604020202020204" pitchFamily="34" charset="0"/>
              </a:rPr>
              <a:t>D</a:t>
            </a:r>
            <a:r>
              <a:rPr sz="2800" dirty="0">
                <a:solidFill>
                  <a:srgbClr val="7B8898"/>
                </a:solidFill>
                <a:latin typeface="Arial" panose="020B0604020202020204" pitchFamily="34" charset="0"/>
                <a:cs typeface="Arial" panose="020B0604020202020204" pitchFamily="34" charset="0"/>
              </a:rPr>
              <a:t>escriptions </a:t>
            </a:r>
            <a:endParaRPr lang="en-US" sz="2800" dirty="0">
              <a:solidFill>
                <a:srgbClr val="7B8898"/>
              </a:solidFill>
              <a:latin typeface="Arial" panose="020B0604020202020204" pitchFamily="34" charset="0"/>
              <a:cs typeface="Arial" panose="020B0604020202020204" pitchFamily="34" charset="0"/>
            </a:endParaRPr>
          </a:p>
          <a:p>
            <a:pPr marL="812800" lvl="1" indent="-342900">
              <a:spcBef>
                <a:spcPts val="100"/>
              </a:spcBef>
              <a:buFont typeface="Arial" panose="020B0604020202020204" pitchFamily="34" charset="0"/>
              <a:buChar char="•"/>
            </a:pPr>
            <a:r>
              <a:rPr sz="2400" u="sng" dirty="0">
                <a:solidFill>
                  <a:srgbClr val="7B8898"/>
                </a:solidFill>
                <a:latin typeface="Arial" panose="020B0604020202020204" pitchFamily="34" charset="0"/>
                <a:cs typeface="Arial" panose="020B0604020202020204" pitchFamily="34" charset="0"/>
              </a:rPr>
              <a:t>Class</a:t>
            </a:r>
            <a:r>
              <a:rPr sz="2400" dirty="0">
                <a:solidFill>
                  <a:srgbClr val="7B8898"/>
                </a:solidFill>
                <a:latin typeface="Arial" panose="020B0604020202020204" pitchFamily="34" charset="0"/>
                <a:cs typeface="Arial" panose="020B0604020202020204" pitchFamily="34" charset="0"/>
              </a:rPr>
              <a:t>: represents set of objects having similar responsibilities</a:t>
            </a:r>
            <a:endParaRPr lang="en-US" sz="2400" dirty="0">
              <a:solidFill>
                <a:srgbClr val="7B8898"/>
              </a:solidFill>
              <a:latin typeface="Arial" panose="020B0604020202020204" pitchFamily="34" charset="0"/>
              <a:cs typeface="Arial" panose="020B0604020202020204" pitchFamily="34" charset="0"/>
            </a:endParaRPr>
          </a:p>
          <a:p>
            <a:pPr marL="812800" lvl="1" indent="-342900">
              <a:spcBef>
                <a:spcPts val="100"/>
              </a:spcBef>
              <a:buFont typeface="Arial" panose="020B0604020202020204" pitchFamily="34" charset="0"/>
              <a:buChar char="•"/>
            </a:pPr>
            <a:r>
              <a:rPr sz="2400" u="sng" dirty="0">
                <a:solidFill>
                  <a:srgbClr val="7B8898"/>
                </a:solidFill>
                <a:latin typeface="Arial" panose="020B0604020202020204" pitchFamily="34" charset="0"/>
                <a:cs typeface="Arial" panose="020B0604020202020204" pitchFamily="34" charset="0"/>
              </a:rPr>
              <a:t>Interface</a:t>
            </a:r>
            <a:r>
              <a:rPr sz="2400" dirty="0">
                <a:solidFill>
                  <a:srgbClr val="7B8898"/>
                </a:solidFill>
                <a:latin typeface="Arial" panose="020B0604020202020204" pitchFamily="34" charset="0"/>
                <a:cs typeface="Arial" panose="020B0604020202020204" pitchFamily="34" charset="0"/>
              </a:rPr>
              <a:t>: defines a set of operations which specify the responsibility of a class.</a:t>
            </a:r>
            <a:endParaRPr lang="en-US" sz="2400" dirty="0">
              <a:solidFill>
                <a:srgbClr val="7B8898"/>
              </a:solidFill>
              <a:latin typeface="Arial" panose="020B0604020202020204" pitchFamily="34" charset="0"/>
              <a:cs typeface="Arial" panose="020B0604020202020204" pitchFamily="34" charset="0"/>
            </a:endParaRPr>
          </a:p>
          <a:p>
            <a:pPr marL="812800" lvl="1" indent="-342900">
              <a:spcBef>
                <a:spcPts val="100"/>
              </a:spcBef>
              <a:buFont typeface="Arial" panose="020B0604020202020204" pitchFamily="34" charset="0"/>
              <a:buChar char="•"/>
            </a:pPr>
            <a:r>
              <a:rPr sz="2400" u="sng" dirty="0">
                <a:solidFill>
                  <a:srgbClr val="7B8898"/>
                </a:solidFill>
                <a:latin typeface="Arial" panose="020B0604020202020204" pitchFamily="34" charset="0"/>
                <a:cs typeface="Arial" panose="020B0604020202020204" pitchFamily="34" charset="0"/>
              </a:rPr>
              <a:t>Collaboration</a:t>
            </a:r>
            <a:r>
              <a:rPr sz="2400" dirty="0">
                <a:solidFill>
                  <a:srgbClr val="7B8898"/>
                </a:solidFill>
                <a:latin typeface="Arial" panose="020B0604020202020204" pitchFamily="34" charset="0"/>
                <a:cs typeface="Arial" panose="020B0604020202020204" pitchFamily="34" charset="0"/>
              </a:rPr>
              <a:t>: defines interaction between elements</a:t>
            </a:r>
            <a:endParaRPr lang="en-US" sz="2400" dirty="0">
              <a:solidFill>
                <a:srgbClr val="7B8898"/>
              </a:solidFill>
              <a:latin typeface="Arial" panose="020B0604020202020204" pitchFamily="34" charset="0"/>
              <a:cs typeface="Arial" panose="020B0604020202020204" pitchFamily="34" charset="0"/>
            </a:endParaRPr>
          </a:p>
          <a:p>
            <a:pPr marL="812800" lvl="1" indent="-342900">
              <a:spcBef>
                <a:spcPts val="100"/>
              </a:spcBef>
              <a:buFont typeface="Arial" panose="020B0604020202020204" pitchFamily="34" charset="0"/>
              <a:buChar char="•"/>
            </a:pPr>
            <a:r>
              <a:rPr sz="2400" u="sng" dirty="0">
                <a:solidFill>
                  <a:srgbClr val="7B8898"/>
                </a:solidFill>
                <a:latin typeface="Arial" panose="020B0604020202020204" pitchFamily="34" charset="0"/>
                <a:cs typeface="Arial" panose="020B0604020202020204" pitchFamily="34" charset="0"/>
              </a:rPr>
              <a:t>Use case</a:t>
            </a:r>
            <a:r>
              <a:rPr sz="2400" dirty="0">
                <a:solidFill>
                  <a:srgbClr val="7B8898"/>
                </a:solidFill>
                <a:latin typeface="Arial" panose="020B0604020202020204" pitchFamily="34" charset="0"/>
                <a:cs typeface="Arial" panose="020B0604020202020204" pitchFamily="34" charset="0"/>
              </a:rPr>
              <a:t>: represents a set of actions performed by a system for a specific goal</a:t>
            </a:r>
            <a:endParaRPr lang="en-US" sz="2400" dirty="0">
              <a:solidFill>
                <a:srgbClr val="7B8898"/>
              </a:solidFill>
              <a:latin typeface="Arial" panose="020B0604020202020204" pitchFamily="34" charset="0"/>
              <a:cs typeface="Arial" panose="020B0604020202020204" pitchFamily="34" charset="0"/>
            </a:endParaRPr>
          </a:p>
          <a:p>
            <a:pPr marL="812800" lvl="1" indent="-342900">
              <a:spcBef>
                <a:spcPts val="100"/>
              </a:spcBef>
              <a:buFont typeface="Arial" panose="020B0604020202020204" pitchFamily="34" charset="0"/>
              <a:buChar char="•"/>
            </a:pPr>
            <a:r>
              <a:rPr sz="2400" u="sng" dirty="0">
                <a:solidFill>
                  <a:srgbClr val="7B8898"/>
                </a:solidFill>
                <a:latin typeface="Arial" panose="020B0604020202020204" pitchFamily="34" charset="0"/>
                <a:cs typeface="Arial" panose="020B0604020202020204" pitchFamily="34" charset="0"/>
              </a:rPr>
              <a:t>Component</a:t>
            </a:r>
            <a:r>
              <a:rPr sz="2400" dirty="0">
                <a:solidFill>
                  <a:srgbClr val="7B8898"/>
                </a:solidFill>
                <a:latin typeface="Arial" panose="020B0604020202020204" pitchFamily="34" charset="0"/>
                <a:cs typeface="Arial" panose="020B0604020202020204" pitchFamily="34" charset="0"/>
              </a:rPr>
              <a:t>: describes physical part of a system</a:t>
            </a:r>
            <a:endParaRPr lang="en-US" sz="2400" dirty="0">
              <a:solidFill>
                <a:srgbClr val="7B8898"/>
              </a:solidFill>
              <a:latin typeface="Arial" panose="020B0604020202020204" pitchFamily="34" charset="0"/>
              <a:cs typeface="Arial" panose="020B0604020202020204" pitchFamily="34" charset="0"/>
            </a:endParaRPr>
          </a:p>
          <a:p>
            <a:pPr marL="812800" lvl="1" indent="-342900">
              <a:spcBef>
                <a:spcPts val="100"/>
              </a:spcBef>
              <a:buFont typeface="Arial" panose="020B0604020202020204" pitchFamily="34" charset="0"/>
              <a:buChar char="•"/>
            </a:pPr>
            <a:r>
              <a:rPr sz="2400" u="sng" dirty="0">
                <a:solidFill>
                  <a:srgbClr val="7B8898"/>
                </a:solidFill>
                <a:latin typeface="Arial" panose="020B0604020202020204" pitchFamily="34" charset="0"/>
                <a:cs typeface="Arial" panose="020B0604020202020204" pitchFamily="34" charset="0"/>
              </a:rPr>
              <a:t>Node</a:t>
            </a:r>
            <a:r>
              <a:rPr sz="2400" dirty="0">
                <a:solidFill>
                  <a:srgbClr val="7B8898"/>
                </a:solidFill>
                <a:latin typeface="Arial" panose="020B0604020202020204" pitchFamily="34" charset="0"/>
                <a:cs typeface="Arial" panose="020B0604020202020204" pitchFamily="34" charset="0"/>
              </a:rPr>
              <a:t>: can be defined as a physical element that exists at run time</a:t>
            </a:r>
            <a:r>
              <a:rPr sz="2800" dirty="0">
                <a:solidFill>
                  <a:srgbClr val="7B8898"/>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79570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_Dev_Template" id="{B9B52895-461A-6944-A710-5F24ED8E26E1}" vid="{2CF5C338-04A4-DF44-AD03-1721DC8FA9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336724b-d6c9-4885-972e-19153a8bef8f" xsi:nil="true"/>
    <lcf76f155ced4ddcb4097134ff3c332f xmlns="c7a8205d-0e6f-4751-b980-2df1f4a884e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5F9F4D28C52E4591AC75A0697C84B6" ma:contentTypeVersion="11" ma:contentTypeDescription="Create a new document." ma:contentTypeScope="" ma:versionID="4d9c9b97abe166e0202f6c593196b1db">
  <xsd:schema xmlns:xsd="http://www.w3.org/2001/XMLSchema" xmlns:xs="http://www.w3.org/2001/XMLSchema" xmlns:p="http://schemas.microsoft.com/office/2006/metadata/properties" xmlns:ns2="c7a8205d-0e6f-4751-b980-2df1f4a884e1" xmlns:ns3="8336724b-d6c9-4885-972e-19153a8bef8f" targetNamespace="http://schemas.microsoft.com/office/2006/metadata/properties" ma:root="true" ma:fieldsID="d325cb72bf8e29b6a660a343683af515" ns2:_="" ns3:_="">
    <xsd:import namespace="c7a8205d-0e6f-4751-b980-2df1f4a884e1"/>
    <xsd:import namespace="8336724b-d6c9-4885-972e-19153a8bef8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a8205d-0e6f-4751-b980-2df1f4a884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26bd13b0-4628-4a04-b8b8-e37c375bd012"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36724b-d6c9-4885-972e-19153a8bef8f"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13a27de3-5610-40aa-b552-59b6e897c4dd}" ma:internalName="TaxCatchAll" ma:showField="CatchAllData" ma:web="8336724b-d6c9-4885-972e-19153a8bef8f">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9A212F-485A-414D-9787-3494D1C61612}">
  <ds:schemaRefs>
    <ds:schemaRef ds:uri="http://schemas.microsoft.com/office/2006/metadata/properties"/>
    <ds:schemaRef ds:uri="http://purl.org/dc/dcmitype/"/>
    <ds:schemaRef ds:uri="http://schemas.microsoft.com/office/2006/documentManagement/types"/>
    <ds:schemaRef ds:uri="http://purl.org/dc/terms/"/>
    <ds:schemaRef ds:uri="8336724b-d6c9-4885-972e-19153a8bef8f"/>
    <ds:schemaRef ds:uri="http://www.w3.org/XML/1998/namespace"/>
    <ds:schemaRef ds:uri="http://purl.org/dc/elements/1.1/"/>
    <ds:schemaRef ds:uri="http://schemas.microsoft.com/office/infopath/2007/PartnerControls"/>
    <ds:schemaRef ds:uri="http://schemas.openxmlformats.org/package/2006/metadata/core-properties"/>
    <ds:schemaRef ds:uri="c7a8205d-0e6f-4751-b980-2df1f4a884e1"/>
  </ds:schemaRefs>
</ds:datastoreItem>
</file>

<file path=customXml/itemProps2.xml><?xml version="1.0" encoding="utf-8"?>
<ds:datastoreItem xmlns:ds="http://schemas.openxmlformats.org/officeDocument/2006/customXml" ds:itemID="{83064E01-7E83-4252-A990-7366DF1D8C30}">
  <ds:schemaRefs>
    <ds:schemaRef ds:uri="http://schemas.microsoft.com/sharepoint/v3/contenttype/forms"/>
  </ds:schemaRefs>
</ds:datastoreItem>
</file>

<file path=customXml/itemProps3.xml><?xml version="1.0" encoding="utf-8"?>
<ds:datastoreItem xmlns:ds="http://schemas.openxmlformats.org/officeDocument/2006/customXml" ds:itemID="{D48FA68C-0592-4B9E-B6CA-72C18FAACC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a8205d-0e6f-4751-b980-2df1f4a884e1"/>
    <ds:schemaRef ds:uri="8336724b-d6c9-4885-972e-19153a8bef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2635</TotalTime>
  <Words>1814</Words>
  <Application>Microsoft Macintosh PowerPoint</Application>
  <PresentationFormat>Widescreen</PresentationFormat>
  <Paragraphs>206</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Century Gothic</vt:lpstr>
      <vt:lpstr>sohne</vt:lpstr>
      <vt:lpstr>Office Theme</vt:lpstr>
      <vt:lpstr>PowerPoint Presentation</vt:lpstr>
      <vt:lpstr>UML in Software Development</vt:lpstr>
      <vt:lpstr>Today’s UML…</vt:lpstr>
      <vt:lpstr>UML is Centric to Software Development</vt:lpstr>
      <vt:lpstr>Conceptual Model</vt:lpstr>
      <vt:lpstr>Building Blocks of UML</vt:lpstr>
      <vt:lpstr>PowerPoint Presentation</vt:lpstr>
      <vt:lpstr>PowerPoint Presentation</vt:lpstr>
      <vt:lpstr>Structural</vt:lpstr>
      <vt:lpstr>Behavioral</vt:lpstr>
      <vt:lpstr>Relationships</vt:lpstr>
      <vt:lpstr>UML Diagrams</vt:lpstr>
      <vt:lpstr>Class Diagrams</vt:lpstr>
      <vt:lpstr>Sample Class Diagram</vt:lpstr>
      <vt:lpstr>Drawing a Class Diagram</vt:lpstr>
      <vt:lpstr>Object Diagram</vt:lpstr>
      <vt:lpstr>Object Diagram: Order Management System</vt:lpstr>
      <vt:lpstr>State Diagram</vt:lpstr>
      <vt:lpstr>State Diagram for a toaster</vt:lpstr>
      <vt:lpstr>Activity Diagram</vt:lpstr>
      <vt:lpstr>Activity Diagram: ATM</vt:lpstr>
      <vt:lpstr>Activity Diagram: Library Checkout</vt:lpstr>
      <vt:lpstr>Activity Diagram: Pay Electric Bill</vt:lpstr>
      <vt:lpstr>Sequence Diagram</vt:lpstr>
      <vt:lpstr>Sequence Diagram: Borrow Library Book</vt:lpstr>
      <vt:lpstr>Sequence Diagram: Check Email</vt:lpstr>
      <vt:lpstr>Component Diagram</vt:lpstr>
      <vt:lpstr>Component Diagram: Library Management System</vt:lpstr>
      <vt:lpstr>Component Diagram For ATM</vt:lpstr>
      <vt:lpstr>Deployment Diagram</vt:lpstr>
      <vt:lpstr>Deployment Diagram: Library Management System</vt:lpstr>
      <vt:lpstr>Use Case Diagram</vt:lpstr>
      <vt:lpstr>Use Case Diagram</vt:lpstr>
      <vt:lpstr>Use Case Diagram: Inventory System</vt:lpstr>
      <vt:lpstr>PowerPoint Presentation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Johnson</dc:creator>
  <cp:lastModifiedBy>William Gregory Johnson, Ph. D.</cp:lastModifiedBy>
  <cp:revision>4</cp:revision>
  <cp:lastPrinted>2023-08-28T14:02:37Z</cp:lastPrinted>
  <dcterms:created xsi:type="dcterms:W3CDTF">2023-08-16T20:24:08Z</dcterms:created>
  <dcterms:modified xsi:type="dcterms:W3CDTF">2025-02-09T16:03:03Z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0x010100785F9F4D28C52E4591AC75A0697C84B6</vt:lpwstr>
  </property>
  <property fmtid="{D5CDD505-2E9C-101B-9397-08002B2CF9AE}" pid="3" name="MediaServiceImageTags">
    <vt:lpwstr/>
  </property>
</Properties>
</file>