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7"/>
  </p:notesMasterIdLst>
  <p:sldIdLst>
    <p:sldId id="256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8" r:id="rId23"/>
    <p:sldId id="275" r:id="rId24"/>
    <p:sldId id="276" r:id="rId25"/>
    <p:sldId id="279" r:id="rId26"/>
  </p:sldIdLst>
  <p:sldSz cx="12192000" cy="6858000"/>
  <p:notesSz cx="6858000" cy="9144000"/>
  <p:custShowLst>
    <p:custShow name="Custom Show 1" id="0">
      <p:sldLst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A8367-4F24-4BE6-A38D-1AC0F5B304A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CAB9ED-7F50-43CA-A5F4-2546A939F7E9}">
      <dgm:prSet/>
      <dgm:spPr/>
      <dgm:t>
        <a:bodyPr/>
        <a:lstStyle/>
        <a:p>
          <a:r>
            <a:rPr lang="en-US"/>
            <a:t>Giới thiệu.</a:t>
          </a:r>
        </a:p>
      </dgm:t>
    </dgm:pt>
    <dgm:pt modelId="{B7674D89-4F67-48F4-9D90-D711656C0E7A}" type="parTrans" cxnId="{595AFF53-20EB-4897-BFDA-C67EAAFEE662}">
      <dgm:prSet/>
      <dgm:spPr/>
      <dgm:t>
        <a:bodyPr/>
        <a:lstStyle/>
        <a:p>
          <a:endParaRPr lang="en-US"/>
        </a:p>
      </dgm:t>
    </dgm:pt>
    <dgm:pt modelId="{FADA5443-050A-4DDC-910B-D4995FE94269}" type="sibTrans" cxnId="{595AFF53-20EB-4897-BFDA-C67EAAFEE662}">
      <dgm:prSet/>
      <dgm:spPr/>
      <dgm:t>
        <a:bodyPr/>
        <a:lstStyle/>
        <a:p>
          <a:endParaRPr lang="en-US"/>
        </a:p>
      </dgm:t>
    </dgm:pt>
    <dgm:pt modelId="{F6A139AD-270C-4DA4-B604-5EE3AD4681D0}">
      <dgm:prSet/>
      <dgm:spPr/>
      <dgm:t>
        <a:bodyPr/>
        <a:lstStyle/>
        <a:p>
          <a:r>
            <a:rPr lang="en-US"/>
            <a:t>Các câu lệnh lựa chọn:</a:t>
          </a:r>
        </a:p>
      </dgm:t>
    </dgm:pt>
    <dgm:pt modelId="{ECFAF31D-CC9F-46FD-BC3C-862021DE6319}" type="parTrans" cxnId="{2F63A4DD-66AD-4F22-BB96-E297D76F8F8F}">
      <dgm:prSet/>
      <dgm:spPr/>
      <dgm:t>
        <a:bodyPr/>
        <a:lstStyle/>
        <a:p>
          <a:endParaRPr lang="en-US"/>
        </a:p>
      </dgm:t>
    </dgm:pt>
    <dgm:pt modelId="{3365BF94-75AF-47E5-879D-6634C8C49101}" type="sibTrans" cxnId="{2F63A4DD-66AD-4F22-BB96-E297D76F8F8F}">
      <dgm:prSet/>
      <dgm:spPr/>
      <dgm:t>
        <a:bodyPr/>
        <a:lstStyle/>
        <a:p>
          <a:endParaRPr lang="en-US"/>
        </a:p>
      </dgm:t>
    </dgm:pt>
    <dgm:pt modelId="{6EBD2C5C-02BD-4E0B-8758-B47BF7D456B4}">
      <dgm:prSet/>
      <dgm:spPr/>
      <dgm:t>
        <a:bodyPr/>
        <a:lstStyle/>
        <a:p>
          <a:r>
            <a:rPr lang="en-US"/>
            <a:t>Two-way selectors.</a:t>
          </a:r>
        </a:p>
      </dgm:t>
    </dgm:pt>
    <dgm:pt modelId="{1F4AADAF-D0D4-4D76-91C4-0EF615718747}" type="parTrans" cxnId="{B9454964-1C04-48AE-B87A-E3D06171208A}">
      <dgm:prSet/>
      <dgm:spPr/>
      <dgm:t>
        <a:bodyPr/>
        <a:lstStyle/>
        <a:p>
          <a:endParaRPr lang="en-US"/>
        </a:p>
      </dgm:t>
    </dgm:pt>
    <dgm:pt modelId="{21ED04F2-484C-49AC-82E1-0C4CC759B12E}" type="sibTrans" cxnId="{B9454964-1C04-48AE-B87A-E3D06171208A}">
      <dgm:prSet/>
      <dgm:spPr/>
      <dgm:t>
        <a:bodyPr/>
        <a:lstStyle/>
        <a:p>
          <a:endParaRPr lang="en-US"/>
        </a:p>
      </dgm:t>
    </dgm:pt>
    <dgm:pt modelId="{D19621A6-A95A-4C5A-931B-414E1F78BD05}">
      <dgm:prSet/>
      <dgm:spPr/>
      <dgm:t>
        <a:bodyPr/>
        <a:lstStyle/>
        <a:p>
          <a:r>
            <a:rPr lang="en-US"/>
            <a:t>Multiple-way selectors.</a:t>
          </a:r>
        </a:p>
      </dgm:t>
    </dgm:pt>
    <dgm:pt modelId="{B96C7D19-F705-4BC2-BE1E-144CA8658426}" type="parTrans" cxnId="{B3CF962C-4A13-4678-A99C-3C888573F491}">
      <dgm:prSet/>
      <dgm:spPr/>
      <dgm:t>
        <a:bodyPr/>
        <a:lstStyle/>
        <a:p>
          <a:endParaRPr lang="en-US"/>
        </a:p>
      </dgm:t>
    </dgm:pt>
    <dgm:pt modelId="{2ACBE457-110B-41B0-BC02-A652D96A9259}" type="sibTrans" cxnId="{B3CF962C-4A13-4678-A99C-3C888573F491}">
      <dgm:prSet/>
      <dgm:spPr/>
      <dgm:t>
        <a:bodyPr/>
        <a:lstStyle/>
        <a:p>
          <a:endParaRPr lang="en-US"/>
        </a:p>
      </dgm:t>
    </dgm:pt>
    <dgm:pt modelId="{5DDAA8C7-41CD-4E34-9666-68FE1F31BF40}">
      <dgm:prSet/>
      <dgm:spPr/>
      <dgm:t>
        <a:bodyPr/>
        <a:lstStyle/>
        <a:p>
          <a:r>
            <a:rPr lang="en-US"/>
            <a:t>Các câu lệnh lặp:</a:t>
          </a:r>
        </a:p>
      </dgm:t>
    </dgm:pt>
    <dgm:pt modelId="{7CE931C6-C2BC-46A3-B603-0343979D9F06}" type="parTrans" cxnId="{B321C32F-0656-4A6B-A51D-93C42B6668E8}">
      <dgm:prSet/>
      <dgm:spPr/>
      <dgm:t>
        <a:bodyPr/>
        <a:lstStyle/>
        <a:p>
          <a:endParaRPr lang="en-US"/>
        </a:p>
      </dgm:t>
    </dgm:pt>
    <dgm:pt modelId="{E1CBA01C-0036-4789-84F3-9199D91C15C6}" type="sibTrans" cxnId="{B321C32F-0656-4A6B-A51D-93C42B6668E8}">
      <dgm:prSet/>
      <dgm:spPr/>
      <dgm:t>
        <a:bodyPr/>
        <a:lstStyle/>
        <a:p>
          <a:endParaRPr lang="en-US"/>
        </a:p>
      </dgm:t>
    </dgm:pt>
    <dgm:pt modelId="{43AEDB53-F579-4AD4-9C34-91C04676FDC7}">
      <dgm:prSet/>
      <dgm:spPr/>
      <dgm:t>
        <a:bodyPr/>
        <a:lstStyle/>
        <a:p>
          <a:r>
            <a:rPr lang="en-US"/>
            <a:t>Pre-test: while, for loop.</a:t>
          </a:r>
        </a:p>
      </dgm:t>
    </dgm:pt>
    <dgm:pt modelId="{C226067E-E86A-4119-BD46-AA5C2D2BFD9B}" type="parTrans" cxnId="{CBA53036-A9DA-4D7E-980F-425B86CAC89C}">
      <dgm:prSet/>
      <dgm:spPr/>
      <dgm:t>
        <a:bodyPr/>
        <a:lstStyle/>
        <a:p>
          <a:endParaRPr lang="en-US"/>
        </a:p>
      </dgm:t>
    </dgm:pt>
    <dgm:pt modelId="{F5F70006-28C5-4BAB-BC4E-8E790909B9DA}" type="sibTrans" cxnId="{CBA53036-A9DA-4D7E-980F-425B86CAC89C}">
      <dgm:prSet/>
      <dgm:spPr/>
      <dgm:t>
        <a:bodyPr/>
        <a:lstStyle/>
        <a:p>
          <a:endParaRPr lang="en-US"/>
        </a:p>
      </dgm:t>
    </dgm:pt>
    <dgm:pt modelId="{355AFF21-6769-42D2-84D9-582F583FF5F7}">
      <dgm:prSet/>
      <dgm:spPr/>
      <dgm:t>
        <a:bodyPr/>
        <a:lstStyle/>
        <a:p>
          <a:r>
            <a:rPr lang="en-US"/>
            <a:t>Post-test: do-while loop.</a:t>
          </a:r>
        </a:p>
      </dgm:t>
    </dgm:pt>
    <dgm:pt modelId="{818436C8-54C5-400E-82DB-FB1C23D3A86F}" type="parTrans" cxnId="{A3388AD1-F880-4406-BC58-3FB87F6E01DA}">
      <dgm:prSet/>
      <dgm:spPr/>
      <dgm:t>
        <a:bodyPr/>
        <a:lstStyle/>
        <a:p>
          <a:endParaRPr lang="en-US"/>
        </a:p>
      </dgm:t>
    </dgm:pt>
    <dgm:pt modelId="{65D92DAF-7521-4331-BABA-C5EB41D0C368}" type="sibTrans" cxnId="{A3388AD1-F880-4406-BC58-3FB87F6E01DA}">
      <dgm:prSet/>
      <dgm:spPr/>
      <dgm:t>
        <a:bodyPr/>
        <a:lstStyle/>
        <a:p>
          <a:endParaRPr lang="en-US"/>
        </a:p>
      </dgm:t>
    </dgm:pt>
    <dgm:pt modelId="{A234F975-BABA-427F-8935-5CC733D0F245}">
      <dgm:prSet/>
      <dgm:spPr/>
      <dgm:t>
        <a:bodyPr/>
        <a:lstStyle/>
        <a:p>
          <a:r>
            <a:rPr lang="en-US"/>
            <a:t>Rẽ nhánh không điều kiện: goto, break, continue.</a:t>
          </a:r>
        </a:p>
      </dgm:t>
    </dgm:pt>
    <dgm:pt modelId="{BC7E1DA7-667B-47CC-8563-6E98B4ABBE64}" type="parTrans" cxnId="{62D38816-705F-476E-8484-AF6C91F8B703}">
      <dgm:prSet/>
      <dgm:spPr/>
      <dgm:t>
        <a:bodyPr/>
        <a:lstStyle/>
        <a:p>
          <a:endParaRPr lang="en-US"/>
        </a:p>
      </dgm:t>
    </dgm:pt>
    <dgm:pt modelId="{2A2D8DA1-2249-45D1-884C-EA28CC48F266}" type="sibTrans" cxnId="{62D38816-705F-476E-8484-AF6C91F8B703}">
      <dgm:prSet/>
      <dgm:spPr/>
      <dgm:t>
        <a:bodyPr/>
        <a:lstStyle/>
        <a:p>
          <a:endParaRPr lang="en-US"/>
        </a:p>
      </dgm:t>
    </dgm:pt>
    <dgm:pt modelId="{83461353-9EFC-4E16-B1ED-27D1D79824FF}">
      <dgm:prSet/>
      <dgm:spPr/>
      <dgm:t>
        <a:bodyPr/>
        <a:lstStyle/>
        <a:p>
          <a:r>
            <a:rPr lang="en-US"/>
            <a:t>Cấu trúc gọi đệ quy.</a:t>
          </a:r>
        </a:p>
      </dgm:t>
    </dgm:pt>
    <dgm:pt modelId="{48C4849F-4902-4E66-8885-97A6056F3B81}" type="parTrans" cxnId="{51864AE9-CE2E-46A7-AEF6-99F6FF00A455}">
      <dgm:prSet/>
      <dgm:spPr/>
      <dgm:t>
        <a:bodyPr/>
        <a:lstStyle/>
        <a:p>
          <a:endParaRPr lang="en-US"/>
        </a:p>
      </dgm:t>
    </dgm:pt>
    <dgm:pt modelId="{E1A3FE30-1C6C-42FB-84E0-81E6E4FDA3D7}" type="sibTrans" cxnId="{51864AE9-CE2E-46A7-AEF6-99F6FF00A455}">
      <dgm:prSet/>
      <dgm:spPr/>
      <dgm:t>
        <a:bodyPr/>
        <a:lstStyle/>
        <a:p>
          <a:endParaRPr lang="en-US"/>
        </a:p>
      </dgm:t>
    </dgm:pt>
    <dgm:pt modelId="{DD111979-94E8-48B4-ADE4-19927A1CB507}">
      <dgm:prSet/>
      <dgm:spPr/>
      <dgm:t>
        <a:bodyPr/>
        <a:lstStyle/>
        <a:p>
          <a:r>
            <a:rPr lang="en-US"/>
            <a:t>Kết luận.</a:t>
          </a:r>
        </a:p>
      </dgm:t>
    </dgm:pt>
    <dgm:pt modelId="{8AFA8E16-E84A-40F8-96DD-0BA6DD08E23F}" type="parTrans" cxnId="{21DE1305-9718-4364-B906-449319C20FE9}">
      <dgm:prSet/>
      <dgm:spPr/>
      <dgm:t>
        <a:bodyPr/>
        <a:lstStyle/>
        <a:p>
          <a:endParaRPr lang="en-US"/>
        </a:p>
      </dgm:t>
    </dgm:pt>
    <dgm:pt modelId="{E84910AD-26F1-4549-8AC7-92E2ACAE2B49}" type="sibTrans" cxnId="{21DE1305-9718-4364-B906-449319C20FE9}">
      <dgm:prSet/>
      <dgm:spPr/>
      <dgm:t>
        <a:bodyPr/>
        <a:lstStyle/>
        <a:p>
          <a:endParaRPr lang="en-US"/>
        </a:p>
      </dgm:t>
    </dgm:pt>
    <dgm:pt modelId="{F9BF814D-09B4-4066-9F4B-13D072EDF0B4}" type="pres">
      <dgm:prSet presAssocID="{595A8367-4F24-4BE6-A38D-1AC0F5B304AA}" presName="Name0" presStyleCnt="0">
        <dgm:presLayoutVars>
          <dgm:dir/>
          <dgm:resizeHandles val="exact"/>
        </dgm:presLayoutVars>
      </dgm:prSet>
      <dgm:spPr/>
    </dgm:pt>
    <dgm:pt modelId="{D0FA8B81-33E8-4C3F-9EBA-31A26D502AA3}" type="pres">
      <dgm:prSet presAssocID="{25CAB9ED-7F50-43CA-A5F4-2546A939F7E9}" presName="node" presStyleLbl="node1" presStyleIdx="0" presStyleCnt="6">
        <dgm:presLayoutVars>
          <dgm:bulletEnabled val="1"/>
        </dgm:presLayoutVars>
      </dgm:prSet>
      <dgm:spPr/>
    </dgm:pt>
    <dgm:pt modelId="{D034BC07-4917-4E53-B57E-30B88B724F5B}" type="pres">
      <dgm:prSet presAssocID="{FADA5443-050A-4DDC-910B-D4995FE94269}" presName="sibTrans" presStyleLbl="sibTrans1D1" presStyleIdx="0" presStyleCnt="5"/>
      <dgm:spPr/>
    </dgm:pt>
    <dgm:pt modelId="{D6F40BC0-5DE9-4712-8041-8875C57740A6}" type="pres">
      <dgm:prSet presAssocID="{FADA5443-050A-4DDC-910B-D4995FE94269}" presName="connectorText" presStyleLbl="sibTrans1D1" presStyleIdx="0" presStyleCnt="5"/>
      <dgm:spPr/>
    </dgm:pt>
    <dgm:pt modelId="{5A715291-81EE-47C6-B53A-A9127F87C39F}" type="pres">
      <dgm:prSet presAssocID="{F6A139AD-270C-4DA4-B604-5EE3AD4681D0}" presName="node" presStyleLbl="node1" presStyleIdx="1" presStyleCnt="6">
        <dgm:presLayoutVars>
          <dgm:bulletEnabled val="1"/>
        </dgm:presLayoutVars>
      </dgm:prSet>
      <dgm:spPr/>
    </dgm:pt>
    <dgm:pt modelId="{384CDE99-A438-4392-8BC5-AA539BA4CACA}" type="pres">
      <dgm:prSet presAssocID="{3365BF94-75AF-47E5-879D-6634C8C49101}" presName="sibTrans" presStyleLbl="sibTrans1D1" presStyleIdx="1" presStyleCnt="5"/>
      <dgm:spPr/>
    </dgm:pt>
    <dgm:pt modelId="{330BA2E8-4464-4D80-BDB7-48BF45D00A09}" type="pres">
      <dgm:prSet presAssocID="{3365BF94-75AF-47E5-879D-6634C8C49101}" presName="connectorText" presStyleLbl="sibTrans1D1" presStyleIdx="1" presStyleCnt="5"/>
      <dgm:spPr/>
    </dgm:pt>
    <dgm:pt modelId="{07A3D2FC-D91E-4AAF-B140-301D9CB1DA7A}" type="pres">
      <dgm:prSet presAssocID="{5DDAA8C7-41CD-4E34-9666-68FE1F31BF40}" presName="node" presStyleLbl="node1" presStyleIdx="2" presStyleCnt="6">
        <dgm:presLayoutVars>
          <dgm:bulletEnabled val="1"/>
        </dgm:presLayoutVars>
      </dgm:prSet>
      <dgm:spPr/>
    </dgm:pt>
    <dgm:pt modelId="{165CA4A6-2D41-4E0E-A872-117029BCA396}" type="pres">
      <dgm:prSet presAssocID="{E1CBA01C-0036-4789-84F3-9199D91C15C6}" presName="sibTrans" presStyleLbl="sibTrans1D1" presStyleIdx="2" presStyleCnt="5"/>
      <dgm:spPr/>
    </dgm:pt>
    <dgm:pt modelId="{96E1645F-9CA7-44FA-A58D-E1BD4D86FE39}" type="pres">
      <dgm:prSet presAssocID="{E1CBA01C-0036-4789-84F3-9199D91C15C6}" presName="connectorText" presStyleLbl="sibTrans1D1" presStyleIdx="2" presStyleCnt="5"/>
      <dgm:spPr/>
    </dgm:pt>
    <dgm:pt modelId="{EABAA382-2FCA-4E56-A289-B9E8C62F7D7E}" type="pres">
      <dgm:prSet presAssocID="{A234F975-BABA-427F-8935-5CC733D0F245}" presName="node" presStyleLbl="node1" presStyleIdx="3" presStyleCnt="6">
        <dgm:presLayoutVars>
          <dgm:bulletEnabled val="1"/>
        </dgm:presLayoutVars>
      </dgm:prSet>
      <dgm:spPr/>
    </dgm:pt>
    <dgm:pt modelId="{E6F4F4A7-8571-47F9-988B-E1A6440C53BC}" type="pres">
      <dgm:prSet presAssocID="{2A2D8DA1-2249-45D1-884C-EA28CC48F266}" presName="sibTrans" presStyleLbl="sibTrans1D1" presStyleIdx="3" presStyleCnt="5"/>
      <dgm:spPr/>
    </dgm:pt>
    <dgm:pt modelId="{319F3E38-E273-424B-9013-66585A30B67F}" type="pres">
      <dgm:prSet presAssocID="{2A2D8DA1-2249-45D1-884C-EA28CC48F266}" presName="connectorText" presStyleLbl="sibTrans1D1" presStyleIdx="3" presStyleCnt="5"/>
      <dgm:spPr/>
    </dgm:pt>
    <dgm:pt modelId="{06891799-01FA-4791-A80E-E1AE5589AE26}" type="pres">
      <dgm:prSet presAssocID="{83461353-9EFC-4E16-B1ED-27D1D79824FF}" presName="node" presStyleLbl="node1" presStyleIdx="4" presStyleCnt="6">
        <dgm:presLayoutVars>
          <dgm:bulletEnabled val="1"/>
        </dgm:presLayoutVars>
      </dgm:prSet>
      <dgm:spPr/>
    </dgm:pt>
    <dgm:pt modelId="{D5D0C6D1-A810-4534-A67B-6C4A1B09B170}" type="pres">
      <dgm:prSet presAssocID="{E1A3FE30-1C6C-42FB-84E0-81E6E4FDA3D7}" presName="sibTrans" presStyleLbl="sibTrans1D1" presStyleIdx="4" presStyleCnt="5"/>
      <dgm:spPr/>
    </dgm:pt>
    <dgm:pt modelId="{71A66D3A-995D-4B4E-9C44-FCF1D243D997}" type="pres">
      <dgm:prSet presAssocID="{E1A3FE30-1C6C-42FB-84E0-81E6E4FDA3D7}" presName="connectorText" presStyleLbl="sibTrans1D1" presStyleIdx="4" presStyleCnt="5"/>
      <dgm:spPr/>
    </dgm:pt>
    <dgm:pt modelId="{AC188523-32FD-431A-8FC3-04C618718155}" type="pres">
      <dgm:prSet presAssocID="{DD111979-94E8-48B4-ADE4-19927A1CB507}" presName="node" presStyleLbl="node1" presStyleIdx="5" presStyleCnt="6">
        <dgm:presLayoutVars>
          <dgm:bulletEnabled val="1"/>
        </dgm:presLayoutVars>
      </dgm:prSet>
      <dgm:spPr/>
    </dgm:pt>
  </dgm:ptLst>
  <dgm:cxnLst>
    <dgm:cxn modelId="{21DE1305-9718-4364-B906-449319C20FE9}" srcId="{595A8367-4F24-4BE6-A38D-1AC0F5B304AA}" destId="{DD111979-94E8-48B4-ADE4-19927A1CB507}" srcOrd="5" destOrd="0" parTransId="{8AFA8E16-E84A-40F8-96DD-0BA6DD08E23F}" sibTransId="{E84910AD-26F1-4549-8AC7-92E2ACAE2B49}"/>
    <dgm:cxn modelId="{62D38816-705F-476E-8484-AF6C91F8B703}" srcId="{595A8367-4F24-4BE6-A38D-1AC0F5B304AA}" destId="{A234F975-BABA-427F-8935-5CC733D0F245}" srcOrd="3" destOrd="0" parTransId="{BC7E1DA7-667B-47CC-8563-6E98B4ABBE64}" sibTransId="{2A2D8DA1-2249-45D1-884C-EA28CC48F266}"/>
    <dgm:cxn modelId="{4045891C-E64C-4D4D-981D-70378E59AEC1}" type="presOf" srcId="{F6A139AD-270C-4DA4-B604-5EE3AD4681D0}" destId="{5A715291-81EE-47C6-B53A-A9127F87C39F}" srcOrd="0" destOrd="0" presId="urn:microsoft.com/office/officeart/2016/7/layout/RepeatingBendingProcessNew"/>
    <dgm:cxn modelId="{B3CF962C-4A13-4678-A99C-3C888573F491}" srcId="{F6A139AD-270C-4DA4-B604-5EE3AD4681D0}" destId="{D19621A6-A95A-4C5A-931B-414E1F78BD05}" srcOrd="1" destOrd="0" parTransId="{B96C7D19-F705-4BC2-BE1E-144CA8658426}" sibTransId="{2ACBE457-110B-41B0-BC02-A652D96A9259}"/>
    <dgm:cxn modelId="{C8B5F92C-480C-47D2-B23C-A942BEE2CB89}" type="presOf" srcId="{83461353-9EFC-4E16-B1ED-27D1D79824FF}" destId="{06891799-01FA-4791-A80E-E1AE5589AE26}" srcOrd="0" destOrd="0" presId="urn:microsoft.com/office/officeart/2016/7/layout/RepeatingBendingProcessNew"/>
    <dgm:cxn modelId="{B321C32F-0656-4A6B-A51D-93C42B6668E8}" srcId="{595A8367-4F24-4BE6-A38D-1AC0F5B304AA}" destId="{5DDAA8C7-41CD-4E34-9666-68FE1F31BF40}" srcOrd="2" destOrd="0" parTransId="{7CE931C6-C2BC-46A3-B603-0343979D9F06}" sibTransId="{E1CBA01C-0036-4789-84F3-9199D91C15C6}"/>
    <dgm:cxn modelId="{A88AAD31-5277-415B-8C71-3E463697A529}" type="presOf" srcId="{DD111979-94E8-48B4-ADE4-19927A1CB507}" destId="{AC188523-32FD-431A-8FC3-04C618718155}" srcOrd="0" destOrd="0" presId="urn:microsoft.com/office/officeart/2016/7/layout/RepeatingBendingProcessNew"/>
    <dgm:cxn modelId="{CBA53036-A9DA-4D7E-980F-425B86CAC89C}" srcId="{5DDAA8C7-41CD-4E34-9666-68FE1F31BF40}" destId="{43AEDB53-F579-4AD4-9C34-91C04676FDC7}" srcOrd="0" destOrd="0" parTransId="{C226067E-E86A-4119-BD46-AA5C2D2BFD9B}" sibTransId="{F5F70006-28C5-4BAB-BC4E-8E790909B9DA}"/>
    <dgm:cxn modelId="{044FB83E-F775-4CED-8D7D-6D731FC627A8}" type="presOf" srcId="{FADA5443-050A-4DDC-910B-D4995FE94269}" destId="{D034BC07-4917-4E53-B57E-30B88B724F5B}" srcOrd="0" destOrd="0" presId="urn:microsoft.com/office/officeart/2016/7/layout/RepeatingBendingProcessNew"/>
    <dgm:cxn modelId="{B9454964-1C04-48AE-B87A-E3D06171208A}" srcId="{F6A139AD-270C-4DA4-B604-5EE3AD4681D0}" destId="{6EBD2C5C-02BD-4E0B-8758-B47BF7D456B4}" srcOrd="0" destOrd="0" parTransId="{1F4AADAF-D0D4-4D76-91C4-0EF615718747}" sibTransId="{21ED04F2-484C-49AC-82E1-0C4CC759B12E}"/>
    <dgm:cxn modelId="{5B7AD164-7CE7-4736-8A6B-D7393D5245D0}" type="presOf" srcId="{E1A3FE30-1C6C-42FB-84E0-81E6E4FDA3D7}" destId="{71A66D3A-995D-4B4E-9C44-FCF1D243D997}" srcOrd="1" destOrd="0" presId="urn:microsoft.com/office/officeart/2016/7/layout/RepeatingBendingProcessNew"/>
    <dgm:cxn modelId="{09AE3367-63A6-48BD-B988-FCCAB630A5F5}" type="presOf" srcId="{355AFF21-6769-42D2-84D9-582F583FF5F7}" destId="{07A3D2FC-D91E-4AAF-B140-301D9CB1DA7A}" srcOrd="0" destOrd="2" presId="urn:microsoft.com/office/officeart/2016/7/layout/RepeatingBendingProcessNew"/>
    <dgm:cxn modelId="{8A3B744B-DE43-4AB2-BCF6-5D089497BE9A}" type="presOf" srcId="{43AEDB53-F579-4AD4-9C34-91C04676FDC7}" destId="{07A3D2FC-D91E-4AAF-B140-301D9CB1DA7A}" srcOrd="0" destOrd="1" presId="urn:microsoft.com/office/officeart/2016/7/layout/RepeatingBendingProcessNew"/>
    <dgm:cxn modelId="{AB7B854D-6BE0-430E-8BB1-82C5B49D92F5}" type="presOf" srcId="{2A2D8DA1-2249-45D1-884C-EA28CC48F266}" destId="{319F3E38-E273-424B-9013-66585A30B67F}" srcOrd="1" destOrd="0" presId="urn:microsoft.com/office/officeart/2016/7/layout/RepeatingBendingProcessNew"/>
    <dgm:cxn modelId="{63A15150-75C1-4FF3-A96A-3301485D3273}" type="presOf" srcId="{6EBD2C5C-02BD-4E0B-8758-B47BF7D456B4}" destId="{5A715291-81EE-47C6-B53A-A9127F87C39F}" srcOrd="0" destOrd="1" presId="urn:microsoft.com/office/officeart/2016/7/layout/RepeatingBendingProcessNew"/>
    <dgm:cxn modelId="{595AFF53-20EB-4897-BFDA-C67EAAFEE662}" srcId="{595A8367-4F24-4BE6-A38D-1AC0F5B304AA}" destId="{25CAB9ED-7F50-43CA-A5F4-2546A939F7E9}" srcOrd="0" destOrd="0" parTransId="{B7674D89-4F67-48F4-9D90-D711656C0E7A}" sibTransId="{FADA5443-050A-4DDC-910B-D4995FE94269}"/>
    <dgm:cxn modelId="{85D5D778-ED02-411E-88BF-470698179C0C}" type="presOf" srcId="{E1CBA01C-0036-4789-84F3-9199D91C15C6}" destId="{96E1645F-9CA7-44FA-A58D-E1BD4D86FE39}" srcOrd="1" destOrd="0" presId="urn:microsoft.com/office/officeart/2016/7/layout/RepeatingBendingProcessNew"/>
    <dgm:cxn modelId="{63AC0F59-844E-4A9A-9505-A1BCD1B2C148}" type="presOf" srcId="{595A8367-4F24-4BE6-A38D-1AC0F5B304AA}" destId="{F9BF814D-09B4-4066-9F4B-13D072EDF0B4}" srcOrd="0" destOrd="0" presId="urn:microsoft.com/office/officeart/2016/7/layout/RepeatingBendingProcessNew"/>
    <dgm:cxn modelId="{8C96AF79-7FD4-4A5B-B50F-AA7ABD023760}" type="presOf" srcId="{2A2D8DA1-2249-45D1-884C-EA28CC48F266}" destId="{E6F4F4A7-8571-47F9-988B-E1A6440C53BC}" srcOrd="0" destOrd="0" presId="urn:microsoft.com/office/officeart/2016/7/layout/RepeatingBendingProcessNew"/>
    <dgm:cxn modelId="{CC66185A-4262-4213-B108-12C5C9FAC437}" type="presOf" srcId="{E1CBA01C-0036-4789-84F3-9199D91C15C6}" destId="{165CA4A6-2D41-4E0E-A872-117029BCA396}" srcOrd="0" destOrd="0" presId="urn:microsoft.com/office/officeart/2016/7/layout/RepeatingBendingProcessNew"/>
    <dgm:cxn modelId="{D50C608F-0AB8-4EC7-A89D-D8DA2A53A22C}" type="presOf" srcId="{3365BF94-75AF-47E5-879D-6634C8C49101}" destId="{384CDE99-A438-4392-8BC5-AA539BA4CACA}" srcOrd="0" destOrd="0" presId="urn:microsoft.com/office/officeart/2016/7/layout/RepeatingBendingProcessNew"/>
    <dgm:cxn modelId="{27DC64AA-9F7D-494C-9DCA-9C1C66AF3D32}" type="presOf" srcId="{D19621A6-A95A-4C5A-931B-414E1F78BD05}" destId="{5A715291-81EE-47C6-B53A-A9127F87C39F}" srcOrd="0" destOrd="2" presId="urn:microsoft.com/office/officeart/2016/7/layout/RepeatingBendingProcessNew"/>
    <dgm:cxn modelId="{D4CAA3BA-FF23-42AB-831E-B279FEE41429}" type="presOf" srcId="{A234F975-BABA-427F-8935-5CC733D0F245}" destId="{EABAA382-2FCA-4E56-A289-B9E8C62F7D7E}" srcOrd="0" destOrd="0" presId="urn:microsoft.com/office/officeart/2016/7/layout/RepeatingBendingProcessNew"/>
    <dgm:cxn modelId="{F1D29DBC-DCFB-4DFC-8D01-0902DED19BB2}" type="presOf" srcId="{E1A3FE30-1C6C-42FB-84E0-81E6E4FDA3D7}" destId="{D5D0C6D1-A810-4534-A67B-6C4A1B09B170}" srcOrd="0" destOrd="0" presId="urn:microsoft.com/office/officeart/2016/7/layout/RepeatingBendingProcessNew"/>
    <dgm:cxn modelId="{64B80FBD-3899-4CD6-9D65-182EFC0FD599}" type="presOf" srcId="{3365BF94-75AF-47E5-879D-6634C8C49101}" destId="{330BA2E8-4464-4D80-BDB7-48BF45D00A09}" srcOrd="1" destOrd="0" presId="urn:microsoft.com/office/officeart/2016/7/layout/RepeatingBendingProcessNew"/>
    <dgm:cxn modelId="{AD8E90BE-E457-4F4C-8943-18ADF55733D8}" type="presOf" srcId="{25CAB9ED-7F50-43CA-A5F4-2546A939F7E9}" destId="{D0FA8B81-33E8-4C3F-9EBA-31A26D502AA3}" srcOrd="0" destOrd="0" presId="urn:microsoft.com/office/officeart/2016/7/layout/RepeatingBendingProcessNew"/>
    <dgm:cxn modelId="{A3388AD1-F880-4406-BC58-3FB87F6E01DA}" srcId="{5DDAA8C7-41CD-4E34-9666-68FE1F31BF40}" destId="{355AFF21-6769-42D2-84D9-582F583FF5F7}" srcOrd="1" destOrd="0" parTransId="{818436C8-54C5-400E-82DB-FB1C23D3A86F}" sibTransId="{65D92DAF-7521-4331-BABA-C5EB41D0C368}"/>
    <dgm:cxn modelId="{2F63A4DD-66AD-4F22-BB96-E297D76F8F8F}" srcId="{595A8367-4F24-4BE6-A38D-1AC0F5B304AA}" destId="{F6A139AD-270C-4DA4-B604-5EE3AD4681D0}" srcOrd="1" destOrd="0" parTransId="{ECFAF31D-CC9F-46FD-BC3C-862021DE6319}" sibTransId="{3365BF94-75AF-47E5-879D-6634C8C49101}"/>
    <dgm:cxn modelId="{781576E4-5865-4B64-8EA9-AB348DD28C0A}" type="presOf" srcId="{FADA5443-050A-4DDC-910B-D4995FE94269}" destId="{D6F40BC0-5DE9-4712-8041-8875C57740A6}" srcOrd="1" destOrd="0" presId="urn:microsoft.com/office/officeart/2016/7/layout/RepeatingBendingProcessNew"/>
    <dgm:cxn modelId="{A795B8E6-CD61-4864-BED8-A92C19CE8F79}" type="presOf" srcId="{5DDAA8C7-41CD-4E34-9666-68FE1F31BF40}" destId="{07A3D2FC-D91E-4AAF-B140-301D9CB1DA7A}" srcOrd="0" destOrd="0" presId="urn:microsoft.com/office/officeart/2016/7/layout/RepeatingBendingProcessNew"/>
    <dgm:cxn modelId="{51864AE9-CE2E-46A7-AEF6-99F6FF00A455}" srcId="{595A8367-4F24-4BE6-A38D-1AC0F5B304AA}" destId="{83461353-9EFC-4E16-B1ED-27D1D79824FF}" srcOrd="4" destOrd="0" parTransId="{48C4849F-4902-4E66-8885-97A6056F3B81}" sibTransId="{E1A3FE30-1C6C-42FB-84E0-81E6E4FDA3D7}"/>
    <dgm:cxn modelId="{917CD0F8-B564-4E44-AE3F-4BB816D2CB4A}" type="presParOf" srcId="{F9BF814D-09B4-4066-9F4B-13D072EDF0B4}" destId="{D0FA8B81-33E8-4C3F-9EBA-31A26D502AA3}" srcOrd="0" destOrd="0" presId="urn:microsoft.com/office/officeart/2016/7/layout/RepeatingBendingProcessNew"/>
    <dgm:cxn modelId="{D4A726B2-3697-44D9-A042-7491C4F7D3C4}" type="presParOf" srcId="{F9BF814D-09B4-4066-9F4B-13D072EDF0B4}" destId="{D034BC07-4917-4E53-B57E-30B88B724F5B}" srcOrd="1" destOrd="0" presId="urn:microsoft.com/office/officeart/2016/7/layout/RepeatingBendingProcessNew"/>
    <dgm:cxn modelId="{9AE3996C-04B6-4DF3-8742-D4E052A78A8C}" type="presParOf" srcId="{D034BC07-4917-4E53-B57E-30B88B724F5B}" destId="{D6F40BC0-5DE9-4712-8041-8875C57740A6}" srcOrd="0" destOrd="0" presId="urn:microsoft.com/office/officeart/2016/7/layout/RepeatingBendingProcessNew"/>
    <dgm:cxn modelId="{2391C1C1-F64D-43C7-A677-4514855273AF}" type="presParOf" srcId="{F9BF814D-09B4-4066-9F4B-13D072EDF0B4}" destId="{5A715291-81EE-47C6-B53A-A9127F87C39F}" srcOrd="2" destOrd="0" presId="urn:microsoft.com/office/officeart/2016/7/layout/RepeatingBendingProcessNew"/>
    <dgm:cxn modelId="{A8E35B7C-62CB-4954-97C9-384D8EE7E0AE}" type="presParOf" srcId="{F9BF814D-09B4-4066-9F4B-13D072EDF0B4}" destId="{384CDE99-A438-4392-8BC5-AA539BA4CACA}" srcOrd="3" destOrd="0" presId="urn:microsoft.com/office/officeart/2016/7/layout/RepeatingBendingProcessNew"/>
    <dgm:cxn modelId="{89B5F187-1216-4C05-9C0F-F92498171CCA}" type="presParOf" srcId="{384CDE99-A438-4392-8BC5-AA539BA4CACA}" destId="{330BA2E8-4464-4D80-BDB7-48BF45D00A09}" srcOrd="0" destOrd="0" presId="urn:microsoft.com/office/officeart/2016/7/layout/RepeatingBendingProcessNew"/>
    <dgm:cxn modelId="{9AEF1604-DBF7-401D-9420-C140FA295089}" type="presParOf" srcId="{F9BF814D-09B4-4066-9F4B-13D072EDF0B4}" destId="{07A3D2FC-D91E-4AAF-B140-301D9CB1DA7A}" srcOrd="4" destOrd="0" presId="urn:microsoft.com/office/officeart/2016/7/layout/RepeatingBendingProcessNew"/>
    <dgm:cxn modelId="{E1B14701-4755-430A-8382-3AAE82105C70}" type="presParOf" srcId="{F9BF814D-09B4-4066-9F4B-13D072EDF0B4}" destId="{165CA4A6-2D41-4E0E-A872-117029BCA396}" srcOrd="5" destOrd="0" presId="urn:microsoft.com/office/officeart/2016/7/layout/RepeatingBendingProcessNew"/>
    <dgm:cxn modelId="{62F3CB11-772A-4C4D-8B33-65CD36EEA0F1}" type="presParOf" srcId="{165CA4A6-2D41-4E0E-A872-117029BCA396}" destId="{96E1645F-9CA7-44FA-A58D-E1BD4D86FE39}" srcOrd="0" destOrd="0" presId="urn:microsoft.com/office/officeart/2016/7/layout/RepeatingBendingProcessNew"/>
    <dgm:cxn modelId="{7AE97D75-BA8E-429D-98DD-7CC47DABA3B6}" type="presParOf" srcId="{F9BF814D-09B4-4066-9F4B-13D072EDF0B4}" destId="{EABAA382-2FCA-4E56-A289-B9E8C62F7D7E}" srcOrd="6" destOrd="0" presId="urn:microsoft.com/office/officeart/2016/7/layout/RepeatingBendingProcessNew"/>
    <dgm:cxn modelId="{7E5B362C-C4D2-4F07-8FEE-9007664FD973}" type="presParOf" srcId="{F9BF814D-09B4-4066-9F4B-13D072EDF0B4}" destId="{E6F4F4A7-8571-47F9-988B-E1A6440C53BC}" srcOrd="7" destOrd="0" presId="urn:microsoft.com/office/officeart/2016/7/layout/RepeatingBendingProcessNew"/>
    <dgm:cxn modelId="{92E7AF9B-8EAE-446D-9DF2-AF0D716AEB96}" type="presParOf" srcId="{E6F4F4A7-8571-47F9-988B-E1A6440C53BC}" destId="{319F3E38-E273-424B-9013-66585A30B67F}" srcOrd="0" destOrd="0" presId="urn:microsoft.com/office/officeart/2016/7/layout/RepeatingBendingProcessNew"/>
    <dgm:cxn modelId="{0B18BD84-F110-44CF-A66F-434350E864AD}" type="presParOf" srcId="{F9BF814D-09B4-4066-9F4B-13D072EDF0B4}" destId="{06891799-01FA-4791-A80E-E1AE5589AE26}" srcOrd="8" destOrd="0" presId="urn:microsoft.com/office/officeart/2016/7/layout/RepeatingBendingProcessNew"/>
    <dgm:cxn modelId="{CF1E8430-C413-421A-8BD3-491979717943}" type="presParOf" srcId="{F9BF814D-09B4-4066-9F4B-13D072EDF0B4}" destId="{D5D0C6D1-A810-4534-A67B-6C4A1B09B170}" srcOrd="9" destOrd="0" presId="urn:microsoft.com/office/officeart/2016/7/layout/RepeatingBendingProcessNew"/>
    <dgm:cxn modelId="{031FD26F-C487-404C-8E42-8AD5D11EAC50}" type="presParOf" srcId="{D5D0C6D1-A810-4534-A67B-6C4A1B09B170}" destId="{71A66D3A-995D-4B4E-9C44-FCF1D243D997}" srcOrd="0" destOrd="0" presId="urn:microsoft.com/office/officeart/2016/7/layout/RepeatingBendingProcessNew"/>
    <dgm:cxn modelId="{FD693AF7-4A11-4A5B-AA00-61CB496BBE91}" type="presParOf" srcId="{F9BF814D-09B4-4066-9F4B-13D072EDF0B4}" destId="{AC188523-32FD-431A-8FC3-04C61871815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358CD-83FC-4846-86DF-4FDEF9BB6C0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B930EE-3BE4-478A-864E-5C37AE9B5832}">
      <dgm:prSet/>
      <dgm:spPr/>
      <dgm:t>
        <a:bodyPr/>
        <a:lstStyle/>
        <a:p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lựa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2 hay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thi</a:t>
          </a:r>
          <a:r>
            <a:rPr lang="en-US" dirty="0"/>
            <a:t>.</a:t>
          </a:r>
        </a:p>
      </dgm:t>
    </dgm:pt>
    <dgm:pt modelId="{7475E581-9F33-428E-8C31-F61F2126460E}" type="parTrans" cxnId="{CD9DE506-B175-40C6-8612-F68ACEEB1137}">
      <dgm:prSet/>
      <dgm:spPr/>
      <dgm:t>
        <a:bodyPr/>
        <a:lstStyle/>
        <a:p>
          <a:endParaRPr lang="en-US"/>
        </a:p>
      </dgm:t>
    </dgm:pt>
    <dgm:pt modelId="{766E64F3-D743-4114-AA6D-F7F9B800A014}" type="sibTrans" cxnId="{CD9DE506-B175-40C6-8612-F68ACEEB1137}">
      <dgm:prSet/>
      <dgm:spPr/>
      <dgm:t>
        <a:bodyPr/>
        <a:lstStyle/>
        <a:p>
          <a:endParaRPr lang="en-US"/>
        </a:p>
      </dgm:t>
    </dgm:pt>
    <dgm:pt modelId="{046A8368-13A7-42FC-94E1-0BF89DE63ABC}">
      <dgm:prSet/>
      <dgm:spPr/>
      <dgm:t>
        <a:bodyPr/>
        <a:lstStyle/>
        <a:p>
          <a:r>
            <a:rPr lang="en-US"/>
            <a:t>Có 2 loại phổ biến:</a:t>
          </a:r>
        </a:p>
      </dgm:t>
    </dgm:pt>
    <dgm:pt modelId="{426670DC-2402-499D-9A40-338CC7705C42}" type="parTrans" cxnId="{6DCAF687-DD2B-4FC1-93F7-8CDD2130A3F1}">
      <dgm:prSet/>
      <dgm:spPr/>
      <dgm:t>
        <a:bodyPr/>
        <a:lstStyle/>
        <a:p>
          <a:endParaRPr lang="en-US"/>
        </a:p>
      </dgm:t>
    </dgm:pt>
    <dgm:pt modelId="{701ECC2B-D8A4-4449-A56C-BFBBBDEAC0C7}" type="sibTrans" cxnId="{6DCAF687-DD2B-4FC1-93F7-8CDD2130A3F1}">
      <dgm:prSet/>
      <dgm:spPr/>
      <dgm:t>
        <a:bodyPr/>
        <a:lstStyle/>
        <a:p>
          <a:endParaRPr lang="en-US"/>
        </a:p>
      </dgm:t>
    </dgm:pt>
    <dgm:pt modelId="{0C934B31-9346-4CF9-812A-A2319BB1B224}">
      <dgm:prSet/>
      <dgm:spPr/>
      <dgm:t>
        <a:bodyPr/>
        <a:lstStyle/>
        <a:p>
          <a:r>
            <a:rPr lang="en-US"/>
            <a:t>Two-way selectors (lệnh if)</a:t>
          </a:r>
        </a:p>
      </dgm:t>
    </dgm:pt>
    <dgm:pt modelId="{F518BE8B-0C7E-4C93-94DC-0F4ABB230DCA}" type="parTrans" cxnId="{BA9DA178-B1AF-4A42-A05B-D27C95E35630}">
      <dgm:prSet/>
      <dgm:spPr/>
      <dgm:t>
        <a:bodyPr/>
        <a:lstStyle/>
        <a:p>
          <a:endParaRPr lang="en-US"/>
        </a:p>
      </dgm:t>
    </dgm:pt>
    <dgm:pt modelId="{8351BF53-305D-433C-A8EC-D823E89FB9EE}" type="sibTrans" cxnId="{BA9DA178-B1AF-4A42-A05B-D27C95E35630}">
      <dgm:prSet/>
      <dgm:spPr/>
      <dgm:t>
        <a:bodyPr/>
        <a:lstStyle/>
        <a:p>
          <a:endParaRPr lang="en-US"/>
        </a:p>
      </dgm:t>
    </dgm:pt>
    <dgm:pt modelId="{1DA9BA98-47C9-488A-83B1-12D04B2C78C7}">
      <dgm:prSet/>
      <dgm:spPr/>
      <dgm:t>
        <a:bodyPr/>
        <a:lstStyle/>
        <a:p>
          <a:r>
            <a:rPr lang="en-US"/>
            <a:t>Multiple-way selectors (lệnh switch case)</a:t>
          </a:r>
        </a:p>
      </dgm:t>
    </dgm:pt>
    <dgm:pt modelId="{9ACBEA14-D2DC-4273-92D6-8D21E996ABD8}" type="parTrans" cxnId="{55019503-9D7F-42C7-A0FC-E3311002D271}">
      <dgm:prSet/>
      <dgm:spPr/>
      <dgm:t>
        <a:bodyPr/>
        <a:lstStyle/>
        <a:p>
          <a:endParaRPr lang="en-US"/>
        </a:p>
      </dgm:t>
    </dgm:pt>
    <dgm:pt modelId="{1F6F72FF-F5C0-48E0-A0E4-3EF43406C0A0}" type="sibTrans" cxnId="{55019503-9D7F-42C7-A0FC-E3311002D271}">
      <dgm:prSet/>
      <dgm:spPr/>
      <dgm:t>
        <a:bodyPr/>
        <a:lstStyle/>
        <a:p>
          <a:endParaRPr lang="en-US"/>
        </a:p>
      </dgm:t>
    </dgm:pt>
    <dgm:pt modelId="{CAAFD39C-96AE-42AC-84CE-CA8C4D8B873F}" type="pres">
      <dgm:prSet presAssocID="{946358CD-83FC-4846-86DF-4FDEF9BB6C08}" presName="Name0" presStyleCnt="0">
        <dgm:presLayoutVars>
          <dgm:dir/>
          <dgm:animLvl val="lvl"/>
          <dgm:resizeHandles val="exact"/>
        </dgm:presLayoutVars>
      </dgm:prSet>
      <dgm:spPr/>
    </dgm:pt>
    <dgm:pt modelId="{66EA882D-2CA9-4FFE-8C6D-84FC17D82E67}" type="pres">
      <dgm:prSet presAssocID="{046A8368-13A7-42FC-94E1-0BF89DE63ABC}" presName="boxAndChildren" presStyleCnt="0"/>
      <dgm:spPr/>
    </dgm:pt>
    <dgm:pt modelId="{5D9B5B3E-947E-4514-8A17-A1D0B082CB3B}" type="pres">
      <dgm:prSet presAssocID="{046A8368-13A7-42FC-94E1-0BF89DE63ABC}" presName="parentTextBox" presStyleLbl="node1" presStyleIdx="0" presStyleCnt="2"/>
      <dgm:spPr/>
    </dgm:pt>
    <dgm:pt modelId="{E7B7B307-ADEF-4D93-A516-EAB47553580B}" type="pres">
      <dgm:prSet presAssocID="{046A8368-13A7-42FC-94E1-0BF89DE63ABC}" presName="entireBox" presStyleLbl="node1" presStyleIdx="0" presStyleCnt="2"/>
      <dgm:spPr/>
    </dgm:pt>
    <dgm:pt modelId="{103EBB45-C33D-4CBE-B283-F3CDF0569A70}" type="pres">
      <dgm:prSet presAssocID="{046A8368-13A7-42FC-94E1-0BF89DE63ABC}" presName="descendantBox" presStyleCnt="0"/>
      <dgm:spPr/>
    </dgm:pt>
    <dgm:pt modelId="{31FC7D2B-C532-4E02-B45F-4AD68E79D555}" type="pres">
      <dgm:prSet presAssocID="{0C934B31-9346-4CF9-812A-A2319BB1B224}" presName="childTextBox" presStyleLbl="fgAccFollowNode1" presStyleIdx="0" presStyleCnt="2">
        <dgm:presLayoutVars>
          <dgm:bulletEnabled val="1"/>
        </dgm:presLayoutVars>
      </dgm:prSet>
      <dgm:spPr/>
    </dgm:pt>
    <dgm:pt modelId="{19D4B833-69EF-4CAA-A6D8-C017F00D8A98}" type="pres">
      <dgm:prSet presAssocID="{1DA9BA98-47C9-488A-83B1-12D04B2C78C7}" presName="childTextBox" presStyleLbl="fgAccFollowNode1" presStyleIdx="1" presStyleCnt="2">
        <dgm:presLayoutVars>
          <dgm:bulletEnabled val="1"/>
        </dgm:presLayoutVars>
      </dgm:prSet>
      <dgm:spPr/>
    </dgm:pt>
    <dgm:pt modelId="{A2EA6F03-6027-4DA4-973E-2DDC588D1F7E}" type="pres">
      <dgm:prSet presAssocID="{766E64F3-D743-4114-AA6D-F7F9B800A014}" presName="sp" presStyleCnt="0"/>
      <dgm:spPr/>
    </dgm:pt>
    <dgm:pt modelId="{D4B9F159-29A5-43CB-A30A-B4D3D2A26B67}" type="pres">
      <dgm:prSet presAssocID="{B9B930EE-3BE4-478A-864E-5C37AE9B5832}" presName="arrowAndChildren" presStyleCnt="0"/>
      <dgm:spPr/>
    </dgm:pt>
    <dgm:pt modelId="{50F09FB4-D435-4290-8726-161A8A4C64E3}" type="pres">
      <dgm:prSet presAssocID="{B9B930EE-3BE4-478A-864E-5C37AE9B5832}" presName="parentTextArrow" presStyleLbl="node1" presStyleIdx="1" presStyleCnt="2"/>
      <dgm:spPr/>
    </dgm:pt>
  </dgm:ptLst>
  <dgm:cxnLst>
    <dgm:cxn modelId="{55019503-9D7F-42C7-A0FC-E3311002D271}" srcId="{046A8368-13A7-42FC-94E1-0BF89DE63ABC}" destId="{1DA9BA98-47C9-488A-83B1-12D04B2C78C7}" srcOrd="1" destOrd="0" parTransId="{9ACBEA14-D2DC-4273-92D6-8D21E996ABD8}" sibTransId="{1F6F72FF-F5C0-48E0-A0E4-3EF43406C0A0}"/>
    <dgm:cxn modelId="{CD9DE506-B175-40C6-8612-F68ACEEB1137}" srcId="{946358CD-83FC-4846-86DF-4FDEF9BB6C08}" destId="{B9B930EE-3BE4-478A-864E-5C37AE9B5832}" srcOrd="0" destOrd="0" parTransId="{7475E581-9F33-428E-8C31-F61F2126460E}" sibTransId="{766E64F3-D743-4114-AA6D-F7F9B800A014}"/>
    <dgm:cxn modelId="{FC484540-C0DF-413C-8136-0C4E32EBA828}" type="presOf" srcId="{046A8368-13A7-42FC-94E1-0BF89DE63ABC}" destId="{E7B7B307-ADEF-4D93-A516-EAB47553580B}" srcOrd="1" destOrd="0" presId="urn:microsoft.com/office/officeart/2005/8/layout/process4"/>
    <dgm:cxn modelId="{28A9EC63-79F5-4FBE-AEF2-97B5B8D4EDC3}" type="presOf" srcId="{946358CD-83FC-4846-86DF-4FDEF9BB6C08}" destId="{CAAFD39C-96AE-42AC-84CE-CA8C4D8B873F}" srcOrd="0" destOrd="0" presId="urn:microsoft.com/office/officeart/2005/8/layout/process4"/>
    <dgm:cxn modelId="{7FEB2B6D-05BF-4E96-9EB9-892910921C3F}" type="presOf" srcId="{0C934B31-9346-4CF9-812A-A2319BB1B224}" destId="{31FC7D2B-C532-4E02-B45F-4AD68E79D555}" srcOrd="0" destOrd="0" presId="urn:microsoft.com/office/officeart/2005/8/layout/process4"/>
    <dgm:cxn modelId="{BA9DA178-B1AF-4A42-A05B-D27C95E35630}" srcId="{046A8368-13A7-42FC-94E1-0BF89DE63ABC}" destId="{0C934B31-9346-4CF9-812A-A2319BB1B224}" srcOrd="0" destOrd="0" parTransId="{F518BE8B-0C7E-4C93-94DC-0F4ABB230DCA}" sibTransId="{8351BF53-305D-433C-A8EC-D823E89FB9EE}"/>
    <dgm:cxn modelId="{6DCAF687-DD2B-4FC1-93F7-8CDD2130A3F1}" srcId="{946358CD-83FC-4846-86DF-4FDEF9BB6C08}" destId="{046A8368-13A7-42FC-94E1-0BF89DE63ABC}" srcOrd="1" destOrd="0" parTransId="{426670DC-2402-499D-9A40-338CC7705C42}" sibTransId="{701ECC2B-D8A4-4449-A56C-BFBBBDEAC0C7}"/>
    <dgm:cxn modelId="{F117268B-E405-4CE7-B62A-839206785C0E}" type="presOf" srcId="{1DA9BA98-47C9-488A-83B1-12D04B2C78C7}" destId="{19D4B833-69EF-4CAA-A6D8-C017F00D8A98}" srcOrd="0" destOrd="0" presId="urn:microsoft.com/office/officeart/2005/8/layout/process4"/>
    <dgm:cxn modelId="{4937988F-C812-42EB-8CFD-D8C07DA4959D}" type="presOf" srcId="{046A8368-13A7-42FC-94E1-0BF89DE63ABC}" destId="{5D9B5B3E-947E-4514-8A17-A1D0B082CB3B}" srcOrd="0" destOrd="0" presId="urn:microsoft.com/office/officeart/2005/8/layout/process4"/>
    <dgm:cxn modelId="{D862D9E4-0030-47B5-8048-D6D68BB9610D}" type="presOf" srcId="{B9B930EE-3BE4-478A-864E-5C37AE9B5832}" destId="{50F09FB4-D435-4290-8726-161A8A4C64E3}" srcOrd="0" destOrd="0" presId="urn:microsoft.com/office/officeart/2005/8/layout/process4"/>
    <dgm:cxn modelId="{277BD4A3-BBDC-4D6F-9B31-6076B5C95557}" type="presParOf" srcId="{CAAFD39C-96AE-42AC-84CE-CA8C4D8B873F}" destId="{66EA882D-2CA9-4FFE-8C6D-84FC17D82E67}" srcOrd="0" destOrd="0" presId="urn:microsoft.com/office/officeart/2005/8/layout/process4"/>
    <dgm:cxn modelId="{462D7FE9-D14B-49A2-BA78-EFA6C43F1755}" type="presParOf" srcId="{66EA882D-2CA9-4FFE-8C6D-84FC17D82E67}" destId="{5D9B5B3E-947E-4514-8A17-A1D0B082CB3B}" srcOrd="0" destOrd="0" presId="urn:microsoft.com/office/officeart/2005/8/layout/process4"/>
    <dgm:cxn modelId="{D154801E-5E53-4E95-B1AB-CD33EBC2AD41}" type="presParOf" srcId="{66EA882D-2CA9-4FFE-8C6D-84FC17D82E67}" destId="{E7B7B307-ADEF-4D93-A516-EAB47553580B}" srcOrd="1" destOrd="0" presId="urn:microsoft.com/office/officeart/2005/8/layout/process4"/>
    <dgm:cxn modelId="{0E7E2BA2-9A9C-4087-9C7A-D626686E337E}" type="presParOf" srcId="{66EA882D-2CA9-4FFE-8C6D-84FC17D82E67}" destId="{103EBB45-C33D-4CBE-B283-F3CDF0569A70}" srcOrd="2" destOrd="0" presId="urn:microsoft.com/office/officeart/2005/8/layout/process4"/>
    <dgm:cxn modelId="{52A5D911-A76F-4814-AA17-83565FFF9F00}" type="presParOf" srcId="{103EBB45-C33D-4CBE-B283-F3CDF0569A70}" destId="{31FC7D2B-C532-4E02-B45F-4AD68E79D555}" srcOrd="0" destOrd="0" presId="urn:microsoft.com/office/officeart/2005/8/layout/process4"/>
    <dgm:cxn modelId="{370F3254-DB4A-4C50-B53D-7A10CF2A7DF4}" type="presParOf" srcId="{103EBB45-C33D-4CBE-B283-F3CDF0569A70}" destId="{19D4B833-69EF-4CAA-A6D8-C017F00D8A98}" srcOrd="1" destOrd="0" presId="urn:microsoft.com/office/officeart/2005/8/layout/process4"/>
    <dgm:cxn modelId="{5E913498-6475-4BB2-A595-4A299B438CDB}" type="presParOf" srcId="{CAAFD39C-96AE-42AC-84CE-CA8C4D8B873F}" destId="{A2EA6F03-6027-4DA4-973E-2DDC588D1F7E}" srcOrd="1" destOrd="0" presId="urn:microsoft.com/office/officeart/2005/8/layout/process4"/>
    <dgm:cxn modelId="{D85A2F14-7EC9-45A7-B4A9-29073A86E2FC}" type="presParOf" srcId="{CAAFD39C-96AE-42AC-84CE-CA8C4D8B873F}" destId="{D4B9F159-29A5-43CB-A30A-B4D3D2A26B67}" srcOrd="2" destOrd="0" presId="urn:microsoft.com/office/officeart/2005/8/layout/process4"/>
    <dgm:cxn modelId="{65855667-4BE1-46FB-8250-A23DAE64F132}" type="presParOf" srcId="{D4B9F159-29A5-43CB-A30A-B4D3D2A26B67}" destId="{50F09FB4-D435-4290-8726-161A8A4C64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73C2F-F669-4FEB-90D4-66214D61285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36B9E-28A3-4A68-BF3E-CA07B74EBA5E}">
      <dgm:prSet/>
      <dgm:spPr/>
      <dgm:t>
        <a:bodyPr/>
        <a:lstStyle/>
        <a:p>
          <a:r>
            <a:rPr lang="en-US" dirty="0" err="1"/>
            <a:t>Lệnh</a:t>
          </a:r>
          <a:r>
            <a:rPr lang="en-US" dirty="0"/>
            <a:t> </a:t>
          </a:r>
          <a:r>
            <a:rPr lang="en-US" dirty="0" err="1"/>
            <a:t>goto</a:t>
          </a:r>
          <a:endParaRPr lang="en-US" dirty="0"/>
        </a:p>
      </dgm:t>
    </dgm:pt>
    <dgm:pt modelId="{F4062E32-9DC7-4E7F-9B11-4E75C681D6D2}" type="parTrans" cxnId="{FCCF4896-CABD-479F-9321-56E81C617A61}">
      <dgm:prSet/>
      <dgm:spPr/>
      <dgm:t>
        <a:bodyPr/>
        <a:lstStyle/>
        <a:p>
          <a:endParaRPr lang="en-US"/>
        </a:p>
      </dgm:t>
    </dgm:pt>
    <dgm:pt modelId="{8880880F-480E-4100-B5EC-1669B51DA6E8}" type="sibTrans" cxnId="{FCCF4896-CABD-479F-9321-56E81C617A61}">
      <dgm:prSet/>
      <dgm:spPr/>
      <dgm:t>
        <a:bodyPr/>
        <a:lstStyle/>
        <a:p>
          <a:endParaRPr lang="en-US"/>
        </a:p>
      </dgm:t>
    </dgm:pt>
    <dgm:pt modelId="{FB8B1C38-6D91-4078-8484-9627D5C3DBBE}">
      <dgm:prSet/>
      <dgm:spPr/>
      <dgm:t>
        <a:bodyPr/>
        <a:lstStyle/>
        <a:p>
          <a:r>
            <a:rPr lang="en-US" dirty="0" err="1"/>
            <a:t>Lệnh</a:t>
          </a:r>
          <a:r>
            <a:rPr lang="en-US" dirty="0"/>
            <a:t> continue</a:t>
          </a:r>
        </a:p>
      </dgm:t>
    </dgm:pt>
    <dgm:pt modelId="{AC1F3B54-143E-4CDA-8057-7DAE4932BD90}" type="parTrans" cxnId="{2B43E8EF-379D-4780-943B-B1D9F4580FD0}">
      <dgm:prSet/>
      <dgm:spPr/>
      <dgm:t>
        <a:bodyPr/>
        <a:lstStyle/>
        <a:p>
          <a:endParaRPr lang="en-US"/>
        </a:p>
      </dgm:t>
    </dgm:pt>
    <dgm:pt modelId="{1BC13B15-0547-4371-B6FF-A617B575BD07}" type="sibTrans" cxnId="{2B43E8EF-379D-4780-943B-B1D9F4580FD0}">
      <dgm:prSet/>
      <dgm:spPr/>
      <dgm:t>
        <a:bodyPr/>
        <a:lstStyle/>
        <a:p>
          <a:endParaRPr lang="en-US"/>
        </a:p>
      </dgm:t>
    </dgm:pt>
    <dgm:pt modelId="{80F50A7D-A0F8-4846-801F-8911F54B31B5}">
      <dgm:prSet custT="1"/>
      <dgm:spPr/>
      <dgm:t>
        <a:bodyPr/>
        <a:lstStyle/>
        <a:p>
          <a:r>
            <a:rPr lang="en-US" sz="1700" dirty="0" err="1"/>
            <a:t>Lệnh</a:t>
          </a:r>
          <a:r>
            <a:rPr lang="en-US" sz="1700" dirty="0"/>
            <a:t> continue </a:t>
          </a:r>
          <a:r>
            <a:rPr lang="en-US" sz="1700" dirty="0" err="1"/>
            <a:t>sẽ</a:t>
          </a:r>
          <a:r>
            <a:rPr lang="en-US" sz="1700" dirty="0"/>
            <a:t> </a:t>
          </a:r>
          <a:r>
            <a:rPr lang="en-US" sz="1700" dirty="0" err="1"/>
            <a:t>kết</a:t>
          </a:r>
          <a:r>
            <a:rPr lang="en-US" sz="1700" dirty="0"/>
            <a:t> </a:t>
          </a:r>
          <a:r>
            <a:rPr lang="en-US" sz="1700" dirty="0" err="1"/>
            <a:t>thúc</a:t>
          </a:r>
          <a:r>
            <a:rPr lang="en-US" sz="1700" dirty="0"/>
            <a:t> </a:t>
          </a:r>
          <a:r>
            <a:rPr lang="en-US" sz="1700" dirty="0" err="1"/>
            <a:t>vòng</a:t>
          </a:r>
          <a:r>
            <a:rPr lang="en-US" sz="1700" dirty="0"/>
            <a:t> </a:t>
          </a:r>
          <a:r>
            <a:rPr lang="en-US" sz="1700" dirty="0" err="1"/>
            <a:t>lặp</a:t>
          </a:r>
          <a:r>
            <a:rPr lang="en-US" sz="1700" dirty="0"/>
            <a:t> </a:t>
          </a:r>
          <a:r>
            <a:rPr lang="en-US" sz="1700" dirty="0" err="1"/>
            <a:t>hiện</a:t>
          </a:r>
          <a:r>
            <a:rPr lang="en-US" sz="1700" dirty="0"/>
            <a:t> </a:t>
          </a:r>
          <a:r>
            <a:rPr lang="en-US" sz="1700" dirty="0" err="1"/>
            <a:t>hành</a:t>
          </a:r>
          <a:r>
            <a:rPr lang="en-US" sz="1700" dirty="0"/>
            <a:t> </a:t>
          </a:r>
          <a:r>
            <a:rPr lang="en-US" sz="1700" dirty="0" err="1"/>
            <a:t>và</a:t>
          </a:r>
          <a:r>
            <a:rPr lang="en-US" sz="1700" dirty="0"/>
            <a:t> </a:t>
          </a:r>
          <a:r>
            <a:rPr lang="en-US" sz="1700" dirty="0" err="1"/>
            <a:t>chuyển</a:t>
          </a:r>
          <a:r>
            <a:rPr lang="en-US" sz="1700" dirty="0"/>
            <a:t> </a:t>
          </a:r>
          <a:r>
            <a:rPr lang="en-US" sz="1700" dirty="0" err="1"/>
            <a:t>đến</a:t>
          </a:r>
          <a:r>
            <a:rPr lang="en-US" sz="1700" dirty="0"/>
            <a:t> </a:t>
          </a:r>
          <a:r>
            <a:rPr lang="en-US" sz="1700" dirty="0" err="1"/>
            <a:t>vòng</a:t>
          </a:r>
          <a:r>
            <a:rPr lang="en-US" sz="1700" dirty="0"/>
            <a:t> </a:t>
          </a:r>
          <a:r>
            <a:rPr lang="en-US" sz="1700" dirty="0" err="1"/>
            <a:t>lặp</a:t>
          </a:r>
          <a:r>
            <a:rPr lang="en-US" sz="1700" dirty="0"/>
            <a:t> </a:t>
          </a:r>
          <a:r>
            <a:rPr lang="en-US" sz="1700" dirty="0" err="1"/>
            <a:t>tiếp</a:t>
          </a:r>
          <a:r>
            <a:rPr lang="en-US" sz="1700" dirty="0"/>
            <a:t> </a:t>
          </a:r>
          <a:r>
            <a:rPr lang="en-US" sz="1700" dirty="0" err="1"/>
            <a:t>theo.</a:t>
          </a:r>
          <a:r>
            <a:rPr lang="en-US" sz="1700" dirty="0"/>
            <a:t> Khi </a:t>
          </a:r>
          <a:r>
            <a:rPr lang="en-US" sz="1700" dirty="0" err="1"/>
            <a:t>gặp</a:t>
          </a:r>
          <a:r>
            <a:rPr lang="en-US" sz="1700" dirty="0"/>
            <a:t> </a:t>
          </a:r>
          <a:r>
            <a:rPr lang="en-US" sz="1700" dirty="0" err="1"/>
            <a:t>lệnh</a:t>
          </a:r>
          <a:r>
            <a:rPr lang="en-US" sz="1700" dirty="0"/>
            <a:t> </a:t>
          </a:r>
          <a:r>
            <a:rPr lang="en-US" sz="1700" dirty="0" err="1"/>
            <a:t>này</a:t>
          </a:r>
          <a:r>
            <a:rPr lang="en-US" sz="1700" dirty="0"/>
            <a:t>, </a:t>
          </a:r>
          <a:r>
            <a:rPr lang="en-US" sz="1700" dirty="0" err="1"/>
            <a:t>các</a:t>
          </a:r>
          <a:r>
            <a:rPr lang="en-US" sz="1700" dirty="0"/>
            <a:t> </a:t>
          </a:r>
          <a:r>
            <a:rPr lang="en-US" sz="1700" dirty="0" err="1"/>
            <a:t>câu</a:t>
          </a:r>
          <a:r>
            <a:rPr lang="en-US" sz="1700" dirty="0"/>
            <a:t> </a:t>
          </a:r>
          <a:r>
            <a:rPr lang="en-US" sz="1700" dirty="0" err="1"/>
            <a:t>lệnh</a:t>
          </a:r>
          <a:r>
            <a:rPr lang="en-US" sz="1700" dirty="0"/>
            <a:t> </a:t>
          </a:r>
          <a:r>
            <a:rPr lang="en-US" sz="1700" dirty="0" err="1"/>
            <a:t>còn</a:t>
          </a:r>
          <a:r>
            <a:rPr lang="en-US" sz="1700" dirty="0"/>
            <a:t> </a:t>
          </a:r>
          <a:r>
            <a:rPr lang="en-US" sz="1700" dirty="0" err="1"/>
            <a:t>lại</a:t>
          </a:r>
          <a:r>
            <a:rPr lang="en-US" sz="1700" dirty="0"/>
            <a:t> </a:t>
          </a:r>
          <a:r>
            <a:rPr lang="en-US" sz="1700" dirty="0" err="1"/>
            <a:t>trong</a:t>
          </a:r>
          <a:r>
            <a:rPr lang="en-US" sz="1700" dirty="0"/>
            <a:t> </a:t>
          </a:r>
          <a:r>
            <a:rPr lang="en-US" sz="1700" dirty="0" err="1"/>
            <a:t>thân</a:t>
          </a:r>
          <a:r>
            <a:rPr lang="en-US" sz="1700" dirty="0"/>
            <a:t> </a:t>
          </a:r>
          <a:r>
            <a:rPr lang="en-US" sz="1700" dirty="0" err="1"/>
            <a:t>của</a:t>
          </a:r>
          <a:r>
            <a:rPr lang="en-US" sz="1700" dirty="0"/>
            <a:t> </a:t>
          </a:r>
          <a:r>
            <a:rPr lang="en-US" sz="1700" dirty="0" err="1"/>
            <a:t>vòng</a:t>
          </a:r>
          <a:r>
            <a:rPr lang="en-US" sz="1700" dirty="0"/>
            <a:t> </a:t>
          </a:r>
          <a:r>
            <a:rPr lang="en-US" sz="1700" dirty="0" err="1"/>
            <a:t>lặp</a:t>
          </a:r>
          <a:r>
            <a:rPr lang="en-US" sz="1700" dirty="0"/>
            <a:t> </a:t>
          </a:r>
          <a:r>
            <a:rPr lang="en-US" sz="1700" dirty="0" err="1"/>
            <a:t>sẽ</a:t>
          </a:r>
          <a:r>
            <a:rPr lang="en-US" sz="1700" dirty="0"/>
            <a:t> </a:t>
          </a:r>
          <a:r>
            <a:rPr lang="en-US" sz="1700" dirty="0" err="1"/>
            <a:t>được</a:t>
          </a:r>
          <a:r>
            <a:rPr lang="en-US" sz="1700" dirty="0"/>
            <a:t> </a:t>
          </a:r>
          <a:r>
            <a:rPr lang="en-US" sz="1700" dirty="0" err="1"/>
            <a:t>bỏ</a:t>
          </a:r>
          <a:r>
            <a:rPr lang="en-US" sz="1700" dirty="0"/>
            <a:t> qua.</a:t>
          </a:r>
        </a:p>
      </dgm:t>
    </dgm:pt>
    <dgm:pt modelId="{2C545E2A-E730-46C0-B87B-085783101C57}" type="parTrans" cxnId="{B93A16AD-847D-48AB-9137-7B60F83F2BFB}">
      <dgm:prSet/>
      <dgm:spPr/>
      <dgm:t>
        <a:bodyPr/>
        <a:lstStyle/>
        <a:p>
          <a:endParaRPr lang="en-US"/>
        </a:p>
      </dgm:t>
    </dgm:pt>
    <dgm:pt modelId="{F12FD674-588A-4CBB-849F-19B8056181BE}" type="sibTrans" cxnId="{B93A16AD-847D-48AB-9137-7B60F83F2BFB}">
      <dgm:prSet/>
      <dgm:spPr/>
      <dgm:t>
        <a:bodyPr/>
        <a:lstStyle/>
        <a:p>
          <a:endParaRPr lang="en-US"/>
        </a:p>
      </dgm:t>
    </dgm:pt>
    <dgm:pt modelId="{EC7892C4-2CD7-4472-BC2D-40A69A4E1775}">
      <dgm:prSet/>
      <dgm:spPr/>
      <dgm:t>
        <a:bodyPr/>
        <a:lstStyle/>
        <a:p>
          <a:r>
            <a:rPr lang="en-US" dirty="0" err="1"/>
            <a:t>Lệnh</a:t>
          </a:r>
          <a:r>
            <a:rPr lang="en-US" dirty="0"/>
            <a:t> break</a:t>
          </a:r>
        </a:p>
      </dgm:t>
    </dgm:pt>
    <dgm:pt modelId="{8A302807-FE64-4F9A-9194-8D4084920A24}" type="parTrans" cxnId="{12AFADDB-9E57-457E-A8EB-BAF25ED2C72A}">
      <dgm:prSet/>
      <dgm:spPr/>
      <dgm:t>
        <a:bodyPr/>
        <a:lstStyle/>
        <a:p>
          <a:endParaRPr lang="en-US"/>
        </a:p>
      </dgm:t>
    </dgm:pt>
    <dgm:pt modelId="{3E7334E0-8431-4AFA-B544-2C9C4C50466B}" type="sibTrans" cxnId="{12AFADDB-9E57-457E-A8EB-BAF25ED2C72A}">
      <dgm:prSet/>
      <dgm:spPr/>
      <dgm:t>
        <a:bodyPr/>
        <a:lstStyle/>
        <a:p>
          <a:endParaRPr lang="en-US"/>
        </a:p>
      </dgm:t>
    </dgm:pt>
    <dgm:pt modelId="{B221BDA0-51E1-49DF-AB82-964E00B4EFC2}">
      <dgm:prSet custT="1"/>
      <dgm:spPr/>
      <dgm:t>
        <a:bodyPr/>
        <a:lstStyle/>
        <a:p>
          <a:r>
            <a:rPr lang="en-US" sz="1800" dirty="0" err="1"/>
            <a:t>Có</a:t>
          </a:r>
          <a:r>
            <a:rPr lang="en-US" sz="1800" dirty="0"/>
            <a:t> </a:t>
          </a:r>
          <a:r>
            <a:rPr lang="en-US" sz="1800" dirty="0" err="1"/>
            <a:t>thể</a:t>
          </a:r>
          <a:r>
            <a:rPr lang="en-US" sz="1800" dirty="0"/>
            <a:t> </a:t>
          </a:r>
          <a:r>
            <a:rPr lang="en-US" sz="1800" dirty="0" err="1"/>
            <a:t>dùng</a:t>
          </a:r>
          <a:r>
            <a:rPr lang="en-US" sz="1800" dirty="0"/>
            <a:t> </a:t>
          </a:r>
          <a:r>
            <a:rPr lang="en-US" sz="1800" dirty="0" err="1"/>
            <a:t>trong</a:t>
          </a:r>
          <a:r>
            <a:rPr lang="en-US" sz="1800" dirty="0"/>
            <a:t> switch case.</a:t>
          </a:r>
        </a:p>
      </dgm:t>
    </dgm:pt>
    <dgm:pt modelId="{5DB146C4-D663-4690-BA3A-DB63D1291E94}" type="parTrans" cxnId="{2B23DE2E-8192-4BAF-AAB3-64E952697F94}">
      <dgm:prSet/>
      <dgm:spPr/>
      <dgm:t>
        <a:bodyPr/>
        <a:lstStyle/>
        <a:p>
          <a:endParaRPr lang="en-US"/>
        </a:p>
      </dgm:t>
    </dgm:pt>
    <dgm:pt modelId="{1E47B9B4-BEA7-404E-B29B-EBF6DAFD68FF}" type="sibTrans" cxnId="{2B23DE2E-8192-4BAF-AAB3-64E952697F94}">
      <dgm:prSet/>
      <dgm:spPr/>
      <dgm:t>
        <a:bodyPr/>
        <a:lstStyle/>
        <a:p>
          <a:endParaRPr lang="en-US"/>
        </a:p>
      </dgm:t>
    </dgm:pt>
    <dgm:pt modelId="{91EF2EE7-FB83-4DDF-8EFE-D53999715129}">
      <dgm:prSet custT="1"/>
      <dgm:spPr/>
      <dgm:t>
        <a:bodyPr/>
        <a:lstStyle/>
        <a:p>
          <a:r>
            <a:rPr lang="en-US" sz="1800" dirty="0" err="1"/>
            <a:t>Lệnh</a:t>
          </a:r>
          <a:r>
            <a:rPr lang="en-US" sz="1800" dirty="0"/>
            <a:t> </a:t>
          </a:r>
          <a:r>
            <a:rPr lang="en-US" sz="1800" dirty="0" err="1"/>
            <a:t>goto</a:t>
          </a:r>
          <a:r>
            <a:rPr lang="en-US" sz="1800" dirty="0"/>
            <a:t> </a:t>
          </a:r>
          <a:r>
            <a:rPr lang="en-US" sz="1800" dirty="0" err="1"/>
            <a:t>làm</a:t>
          </a:r>
          <a:r>
            <a:rPr lang="en-US" sz="1800" dirty="0"/>
            <a:t> </a:t>
          </a:r>
          <a:r>
            <a:rPr lang="en-US" sz="1800" dirty="0" err="1"/>
            <a:t>chương</a:t>
          </a:r>
          <a:r>
            <a:rPr lang="en-US" sz="1800" dirty="0"/>
            <a:t> </a:t>
          </a:r>
          <a:r>
            <a:rPr lang="en-US" sz="1800" dirty="0" err="1"/>
            <a:t>trình</a:t>
          </a:r>
          <a:r>
            <a:rPr lang="en-US" sz="1800" dirty="0"/>
            <a:t> </a:t>
          </a:r>
          <a:r>
            <a:rPr lang="en-US" sz="1800" dirty="0" err="1"/>
            <a:t>khó</a:t>
          </a:r>
          <a:r>
            <a:rPr lang="en-US" sz="1800" dirty="0"/>
            <a:t> </a:t>
          </a:r>
          <a:r>
            <a:rPr lang="en-US" sz="1800" dirty="0" err="1"/>
            <a:t>đọc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khó</a:t>
          </a:r>
          <a:r>
            <a:rPr lang="en-US" sz="1800" dirty="0"/>
            <a:t> </a:t>
          </a:r>
          <a:r>
            <a:rPr lang="en-US" sz="1800" dirty="0" err="1"/>
            <a:t>bảo</a:t>
          </a:r>
          <a:r>
            <a:rPr lang="en-US" sz="1800" dirty="0"/>
            <a:t> </a:t>
          </a:r>
          <a:r>
            <a:rPr lang="en-US" sz="1800" dirty="0" err="1"/>
            <a:t>trì</a:t>
          </a:r>
          <a:r>
            <a:rPr lang="en-US" sz="1800" dirty="0"/>
            <a:t>.</a:t>
          </a:r>
        </a:p>
      </dgm:t>
    </dgm:pt>
    <dgm:pt modelId="{FE47DF9F-DC9F-4C1D-BEF7-C20F38B7D5C8}" type="parTrans" cxnId="{363E2707-B955-4C2B-8477-222F25F66C33}">
      <dgm:prSet/>
      <dgm:spPr/>
      <dgm:t>
        <a:bodyPr/>
        <a:lstStyle/>
        <a:p>
          <a:endParaRPr lang="en-US"/>
        </a:p>
      </dgm:t>
    </dgm:pt>
    <dgm:pt modelId="{A24081BF-5386-4589-B4A2-64733BB2599F}" type="sibTrans" cxnId="{363E2707-B955-4C2B-8477-222F25F66C33}">
      <dgm:prSet/>
      <dgm:spPr/>
      <dgm:t>
        <a:bodyPr/>
        <a:lstStyle/>
        <a:p>
          <a:endParaRPr lang="en-US"/>
        </a:p>
      </dgm:t>
    </dgm:pt>
    <dgm:pt modelId="{F4EC8972-620B-4C1E-A8AC-45857756AF1F}">
      <dgm:prSet custT="1"/>
      <dgm:spPr/>
      <dgm:t>
        <a:bodyPr/>
        <a:lstStyle/>
        <a:p>
          <a:r>
            <a:rPr lang="en-US" sz="1800" dirty="0" err="1"/>
            <a:t>Lệnh</a:t>
          </a:r>
          <a:r>
            <a:rPr lang="en-US" sz="1800" dirty="0"/>
            <a:t> break </a:t>
          </a:r>
          <a:r>
            <a:rPr lang="en-US" sz="1800" dirty="0" err="1"/>
            <a:t>sẽ</a:t>
          </a:r>
          <a:r>
            <a:rPr lang="en-US" sz="1800" dirty="0"/>
            <a:t> </a:t>
          </a:r>
          <a:r>
            <a:rPr lang="en-US" sz="1800" dirty="0" err="1"/>
            <a:t>thoát</a:t>
          </a:r>
          <a:r>
            <a:rPr lang="en-US" sz="1800" dirty="0"/>
            <a:t> </a:t>
          </a:r>
          <a:r>
            <a:rPr lang="en-US" sz="1800" dirty="0" err="1"/>
            <a:t>khỏi</a:t>
          </a:r>
          <a:r>
            <a:rPr lang="en-US" sz="1800" dirty="0"/>
            <a:t> </a:t>
          </a:r>
          <a:r>
            <a:rPr lang="en-US" sz="1800" dirty="0" err="1"/>
            <a:t>cấu</a:t>
          </a:r>
          <a:r>
            <a:rPr lang="en-US" sz="1800" dirty="0"/>
            <a:t> </a:t>
          </a:r>
          <a:r>
            <a:rPr lang="en-US" sz="1800" dirty="0" err="1"/>
            <a:t>trúc</a:t>
          </a:r>
          <a:r>
            <a:rPr lang="en-US" sz="1800" dirty="0"/>
            <a:t> </a:t>
          </a:r>
          <a:r>
            <a:rPr lang="en-US" sz="1800" dirty="0" err="1"/>
            <a:t>lặp</a:t>
          </a:r>
          <a:r>
            <a:rPr lang="en-US" sz="1800" dirty="0"/>
            <a:t> </a:t>
          </a:r>
          <a:r>
            <a:rPr lang="en-US" sz="1800" dirty="0" err="1"/>
            <a:t>hoặc</a:t>
          </a:r>
          <a:r>
            <a:rPr lang="en-US" sz="1800" dirty="0"/>
            <a:t> switch</a:t>
          </a:r>
        </a:p>
      </dgm:t>
    </dgm:pt>
    <dgm:pt modelId="{D57A4219-F50B-4486-864E-C45C666F714B}" type="parTrans" cxnId="{82E5F894-16D9-403B-AEE6-B57E2CD3AB53}">
      <dgm:prSet/>
      <dgm:spPr/>
      <dgm:t>
        <a:bodyPr/>
        <a:lstStyle/>
        <a:p>
          <a:endParaRPr lang="en-US"/>
        </a:p>
      </dgm:t>
    </dgm:pt>
    <dgm:pt modelId="{1BEB9D3D-B150-4DB6-9FB1-5C00DB811DBE}" type="sibTrans" cxnId="{82E5F894-16D9-403B-AEE6-B57E2CD3AB53}">
      <dgm:prSet/>
      <dgm:spPr/>
      <dgm:t>
        <a:bodyPr/>
        <a:lstStyle/>
        <a:p>
          <a:endParaRPr lang="en-US"/>
        </a:p>
      </dgm:t>
    </dgm:pt>
    <dgm:pt modelId="{605C0782-1059-4A50-8B3D-F14E5A59C4FB}" type="pres">
      <dgm:prSet presAssocID="{E1873C2F-F669-4FEB-90D4-66214D61285C}" presName="Name0" presStyleCnt="0">
        <dgm:presLayoutVars>
          <dgm:dir/>
          <dgm:animLvl val="lvl"/>
          <dgm:resizeHandles val="exact"/>
        </dgm:presLayoutVars>
      </dgm:prSet>
      <dgm:spPr/>
    </dgm:pt>
    <dgm:pt modelId="{244EC9E3-21AD-497E-B646-9E265CCABE3E}" type="pres">
      <dgm:prSet presAssocID="{BAC36B9E-28A3-4A68-BF3E-CA07B74EBA5E}" presName="linNode" presStyleCnt="0"/>
      <dgm:spPr/>
    </dgm:pt>
    <dgm:pt modelId="{DBD3A67F-29A3-438B-8A98-B8457C8DF77B}" type="pres">
      <dgm:prSet presAssocID="{BAC36B9E-28A3-4A68-BF3E-CA07B74EBA5E}" presName="parentText" presStyleLbl="node1" presStyleIdx="0" presStyleCnt="3" custScaleX="57968">
        <dgm:presLayoutVars>
          <dgm:chMax val="1"/>
          <dgm:bulletEnabled val="1"/>
        </dgm:presLayoutVars>
      </dgm:prSet>
      <dgm:spPr/>
    </dgm:pt>
    <dgm:pt modelId="{58A43573-6D98-4E33-AEE8-0C3D952701A2}" type="pres">
      <dgm:prSet presAssocID="{BAC36B9E-28A3-4A68-BF3E-CA07B74EBA5E}" presName="descendantText" presStyleLbl="alignAccFollowNode1" presStyleIdx="0" presStyleCnt="3" custScaleX="113992">
        <dgm:presLayoutVars>
          <dgm:bulletEnabled val="1"/>
        </dgm:presLayoutVars>
      </dgm:prSet>
      <dgm:spPr/>
    </dgm:pt>
    <dgm:pt modelId="{7A5B91C0-79A9-4388-AA9E-BEED09DDB5D0}" type="pres">
      <dgm:prSet presAssocID="{8880880F-480E-4100-B5EC-1669B51DA6E8}" presName="sp" presStyleCnt="0"/>
      <dgm:spPr/>
    </dgm:pt>
    <dgm:pt modelId="{A13FC185-B8BB-4912-8124-85036FD2EDB7}" type="pres">
      <dgm:prSet presAssocID="{FB8B1C38-6D91-4078-8484-9627D5C3DBBE}" presName="linNode" presStyleCnt="0"/>
      <dgm:spPr/>
    </dgm:pt>
    <dgm:pt modelId="{D2200C70-0D8A-419D-8F61-BC2CAFC568A2}" type="pres">
      <dgm:prSet presAssocID="{FB8B1C38-6D91-4078-8484-9627D5C3DBBE}" presName="parentText" presStyleLbl="node1" presStyleIdx="1" presStyleCnt="3" custScaleX="58260">
        <dgm:presLayoutVars>
          <dgm:chMax val="1"/>
          <dgm:bulletEnabled val="1"/>
        </dgm:presLayoutVars>
      </dgm:prSet>
      <dgm:spPr/>
    </dgm:pt>
    <dgm:pt modelId="{3E90BFA8-8DD6-4D63-A0B3-C626570C435D}" type="pres">
      <dgm:prSet presAssocID="{FB8B1C38-6D91-4078-8484-9627D5C3DBBE}" presName="descendantText" presStyleLbl="alignAccFollowNode1" presStyleIdx="1" presStyleCnt="3" custScaleX="113594">
        <dgm:presLayoutVars>
          <dgm:bulletEnabled val="1"/>
        </dgm:presLayoutVars>
      </dgm:prSet>
      <dgm:spPr/>
    </dgm:pt>
    <dgm:pt modelId="{38DAF0FF-ADB6-4122-9C25-9F45A0E15C32}" type="pres">
      <dgm:prSet presAssocID="{1BC13B15-0547-4371-B6FF-A617B575BD07}" presName="sp" presStyleCnt="0"/>
      <dgm:spPr/>
    </dgm:pt>
    <dgm:pt modelId="{F961285B-ABD6-48D9-BA78-B94E460EEFC4}" type="pres">
      <dgm:prSet presAssocID="{EC7892C4-2CD7-4472-BC2D-40A69A4E1775}" presName="linNode" presStyleCnt="0"/>
      <dgm:spPr/>
    </dgm:pt>
    <dgm:pt modelId="{9C5A779E-DE39-47CA-8D27-675FC90324A0}" type="pres">
      <dgm:prSet presAssocID="{EC7892C4-2CD7-4472-BC2D-40A69A4E1775}" presName="parentText" presStyleLbl="node1" presStyleIdx="2" presStyleCnt="3" custScaleX="58260">
        <dgm:presLayoutVars>
          <dgm:chMax val="1"/>
          <dgm:bulletEnabled val="1"/>
        </dgm:presLayoutVars>
      </dgm:prSet>
      <dgm:spPr/>
    </dgm:pt>
    <dgm:pt modelId="{02F9ECCF-8D93-4E3C-91F9-206C318E33DC}" type="pres">
      <dgm:prSet presAssocID="{EC7892C4-2CD7-4472-BC2D-40A69A4E1775}" presName="descendantText" presStyleLbl="alignAccFollowNode1" presStyleIdx="2" presStyleCnt="3" custScaleX="114061">
        <dgm:presLayoutVars>
          <dgm:bulletEnabled val="1"/>
        </dgm:presLayoutVars>
      </dgm:prSet>
      <dgm:spPr/>
    </dgm:pt>
  </dgm:ptLst>
  <dgm:cxnLst>
    <dgm:cxn modelId="{17597002-C98C-44D5-80AB-78F351742232}" type="presOf" srcId="{EC7892C4-2CD7-4472-BC2D-40A69A4E1775}" destId="{9C5A779E-DE39-47CA-8D27-675FC90324A0}" srcOrd="0" destOrd="0" presId="urn:microsoft.com/office/officeart/2005/8/layout/vList5"/>
    <dgm:cxn modelId="{363E2707-B955-4C2B-8477-222F25F66C33}" srcId="{BAC36B9E-28A3-4A68-BF3E-CA07B74EBA5E}" destId="{91EF2EE7-FB83-4DDF-8EFE-D53999715129}" srcOrd="1" destOrd="0" parTransId="{FE47DF9F-DC9F-4C1D-BEF7-C20F38B7D5C8}" sibTransId="{A24081BF-5386-4589-B4A2-64733BB2599F}"/>
    <dgm:cxn modelId="{C49FF313-3842-42C7-AD79-51567D815C38}" type="presOf" srcId="{FB8B1C38-6D91-4078-8484-9627D5C3DBBE}" destId="{D2200C70-0D8A-419D-8F61-BC2CAFC568A2}" srcOrd="0" destOrd="0" presId="urn:microsoft.com/office/officeart/2005/8/layout/vList5"/>
    <dgm:cxn modelId="{2B23DE2E-8192-4BAF-AAB3-64E952697F94}" srcId="{BAC36B9E-28A3-4A68-BF3E-CA07B74EBA5E}" destId="{B221BDA0-51E1-49DF-AB82-964E00B4EFC2}" srcOrd="0" destOrd="0" parTransId="{5DB146C4-D663-4690-BA3A-DB63D1291E94}" sibTransId="{1E47B9B4-BEA7-404E-B29B-EBF6DAFD68FF}"/>
    <dgm:cxn modelId="{F459084C-2B06-443D-B3EC-FF92B0FA31E5}" type="presOf" srcId="{BAC36B9E-28A3-4A68-BF3E-CA07B74EBA5E}" destId="{DBD3A67F-29A3-438B-8A98-B8457C8DF77B}" srcOrd="0" destOrd="0" presId="urn:microsoft.com/office/officeart/2005/8/layout/vList5"/>
    <dgm:cxn modelId="{322A5B89-1DA9-4B40-B990-BBA30E55D70E}" type="presOf" srcId="{80F50A7D-A0F8-4846-801F-8911F54B31B5}" destId="{3E90BFA8-8DD6-4D63-A0B3-C626570C435D}" srcOrd="0" destOrd="0" presId="urn:microsoft.com/office/officeart/2005/8/layout/vList5"/>
    <dgm:cxn modelId="{82E5F894-16D9-403B-AEE6-B57E2CD3AB53}" srcId="{EC7892C4-2CD7-4472-BC2D-40A69A4E1775}" destId="{F4EC8972-620B-4C1E-A8AC-45857756AF1F}" srcOrd="0" destOrd="0" parTransId="{D57A4219-F50B-4486-864E-C45C666F714B}" sibTransId="{1BEB9D3D-B150-4DB6-9FB1-5C00DB811DBE}"/>
    <dgm:cxn modelId="{FCCF4896-CABD-479F-9321-56E81C617A61}" srcId="{E1873C2F-F669-4FEB-90D4-66214D61285C}" destId="{BAC36B9E-28A3-4A68-BF3E-CA07B74EBA5E}" srcOrd="0" destOrd="0" parTransId="{F4062E32-9DC7-4E7F-9B11-4E75C681D6D2}" sibTransId="{8880880F-480E-4100-B5EC-1669B51DA6E8}"/>
    <dgm:cxn modelId="{D0D2369A-D096-4825-86B7-D4259EEA171F}" type="presOf" srcId="{B221BDA0-51E1-49DF-AB82-964E00B4EFC2}" destId="{58A43573-6D98-4E33-AEE8-0C3D952701A2}" srcOrd="0" destOrd="0" presId="urn:microsoft.com/office/officeart/2005/8/layout/vList5"/>
    <dgm:cxn modelId="{609B5DA1-E8B2-4B42-A23E-418E8B2AA055}" type="presOf" srcId="{E1873C2F-F669-4FEB-90D4-66214D61285C}" destId="{605C0782-1059-4A50-8B3D-F14E5A59C4FB}" srcOrd="0" destOrd="0" presId="urn:microsoft.com/office/officeart/2005/8/layout/vList5"/>
    <dgm:cxn modelId="{B93A16AD-847D-48AB-9137-7B60F83F2BFB}" srcId="{FB8B1C38-6D91-4078-8484-9627D5C3DBBE}" destId="{80F50A7D-A0F8-4846-801F-8911F54B31B5}" srcOrd="0" destOrd="0" parTransId="{2C545E2A-E730-46C0-B87B-085783101C57}" sibTransId="{F12FD674-588A-4CBB-849F-19B8056181BE}"/>
    <dgm:cxn modelId="{12AFADDB-9E57-457E-A8EB-BAF25ED2C72A}" srcId="{E1873C2F-F669-4FEB-90D4-66214D61285C}" destId="{EC7892C4-2CD7-4472-BC2D-40A69A4E1775}" srcOrd="2" destOrd="0" parTransId="{8A302807-FE64-4F9A-9194-8D4084920A24}" sibTransId="{3E7334E0-8431-4AFA-B544-2C9C4C50466B}"/>
    <dgm:cxn modelId="{8FC79FE4-E25A-46BC-B212-E2E18C9D7989}" type="presOf" srcId="{91EF2EE7-FB83-4DDF-8EFE-D53999715129}" destId="{58A43573-6D98-4E33-AEE8-0C3D952701A2}" srcOrd="0" destOrd="1" presId="urn:microsoft.com/office/officeart/2005/8/layout/vList5"/>
    <dgm:cxn modelId="{2B43E8EF-379D-4780-943B-B1D9F4580FD0}" srcId="{E1873C2F-F669-4FEB-90D4-66214D61285C}" destId="{FB8B1C38-6D91-4078-8484-9627D5C3DBBE}" srcOrd="1" destOrd="0" parTransId="{AC1F3B54-143E-4CDA-8057-7DAE4932BD90}" sibTransId="{1BC13B15-0547-4371-B6FF-A617B575BD07}"/>
    <dgm:cxn modelId="{554933FC-EAF5-428D-A652-F6A8B098E709}" type="presOf" srcId="{F4EC8972-620B-4C1E-A8AC-45857756AF1F}" destId="{02F9ECCF-8D93-4E3C-91F9-206C318E33DC}" srcOrd="0" destOrd="0" presId="urn:microsoft.com/office/officeart/2005/8/layout/vList5"/>
    <dgm:cxn modelId="{A14B8C09-3A66-4FBC-93A4-F394CB4B502F}" type="presParOf" srcId="{605C0782-1059-4A50-8B3D-F14E5A59C4FB}" destId="{244EC9E3-21AD-497E-B646-9E265CCABE3E}" srcOrd="0" destOrd="0" presId="urn:microsoft.com/office/officeart/2005/8/layout/vList5"/>
    <dgm:cxn modelId="{D118D0AF-37A2-4209-9456-B4B17F1D8217}" type="presParOf" srcId="{244EC9E3-21AD-497E-B646-9E265CCABE3E}" destId="{DBD3A67F-29A3-438B-8A98-B8457C8DF77B}" srcOrd="0" destOrd="0" presId="urn:microsoft.com/office/officeart/2005/8/layout/vList5"/>
    <dgm:cxn modelId="{F4550932-236F-40E5-B0CA-560A7B3FC426}" type="presParOf" srcId="{244EC9E3-21AD-497E-B646-9E265CCABE3E}" destId="{58A43573-6D98-4E33-AEE8-0C3D952701A2}" srcOrd="1" destOrd="0" presId="urn:microsoft.com/office/officeart/2005/8/layout/vList5"/>
    <dgm:cxn modelId="{D8DC8B32-7C23-4E52-A751-C15C6BCBFD84}" type="presParOf" srcId="{605C0782-1059-4A50-8B3D-F14E5A59C4FB}" destId="{7A5B91C0-79A9-4388-AA9E-BEED09DDB5D0}" srcOrd="1" destOrd="0" presId="urn:microsoft.com/office/officeart/2005/8/layout/vList5"/>
    <dgm:cxn modelId="{E6213C74-5B63-4A9D-9885-5B9F01CD6191}" type="presParOf" srcId="{605C0782-1059-4A50-8B3D-F14E5A59C4FB}" destId="{A13FC185-B8BB-4912-8124-85036FD2EDB7}" srcOrd="2" destOrd="0" presId="urn:microsoft.com/office/officeart/2005/8/layout/vList5"/>
    <dgm:cxn modelId="{4524EE49-6A45-45C2-A7CA-D652ACE7719F}" type="presParOf" srcId="{A13FC185-B8BB-4912-8124-85036FD2EDB7}" destId="{D2200C70-0D8A-419D-8F61-BC2CAFC568A2}" srcOrd="0" destOrd="0" presId="urn:microsoft.com/office/officeart/2005/8/layout/vList5"/>
    <dgm:cxn modelId="{F1051306-6945-4460-A791-94C5E5797A1B}" type="presParOf" srcId="{A13FC185-B8BB-4912-8124-85036FD2EDB7}" destId="{3E90BFA8-8DD6-4D63-A0B3-C626570C435D}" srcOrd="1" destOrd="0" presId="urn:microsoft.com/office/officeart/2005/8/layout/vList5"/>
    <dgm:cxn modelId="{BF3BC6B9-EDDC-4268-9E55-A53F6C3557B5}" type="presParOf" srcId="{605C0782-1059-4A50-8B3D-F14E5A59C4FB}" destId="{38DAF0FF-ADB6-4122-9C25-9F45A0E15C32}" srcOrd="3" destOrd="0" presId="urn:microsoft.com/office/officeart/2005/8/layout/vList5"/>
    <dgm:cxn modelId="{3C06FCF5-8BE9-43BE-9C65-E5ECBF9D7DA0}" type="presParOf" srcId="{605C0782-1059-4A50-8B3D-F14E5A59C4FB}" destId="{F961285B-ABD6-48D9-BA78-B94E460EEFC4}" srcOrd="4" destOrd="0" presId="urn:microsoft.com/office/officeart/2005/8/layout/vList5"/>
    <dgm:cxn modelId="{FF63F2DA-B156-4D5D-B873-9FEF6203B5FD}" type="presParOf" srcId="{F961285B-ABD6-48D9-BA78-B94E460EEFC4}" destId="{9C5A779E-DE39-47CA-8D27-675FC90324A0}" srcOrd="0" destOrd="0" presId="urn:microsoft.com/office/officeart/2005/8/layout/vList5"/>
    <dgm:cxn modelId="{555D41B0-0214-46FD-AA19-EA967C2D4F5D}" type="presParOf" srcId="{F961285B-ABD6-48D9-BA78-B94E460EEFC4}" destId="{02F9ECCF-8D93-4E3C-91F9-206C318E33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4BC07-4917-4E53-B57E-30B88B724F5B}">
      <dsp:nvSpPr>
        <dsp:cNvPr id="0" name=""/>
        <dsp:cNvSpPr/>
      </dsp:nvSpPr>
      <dsp:spPr>
        <a:xfrm>
          <a:off x="3001161" y="654306"/>
          <a:ext cx="5049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95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0248" y="697348"/>
        <a:ext cx="26777" cy="5355"/>
      </dsp:txXfrm>
    </dsp:sp>
    <dsp:sp modelId="{D0FA8B81-33E8-4C3F-9EBA-31A26D502AA3}">
      <dsp:nvSpPr>
        <dsp:cNvPr id="0" name=""/>
        <dsp:cNvSpPr/>
      </dsp:nvSpPr>
      <dsp:spPr>
        <a:xfrm>
          <a:off x="674477" y="1481"/>
          <a:ext cx="2328484" cy="1397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98" tIns="119766" rIns="114098" bIns="11976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Giới thiệu.</a:t>
          </a:r>
        </a:p>
      </dsp:txBody>
      <dsp:txXfrm>
        <a:off x="674477" y="1481"/>
        <a:ext cx="2328484" cy="1397090"/>
      </dsp:txXfrm>
    </dsp:sp>
    <dsp:sp modelId="{384CDE99-A438-4392-8BC5-AA539BA4CACA}">
      <dsp:nvSpPr>
        <dsp:cNvPr id="0" name=""/>
        <dsp:cNvSpPr/>
      </dsp:nvSpPr>
      <dsp:spPr>
        <a:xfrm>
          <a:off x="1838719" y="1396771"/>
          <a:ext cx="2864035" cy="504951"/>
        </a:xfrm>
        <a:custGeom>
          <a:avLst/>
          <a:gdLst/>
          <a:ahLst/>
          <a:cxnLst/>
          <a:rect l="0" t="0" r="0" b="0"/>
          <a:pathLst>
            <a:path>
              <a:moveTo>
                <a:pt x="2864035" y="0"/>
              </a:moveTo>
              <a:lnTo>
                <a:pt x="2864035" y="269575"/>
              </a:lnTo>
              <a:lnTo>
                <a:pt x="0" y="269575"/>
              </a:lnTo>
              <a:lnTo>
                <a:pt x="0" y="50495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7895" y="1646569"/>
        <a:ext cx="145683" cy="5355"/>
      </dsp:txXfrm>
    </dsp:sp>
    <dsp:sp modelId="{5A715291-81EE-47C6-B53A-A9127F87C39F}">
      <dsp:nvSpPr>
        <dsp:cNvPr id="0" name=""/>
        <dsp:cNvSpPr/>
      </dsp:nvSpPr>
      <dsp:spPr>
        <a:xfrm>
          <a:off x="3538513" y="1481"/>
          <a:ext cx="2328484" cy="1397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98" tIns="119766" rIns="114098" bIns="1197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Các câu lệnh lựa chọn: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Two-way selectors.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Multiple-way selectors.</a:t>
          </a:r>
        </a:p>
      </dsp:txBody>
      <dsp:txXfrm>
        <a:off x="3538513" y="1481"/>
        <a:ext cx="2328484" cy="1397090"/>
      </dsp:txXfrm>
    </dsp:sp>
    <dsp:sp modelId="{165CA4A6-2D41-4E0E-A872-117029BCA396}">
      <dsp:nvSpPr>
        <dsp:cNvPr id="0" name=""/>
        <dsp:cNvSpPr/>
      </dsp:nvSpPr>
      <dsp:spPr>
        <a:xfrm>
          <a:off x="3001161" y="2586948"/>
          <a:ext cx="5049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95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0248" y="2629990"/>
        <a:ext cx="26777" cy="5355"/>
      </dsp:txXfrm>
    </dsp:sp>
    <dsp:sp modelId="{07A3D2FC-D91E-4AAF-B140-301D9CB1DA7A}">
      <dsp:nvSpPr>
        <dsp:cNvPr id="0" name=""/>
        <dsp:cNvSpPr/>
      </dsp:nvSpPr>
      <dsp:spPr>
        <a:xfrm>
          <a:off x="674477" y="1934122"/>
          <a:ext cx="2328484" cy="1397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98" tIns="119766" rIns="114098" bIns="1197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Các câu lệnh lặp: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Pre-test: while, for loop.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Post-test: do-while loop.</a:t>
          </a:r>
        </a:p>
      </dsp:txBody>
      <dsp:txXfrm>
        <a:off x="674477" y="1934122"/>
        <a:ext cx="2328484" cy="1397090"/>
      </dsp:txXfrm>
    </dsp:sp>
    <dsp:sp modelId="{E6F4F4A7-8571-47F9-988B-E1A6440C53BC}">
      <dsp:nvSpPr>
        <dsp:cNvPr id="0" name=""/>
        <dsp:cNvSpPr/>
      </dsp:nvSpPr>
      <dsp:spPr>
        <a:xfrm>
          <a:off x="1838719" y="3329413"/>
          <a:ext cx="2864035" cy="504951"/>
        </a:xfrm>
        <a:custGeom>
          <a:avLst/>
          <a:gdLst/>
          <a:ahLst/>
          <a:cxnLst/>
          <a:rect l="0" t="0" r="0" b="0"/>
          <a:pathLst>
            <a:path>
              <a:moveTo>
                <a:pt x="2864035" y="0"/>
              </a:moveTo>
              <a:lnTo>
                <a:pt x="2864035" y="269575"/>
              </a:lnTo>
              <a:lnTo>
                <a:pt x="0" y="269575"/>
              </a:lnTo>
              <a:lnTo>
                <a:pt x="0" y="50495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7895" y="3579211"/>
        <a:ext cx="145683" cy="5355"/>
      </dsp:txXfrm>
    </dsp:sp>
    <dsp:sp modelId="{EABAA382-2FCA-4E56-A289-B9E8C62F7D7E}">
      <dsp:nvSpPr>
        <dsp:cNvPr id="0" name=""/>
        <dsp:cNvSpPr/>
      </dsp:nvSpPr>
      <dsp:spPr>
        <a:xfrm>
          <a:off x="3538513" y="1934122"/>
          <a:ext cx="2328484" cy="1397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98" tIns="119766" rIns="114098" bIns="11976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Rẽ nhánh không điều kiện: goto, break, continue.</a:t>
          </a:r>
        </a:p>
      </dsp:txBody>
      <dsp:txXfrm>
        <a:off x="3538513" y="1934122"/>
        <a:ext cx="2328484" cy="1397090"/>
      </dsp:txXfrm>
    </dsp:sp>
    <dsp:sp modelId="{D5D0C6D1-A810-4534-A67B-6C4A1B09B170}">
      <dsp:nvSpPr>
        <dsp:cNvPr id="0" name=""/>
        <dsp:cNvSpPr/>
      </dsp:nvSpPr>
      <dsp:spPr>
        <a:xfrm>
          <a:off x="3001161" y="4519589"/>
          <a:ext cx="5049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95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0248" y="4562631"/>
        <a:ext cx="26777" cy="5355"/>
      </dsp:txXfrm>
    </dsp:sp>
    <dsp:sp modelId="{06891799-01FA-4791-A80E-E1AE5589AE26}">
      <dsp:nvSpPr>
        <dsp:cNvPr id="0" name=""/>
        <dsp:cNvSpPr/>
      </dsp:nvSpPr>
      <dsp:spPr>
        <a:xfrm>
          <a:off x="674477" y="3866764"/>
          <a:ext cx="2328484" cy="13970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98" tIns="119766" rIns="114098" bIns="11976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Cấu trúc gọi đệ quy.</a:t>
          </a:r>
        </a:p>
      </dsp:txBody>
      <dsp:txXfrm>
        <a:off x="674477" y="3866764"/>
        <a:ext cx="2328484" cy="1397090"/>
      </dsp:txXfrm>
    </dsp:sp>
    <dsp:sp modelId="{AC188523-32FD-431A-8FC3-04C618718155}">
      <dsp:nvSpPr>
        <dsp:cNvPr id="0" name=""/>
        <dsp:cNvSpPr/>
      </dsp:nvSpPr>
      <dsp:spPr>
        <a:xfrm>
          <a:off x="3538513" y="3866764"/>
          <a:ext cx="2328484" cy="1397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98" tIns="119766" rIns="114098" bIns="11976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Kết luận.</a:t>
          </a:r>
        </a:p>
      </dsp:txBody>
      <dsp:txXfrm>
        <a:off x="3538513" y="3866764"/>
        <a:ext cx="2328484" cy="1397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7B307-ADEF-4D93-A516-EAB47553580B}">
      <dsp:nvSpPr>
        <dsp:cNvPr id="0" name=""/>
        <dsp:cNvSpPr/>
      </dsp:nvSpPr>
      <dsp:spPr>
        <a:xfrm>
          <a:off x="0" y="3166011"/>
          <a:ext cx="7424423" cy="2077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Có 2 loại phổ biến:</a:t>
          </a:r>
        </a:p>
      </dsp:txBody>
      <dsp:txXfrm>
        <a:off x="0" y="3166011"/>
        <a:ext cx="7424423" cy="1121713"/>
      </dsp:txXfrm>
    </dsp:sp>
    <dsp:sp modelId="{31FC7D2B-C532-4E02-B45F-4AD68E79D555}">
      <dsp:nvSpPr>
        <dsp:cNvPr id="0" name=""/>
        <dsp:cNvSpPr/>
      </dsp:nvSpPr>
      <dsp:spPr>
        <a:xfrm>
          <a:off x="0" y="4246180"/>
          <a:ext cx="3712211" cy="9555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Two-way selectors (lệnh if)</a:t>
          </a:r>
        </a:p>
      </dsp:txBody>
      <dsp:txXfrm>
        <a:off x="0" y="4246180"/>
        <a:ext cx="3712211" cy="955533"/>
      </dsp:txXfrm>
    </dsp:sp>
    <dsp:sp modelId="{19D4B833-69EF-4CAA-A6D8-C017F00D8A98}">
      <dsp:nvSpPr>
        <dsp:cNvPr id="0" name=""/>
        <dsp:cNvSpPr/>
      </dsp:nvSpPr>
      <dsp:spPr>
        <a:xfrm>
          <a:off x="3712211" y="4246180"/>
          <a:ext cx="3712211" cy="955533"/>
        </a:xfrm>
        <a:prstGeom prst="rect">
          <a:avLst/>
        </a:prstGeom>
        <a:solidFill>
          <a:schemeClr val="accent2">
            <a:tint val="40000"/>
            <a:alpha val="90000"/>
            <a:hueOff val="-982121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82121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Multiple-way selectors (lệnh switch case)</a:t>
          </a:r>
        </a:p>
      </dsp:txBody>
      <dsp:txXfrm>
        <a:off x="3712211" y="4246180"/>
        <a:ext cx="3712211" cy="955533"/>
      </dsp:txXfrm>
    </dsp:sp>
    <dsp:sp modelId="{50F09FB4-D435-4290-8726-161A8A4C64E3}">
      <dsp:nvSpPr>
        <dsp:cNvPr id="0" name=""/>
        <dsp:cNvSpPr/>
      </dsp:nvSpPr>
      <dsp:spPr>
        <a:xfrm rot="10800000">
          <a:off x="0" y="2365"/>
          <a:ext cx="7424423" cy="3194805"/>
        </a:xfrm>
        <a:prstGeom prst="upArrowCallout">
          <a:avLst/>
        </a:prstGeom>
        <a:solidFill>
          <a:schemeClr val="accent2">
            <a:hueOff val="-149486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Cung</a:t>
          </a:r>
          <a:r>
            <a:rPr lang="en-US" sz="3400" kern="1200" dirty="0"/>
            <a:t> </a:t>
          </a:r>
          <a:r>
            <a:rPr lang="en-US" sz="3400" kern="1200" dirty="0" err="1"/>
            <a:t>cấp</a:t>
          </a:r>
          <a:r>
            <a:rPr lang="en-US" sz="3400" kern="1200" dirty="0"/>
            <a:t> </a:t>
          </a:r>
          <a:r>
            <a:rPr lang="en-US" sz="3400" kern="1200" dirty="0" err="1"/>
            <a:t>các</a:t>
          </a:r>
          <a:r>
            <a:rPr lang="en-US" sz="3400" kern="1200" dirty="0"/>
            <a:t> </a:t>
          </a:r>
          <a:r>
            <a:rPr lang="en-US" sz="3400" kern="1200" dirty="0" err="1"/>
            <a:t>lựa</a:t>
          </a:r>
          <a:r>
            <a:rPr lang="en-US" sz="3400" kern="1200" dirty="0"/>
            <a:t> </a:t>
          </a:r>
          <a:r>
            <a:rPr lang="en-US" sz="3400" kern="1200" dirty="0" err="1"/>
            <a:t>chọn</a:t>
          </a:r>
          <a:r>
            <a:rPr lang="en-US" sz="3400" kern="1200" dirty="0"/>
            <a:t> </a:t>
          </a:r>
          <a:r>
            <a:rPr lang="en-US" sz="3400" kern="1200" dirty="0" err="1"/>
            <a:t>giữa</a:t>
          </a:r>
          <a:r>
            <a:rPr lang="en-US" sz="3400" kern="1200" dirty="0"/>
            <a:t> 2 hay </a:t>
          </a:r>
          <a:r>
            <a:rPr lang="en-US" sz="3400" kern="1200" dirty="0" err="1"/>
            <a:t>nhiều</a:t>
          </a:r>
          <a:r>
            <a:rPr lang="en-US" sz="3400" kern="1200" dirty="0"/>
            <a:t> </a:t>
          </a:r>
          <a:r>
            <a:rPr lang="en-US" sz="3400" kern="1200" dirty="0" err="1"/>
            <a:t>cách</a:t>
          </a:r>
          <a:r>
            <a:rPr lang="en-US" sz="3400" kern="1200" dirty="0"/>
            <a:t> </a:t>
          </a:r>
          <a:r>
            <a:rPr lang="en-US" sz="3400" kern="1200" dirty="0" err="1"/>
            <a:t>thực</a:t>
          </a:r>
          <a:r>
            <a:rPr lang="en-US" sz="3400" kern="1200" dirty="0"/>
            <a:t> </a:t>
          </a:r>
          <a:r>
            <a:rPr lang="en-US" sz="3400" kern="1200" dirty="0" err="1"/>
            <a:t>thi</a:t>
          </a:r>
          <a:r>
            <a:rPr lang="en-US" sz="3400" kern="1200" dirty="0"/>
            <a:t>.</a:t>
          </a:r>
        </a:p>
      </dsp:txBody>
      <dsp:txXfrm rot="10800000">
        <a:off x="0" y="2365"/>
        <a:ext cx="7424423" cy="2075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43573-6D98-4E33-AEE8-0C3D952701A2}">
      <dsp:nvSpPr>
        <dsp:cNvPr id="0" name=""/>
        <dsp:cNvSpPr/>
      </dsp:nvSpPr>
      <dsp:spPr>
        <a:xfrm rot="5400000">
          <a:off x="6247112" y="-3471398"/>
          <a:ext cx="936027" cy="8116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Có</a:t>
          </a:r>
          <a:r>
            <a:rPr lang="en-US" sz="1800" kern="1200" dirty="0"/>
            <a:t> </a:t>
          </a:r>
          <a:r>
            <a:rPr lang="en-US" sz="1800" kern="1200" dirty="0" err="1"/>
            <a:t>thể</a:t>
          </a:r>
          <a:r>
            <a:rPr lang="en-US" sz="1800" kern="1200" dirty="0"/>
            <a:t> </a:t>
          </a:r>
          <a:r>
            <a:rPr lang="en-US" sz="1800" kern="1200" dirty="0" err="1"/>
            <a:t>dùng</a:t>
          </a:r>
          <a:r>
            <a:rPr lang="en-US" sz="1800" kern="1200" dirty="0"/>
            <a:t> </a:t>
          </a:r>
          <a:r>
            <a:rPr lang="en-US" sz="1800" kern="1200" dirty="0" err="1"/>
            <a:t>trong</a:t>
          </a:r>
          <a:r>
            <a:rPr lang="en-US" sz="1800" kern="1200" dirty="0"/>
            <a:t> switch case.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Lệnh</a:t>
          </a:r>
          <a:r>
            <a:rPr lang="en-US" sz="1800" kern="1200" dirty="0"/>
            <a:t> </a:t>
          </a:r>
          <a:r>
            <a:rPr lang="en-US" sz="1800" kern="1200" dirty="0" err="1"/>
            <a:t>goto</a:t>
          </a:r>
          <a:r>
            <a:rPr lang="en-US" sz="1800" kern="1200" dirty="0"/>
            <a:t> </a:t>
          </a:r>
          <a:r>
            <a:rPr lang="en-US" sz="1800" kern="1200" dirty="0" err="1"/>
            <a:t>làm</a:t>
          </a:r>
          <a:r>
            <a:rPr lang="en-US" sz="1800" kern="1200" dirty="0"/>
            <a:t> </a:t>
          </a:r>
          <a:r>
            <a:rPr lang="en-US" sz="1800" kern="1200" dirty="0" err="1"/>
            <a:t>chương</a:t>
          </a:r>
          <a:r>
            <a:rPr lang="en-US" sz="1800" kern="1200" dirty="0"/>
            <a:t> </a:t>
          </a:r>
          <a:r>
            <a:rPr lang="en-US" sz="1800" kern="1200" dirty="0" err="1"/>
            <a:t>trình</a:t>
          </a:r>
          <a:r>
            <a:rPr lang="en-US" sz="1800" kern="1200" dirty="0"/>
            <a:t> </a:t>
          </a:r>
          <a:r>
            <a:rPr lang="en-US" sz="1800" kern="1200" dirty="0" err="1"/>
            <a:t>khó</a:t>
          </a:r>
          <a:r>
            <a:rPr lang="en-US" sz="1800" kern="1200" dirty="0"/>
            <a:t> </a:t>
          </a:r>
          <a:r>
            <a:rPr lang="en-US" sz="1800" kern="1200" dirty="0" err="1"/>
            <a:t>đọc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khó</a:t>
          </a:r>
          <a:r>
            <a:rPr lang="en-US" sz="1800" kern="1200" dirty="0"/>
            <a:t> </a:t>
          </a:r>
          <a:r>
            <a:rPr lang="en-US" sz="1800" kern="1200" dirty="0" err="1"/>
            <a:t>bảo</a:t>
          </a:r>
          <a:r>
            <a:rPr lang="en-US" sz="1800" kern="1200" dirty="0"/>
            <a:t> </a:t>
          </a:r>
          <a:r>
            <a:rPr lang="en-US" sz="1800" kern="1200" dirty="0" err="1"/>
            <a:t>trì</a:t>
          </a:r>
          <a:r>
            <a:rPr lang="en-US" sz="1800" kern="1200" dirty="0"/>
            <a:t>.</a:t>
          </a:r>
        </a:p>
      </dsp:txBody>
      <dsp:txXfrm rot="-5400000">
        <a:off x="2656938" y="164469"/>
        <a:ext cx="8070683" cy="844641"/>
      </dsp:txXfrm>
    </dsp:sp>
    <dsp:sp modelId="{DBD3A67F-29A3-438B-8A98-B8457C8DF77B}">
      <dsp:nvSpPr>
        <dsp:cNvPr id="0" name=""/>
        <dsp:cNvSpPr/>
      </dsp:nvSpPr>
      <dsp:spPr>
        <a:xfrm>
          <a:off x="335277" y="1772"/>
          <a:ext cx="2321660" cy="1170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Lệnh</a:t>
          </a:r>
          <a:r>
            <a:rPr lang="en-US" sz="2600" kern="1200" dirty="0"/>
            <a:t> </a:t>
          </a:r>
          <a:r>
            <a:rPr lang="en-US" sz="2600" kern="1200" dirty="0" err="1"/>
            <a:t>goto</a:t>
          </a:r>
          <a:endParaRPr lang="en-US" sz="2600" kern="1200" dirty="0"/>
        </a:p>
      </dsp:txBody>
      <dsp:txXfrm>
        <a:off x="392393" y="58888"/>
        <a:ext cx="2207428" cy="1055802"/>
      </dsp:txXfrm>
    </dsp:sp>
    <dsp:sp modelId="{3E90BFA8-8DD6-4D63-A0B3-C626570C435D}">
      <dsp:nvSpPr>
        <dsp:cNvPr id="0" name=""/>
        <dsp:cNvSpPr/>
      </dsp:nvSpPr>
      <dsp:spPr>
        <a:xfrm rot="5400000">
          <a:off x="6244638" y="-2228692"/>
          <a:ext cx="936027" cy="80880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Lệnh</a:t>
          </a:r>
          <a:r>
            <a:rPr lang="en-US" sz="1700" kern="1200" dirty="0"/>
            <a:t> continue </a:t>
          </a:r>
          <a:r>
            <a:rPr lang="en-US" sz="1700" kern="1200" dirty="0" err="1"/>
            <a:t>sẽ</a:t>
          </a:r>
          <a:r>
            <a:rPr lang="en-US" sz="1700" kern="1200" dirty="0"/>
            <a:t> </a:t>
          </a: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thúc</a:t>
          </a:r>
          <a:r>
            <a:rPr lang="en-US" sz="1700" kern="1200" dirty="0"/>
            <a:t> </a:t>
          </a:r>
          <a:r>
            <a:rPr lang="en-US" sz="1700" kern="1200" dirty="0" err="1"/>
            <a:t>vòng</a:t>
          </a:r>
          <a:r>
            <a:rPr lang="en-US" sz="1700" kern="1200" dirty="0"/>
            <a:t> </a:t>
          </a: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hiện</a:t>
          </a:r>
          <a:r>
            <a:rPr lang="en-US" sz="1700" kern="1200" dirty="0"/>
            <a:t> </a:t>
          </a:r>
          <a:r>
            <a:rPr lang="en-US" sz="1700" kern="1200" dirty="0" err="1"/>
            <a:t>hành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chuyển</a:t>
          </a:r>
          <a:r>
            <a:rPr lang="en-US" sz="1700" kern="1200" dirty="0"/>
            <a:t> </a:t>
          </a:r>
          <a:r>
            <a:rPr lang="en-US" sz="1700" kern="1200" dirty="0" err="1"/>
            <a:t>đến</a:t>
          </a:r>
          <a:r>
            <a:rPr lang="en-US" sz="1700" kern="1200" dirty="0"/>
            <a:t> </a:t>
          </a:r>
          <a:r>
            <a:rPr lang="en-US" sz="1700" kern="1200" dirty="0" err="1"/>
            <a:t>vòng</a:t>
          </a:r>
          <a:r>
            <a:rPr lang="en-US" sz="1700" kern="1200" dirty="0"/>
            <a:t> </a:t>
          </a: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tiếp</a:t>
          </a:r>
          <a:r>
            <a:rPr lang="en-US" sz="1700" kern="1200" dirty="0"/>
            <a:t> </a:t>
          </a:r>
          <a:r>
            <a:rPr lang="en-US" sz="1700" kern="1200" dirty="0" err="1"/>
            <a:t>theo.</a:t>
          </a:r>
          <a:r>
            <a:rPr lang="en-US" sz="1700" kern="1200" dirty="0"/>
            <a:t> Khi </a:t>
          </a:r>
          <a:r>
            <a:rPr lang="en-US" sz="1700" kern="1200" dirty="0" err="1"/>
            <a:t>gặp</a:t>
          </a:r>
          <a:r>
            <a:rPr lang="en-US" sz="1700" kern="1200" dirty="0"/>
            <a:t> </a:t>
          </a:r>
          <a:r>
            <a:rPr lang="en-US" sz="1700" kern="1200" dirty="0" err="1"/>
            <a:t>lệnh</a:t>
          </a:r>
          <a:r>
            <a:rPr lang="en-US" sz="1700" kern="1200" dirty="0"/>
            <a:t> </a:t>
          </a:r>
          <a:r>
            <a:rPr lang="en-US" sz="1700" kern="1200" dirty="0" err="1"/>
            <a:t>này</a:t>
          </a:r>
          <a:r>
            <a:rPr lang="en-US" sz="1700" kern="1200" dirty="0"/>
            <a:t>,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câu</a:t>
          </a:r>
          <a:r>
            <a:rPr lang="en-US" sz="1700" kern="1200" dirty="0"/>
            <a:t> </a:t>
          </a:r>
          <a:r>
            <a:rPr lang="en-US" sz="1700" kern="1200" dirty="0" err="1"/>
            <a:t>lệnh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trong</a:t>
          </a:r>
          <a:r>
            <a:rPr lang="en-US" sz="1700" kern="1200" dirty="0"/>
            <a:t> </a:t>
          </a:r>
          <a:r>
            <a:rPr lang="en-US" sz="1700" kern="1200" dirty="0" err="1"/>
            <a:t>thân</a:t>
          </a:r>
          <a:r>
            <a:rPr lang="en-US" sz="1700" kern="1200" dirty="0"/>
            <a:t> </a:t>
          </a:r>
          <a:r>
            <a:rPr lang="en-US" sz="1700" kern="1200" dirty="0" err="1"/>
            <a:t>của</a:t>
          </a:r>
          <a:r>
            <a:rPr lang="en-US" sz="1700" kern="1200" dirty="0"/>
            <a:t> </a:t>
          </a:r>
          <a:r>
            <a:rPr lang="en-US" sz="1700" kern="1200" dirty="0" err="1"/>
            <a:t>vòng</a:t>
          </a:r>
          <a:r>
            <a:rPr lang="en-US" sz="1700" kern="1200" dirty="0"/>
            <a:t> </a:t>
          </a: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sẽ</a:t>
          </a:r>
          <a:r>
            <a:rPr lang="en-US" sz="1700" kern="1200" dirty="0"/>
            <a:t> </a:t>
          </a:r>
          <a:r>
            <a:rPr lang="en-US" sz="1700" kern="1200" dirty="0" err="1"/>
            <a:t>được</a:t>
          </a:r>
          <a:r>
            <a:rPr lang="en-US" sz="1700" kern="1200" dirty="0"/>
            <a:t> </a:t>
          </a:r>
          <a:r>
            <a:rPr lang="en-US" sz="1700" kern="1200" dirty="0" err="1"/>
            <a:t>bỏ</a:t>
          </a:r>
          <a:r>
            <a:rPr lang="en-US" sz="1700" kern="1200" dirty="0"/>
            <a:t> qua.</a:t>
          </a:r>
        </a:p>
      </dsp:txBody>
      <dsp:txXfrm rot="-5400000">
        <a:off x="2668633" y="1393006"/>
        <a:ext cx="8042345" cy="844641"/>
      </dsp:txXfrm>
    </dsp:sp>
    <dsp:sp modelId="{D2200C70-0D8A-419D-8F61-BC2CAFC568A2}">
      <dsp:nvSpPr>
        <dsp:cNvPr id="0" name=""/>
        <dsp:cNvSpPr/>
      </dsp:nvSpPr>
      <dsp:spPr>
        <a:xfrm>
          <a:off x="335277" y="1230309"/>
          <a:ext cx="2333354" cy="1170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Lệnh</a:t>
          </a:r>
          <a:r>
            <a:rPr lang="en-US" sz="2600" kern="1200" dirty="0"/>
            <a:t> continue</a:t>
          </a:r>
        </a:p>
      </dsp:txBody>
      <dsp:txXfrm>
        <a:off x="392393" y="1287425"/>
        <a:ext cx="2219122" cy="1055802"/>
      </dsp:txXfrm>
    </dsp:sp>
    <dsp:sp modelId="{02F9ECCF-8D93-4E3C-91F9-206C318E33DC}">
      <dsp:nvSpPr>
        <dsp:cNvPr id="0" name=""/>
        <dsp:cNvSpPr/>
      </dsp:nvSpPr>
      <dsp:spPr>
        <a:xfrm rot="5400000">
          <a:off x="6261263" y="-1016781"/>
          <a:ext cx="936027" cy="8121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Lệnh</a:t>
          </a:r>
          <a:r>
            <a:rPr lang="en-US" sz="1800" kern="1200" dirty="0"/>
            <a:t> break </a:t>
          </a:r>
          <a:r>
            <a:rPr lang="en-US" sz="1800" kern="1200" dirty="0" err="1"/>
            <a:t>sẽ</a:t>
          </a:r>
          <a:r>
            <a:rPr lang="en-US" sz="1800" kern="1200" dirty="0"/>
            <a:t> </a:t>
          </a:r>
          <a:r>
            <a:rPr lang="en-US" sz="1800" kern="1200" dirty="0" err="1"/>
            <a:t>thoát</a:t>
          </a:r>
          <a:r>
            <a:rPr lang="en-US" sz="1800" kern="1200" dirty="0"/>
            <a:t> </a:t>
          </a:r>
          <a:r>
            <a:rPr lang="en-US" sz="1800" kern="1200" dirty="0" err="1"/>
            <a:t>khỏi</a:t>
          </a:r>
          <a:r>
            <a:rPr lang="en-US" sz="1800" kern="1200" dirty="0"/>
            <a:t> </a:t>
          </a:r>
          <a:r>
            <a:rPr lang="en-US" sz="1800" kern="1200" dirty="0" err="1"/>
            <a:t>cấu</a:t>
          </a:r>
          <a:r>
            <a:rPr lang="en-US" sz="1800" kern="1200" dirty="0"/>
            <a:t> </a:t>
          </a:r>
          <a:r>
            <a:rPr lang="en-US" sz="1800" kern="1200" dirty="0" err="1"/>
            <a:t>trúc</a:t>
          </a:r>
          <a:r>
            <a:rPr lang="en-US" sz="1800" kern="1200" dirty="0"/>
            <a:t> </a:t>
          </a:r>
          <a:r>
            <a:rPr lang="en-US" sz="1800" kern="1200" dirty="0" err="1"/>
            <a:t>lặp</a:t>
          </a:r>
          <a:r>
            <a:rPr lang="en-US" sz="1800" kern="1200" dirty="0"/>
            <a:t> </a:t>
          </a:r>
          <a:r>
            <a:rPr lang="en-US" sz="1800" kern="1200" dirty="0" err="1"/>
            <a:t>hoặc</a:t>
          </a:r>
          <a:r>
            <a:rPr lang="en-US" sz="1800" kern="1200" dirty="0"/>
            <a:t> switch</a:t>
          </a:r>
        </a:p>
      </dsp:txBody>
      <dsp:txXfrm rot="-5400000">
        <a:off x="2668633" y="2621542"/>
        <a:ext cx="8075596" cy="844641"/>
      </dsp:txXfrm>
    </dsp:sp>
    <dsp:sp modelId="{9C5A779E-DE39-47CA-8D27-675FC90324A0}">
      <dsp:nvSpPr>
        <dsp:cNvPr id="0" name=""/>
        <dsp:cNvSpPr/>
      </dsp:nvSpPr>
      <dsp:spPr>
        <a:xfrm>
          <a:off x="335277" y="2458845"/>
          <a:ext cx="2333354" cy="11700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Lệnh</a:t>
          </a:r>
          <a:r>
            <a:rPr lang="en-US" sz="2600" kern="1200" dirty="0"/>
            <a:t> break</a:t>
          </a:r>
        </a:p>
      </dsp:txBody>
      <dsp:txXfrm>
        <a:off x="392393" y="2515961"/>
        <a:ext cx="2219122" cy="1055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FE2AE-3F21-4AD3-940B-4A0012E987A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95E1-843F-484E-9A1A-A6771996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99DF-6E34-4533-B5A9-465AD06EA938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971-8A8E-4C7F-9951-D1C85EB8D8A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6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CF34-BE52-40B7-94CC-D506E70ED1D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B87B-F02F-43BD-AC39-71A75E48D92C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2949-4910-4454-A38C-202A317025B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E32D-6926-45B3-BA5F-F551AC054EF5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81DD-8880-48FA-984A-7A6277D9CB37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49A9-F5B4-47B1-89BD-033005972C4D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6E56-B722-4145-A72C-32C5CFB1BFC5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6E3-8574-4981-B2B3-0993A06AC472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1CC0-9C7E-4887-8390-6869A5FECD8D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8EB406A9-4551-4C67-A3D7-2392C1A95E6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ongthovuive.files.wordpress.com/2016/12/cautrucdieukhien14.p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85B2B-75E9-595F-B7EF-4C55633C3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2287" y="1545624"/>
            <a:ext cx="7968915" cy="3922755"/>
          </a:xfrm>
        </p:spPr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4" name="Picture 3" descr="Top view of 3D hexagons">
            <a:extLst>
              <a:ext uri="{FF2B5EF4-FFF2-40B4-BE49-F238E27FC236}">
                <a16:creationId xmlns:a16="http://schemas.microsoft.com/office/drawing/2014/main" id="{5BCFA901-D130-674E-2678-93CE498A6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4" r="29402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0FEF5-1900-6FB2-8616-51ECDBCB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15385-B464-5864-5D93-D0F05343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i="1" cap="all"/>
              <a:t>Dạng và kiểu của biểu thức</a:t>
            </a:r>
          </a:p>
        </p:txBody>
      </p:sp>
      <p:pic>
        <p:nvPicPr>
          <p:cNvPr id="2050" name="Picture 2" descr="cautrucdieukhien8">
            <a:extLst>
              <a:ext uri="{FF2B5EF4-FFF2-40B4-BE49-F238E27FC236}">
                <a16:creationId xmlns:a16="http://schemas.microsoft.com/office/drawing/2014/main" id="{E5EB3FC0-485A-040D-65ED-E4E8D0492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615280"/>
            <a:ext cx="5270053" cy="362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39333A7-41EF-B514-A3F5-10CF8AEE480D}"/>
              </a:ext>
            </a:extLst>
          </p:cNvPr>
          <p:cNvSpPr txBox="1">
            <a:spLocks/>
          </p:cNvSpPr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Java, C#, C (</a:t>
            </a:r>
            <a:r>
              <a:rPr lang="en-US" dirty="0" err="1"/>
              <a:t>Bản</a:t>
            </a:r>
            <a:r>
              <a:rPr lang="en-US" dirty="0"/>
              <a:t> 89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):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logic.</a:t>
            </a:r>
          </a:p>
          <a:p>
            <a:r>
              <a:rPr lang="en-US" dirty="0"/>
              <a:t>C (</a:t>
            </a:r>
            <a:r>
              <a:rPr lang="en-US" dirty="0" err="1"/>
              <a:t>Bản</a:t>
            </a:r>
            <a:r>
              <a:rPr lang="en-US" dirty="0"/>
              <a:t> 99), C++, Python: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7558-168A-3F94-7B61-EF728E0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C9A4A-6F0F-41C0-ED12-8AD19872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7" y="4600578"/>
            <a:ext cx="3046228" cy="14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AF7F1A-CBCE-5E82-DD98-D5A15A43482D}"/>
              </a:ext>
            </a:extLst>
          </p:cNvPr>
          <p:cNvSpPr txBox="1">
            <a:spLocks/>
          </p:cNvSpPr>
          <p:nvPr/>
        </p:nvSpPr>
        <p:spPr>
          <a:xfrm>
            <a:off x="9438652" y="4600578"/>
            <a:ext cx="2595841" cy="128428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Kq</a:t>
            </a:r>
            <a:r>
              <a:rPr lang="en-US" dirty="0"/>
              <a:t>: result = 5</a:t>
            </a:r>
          </a:p>
        </p:txBody>
      </p:sp>
    </p:spTree>
    <p:extLst>
      <p:ext uri="{BB962C8B-B14F-4D97-AF65-F5344CB8AC3E}">
        <p14:creationId xmlns:p14="http://schemas.microsoft.com/office/powerpoint/2010/main" val="37676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2D93F-7F94-DCDB-F242-BBB51C62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50" y="120857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Nesting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AC03-E3EA-F3F9-A394-8CB5B76B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53" y="2191188"/>
            <a:ext cx="5458046" cy="11433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C, C++, C#, Java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else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59FD70-BBD2-5AA4-C26A-728E7A67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8" y="252231"/>
            <a:ext cx="2200582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91974C-3BE1-89AD-C143-6CCD0FC4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05" y="3559804"/>
            <a:ext cx="1848108" cy="1295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2702AC-07E8-341A-5A9D-1D8CD73A7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8" y="3535989"/>
            <a:ext cx="1829055" cy="134321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213675-4F20-9B3E-2F45-27AD16B5081E}"/>
              </a:ext>
            </a:extLst>
          </p:cNvPr>
          <p:cNvSpPr txBox="1">
            <a:spLocks/>
          </p:cNvSpPr>
          <p:nvPr/>
        </p:nvSpPr>
        <p:spPr>
          <a:xfrm>
            <a:off x="2930046" y="181183"/>
            <a:ext cx="2595841" cy="1590441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Kq</a:t>
            </a:r>
            <a:r>
              <a:rPr lang="en-US" dirty="0"/>
              <a:t>: result = 1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F4478EB-129B-0814-5225-1B99645B7ECA}"/>
              </a:ext>
            </a:extLst>
          </p:cNvPr>
          <p:cNvSpPr txBox="1">
            <a:spLocks/>
          </p:cNvSpPr>
          <p:nvPr/>
        </p:nvSpPr>
        <p:spPr>
          <a:xfrm>
            <a:off x="317658" y="4932083"/>
            <a:ext cx="2595841" cy="807486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Kq</a:t>
            </a:r>
            <a:r>
              <a:rPr lang="en-US" dirty="0"/>
              <a:t>: result = 5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C107248-95FB-0BD8-E91E-A0CF6B5F70D6}"/>
              </a:ext>
            </a:extLst>
          </p:cNvPr>
          <p:cNvSpPr txBox="1">
            <a:spLocks/>
          </p:cNvSpPr>
          <p:nvPr/>
        </p:nvSpPr>
        <p:spPr>
          <a:xfrm>
            <a:off x="2844476" y="4925457"/>
            <a:ext cx="2595841" cy="807486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Kq</a:t>
            </a:r>
            <a:r>
              <a:rPr lang="en-US" dirty="0"/>
              <a:t>: result = 1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60C148-AD84-323C-4AFE-894B0C83B4F7}"/>
              </a:ext>
            </a:extLst>
          </p:cNvPr>
          <p:cNvSpPr txBox="1">
            <a:spLocks/>
          </p:cNvSpPr>
          <p:nvPr/>
        </p:nvSpPr>
        <p:spPr>
          <a:xfrm>
            <a:off x="218853" y="5699737"/>
            <a:ext cx="5458046" cy="807486"/>
          </a:xfrm>
          <a:prstGeom prst="rect">
            <a:avLst/>
          </a:prstGeom>
        </p:spPr>
        <p:txBody>
          <a:bodyPr lIns="109728" tIns="109728" rIns="109728" bIns="9144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Python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if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else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2FDA44-F480-6799-5D06-03D8E71783EF}"/>
              </a:ext>
            </a:extLst>
          </p:cNvPr>
          <p:cNvSpPr/>
          <p:nvPr/>
        </p:nvSpPr>
        <p:spPr>
          <a:xfrm>
            <a:off x="7415602" y="4403416"/>
            <a:ext cx="3256548" cy="1900249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>
                <a:solidFill>
                  <a:srgbClr val="FF0000"/>
                </a:solidFill>
              </a:rPr>
              <a:t> if </a:t>
            </a:r>
            <a:r>
              <a:rPr lang="en-US" dirty="0" err="1">
                <a:solidFill>
                  <a:srgbClr val="FF0000"/>
                </a:solidFill>
              </a:rPr>
              <a:t>lồng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chậm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lúc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dễ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nhầm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lẫn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3E50C1-5913-D602-1EA8-AB588E3FC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960" y="2579639"/>
            <a:ext cx="2362530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F48E5-F1D3-6B8E-0108-E80E3F3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CC28-AE8F-954A-1886-286D9446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146" y="242888"/>
            <a:ext cx="4138865" cy="3510553"/>
          </a:xfrm>
        </p:spPr>
        <p:txBody>
          <a:bodyPr anchor="t">
            <a:normAutofit/>
          </a:bodyPr>
          <a:lstStyle/>
          <a:p>
            <a:r>
              <a:rPr lang="en-US" dirty="0" err="1"/>
              <a:t>Mutiple</a:t>
            </a:r>
            <a:r>
              <a:rPr lang="en-US" dirty="0"/>
              <a:t>-way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35FB-7833-1D37-4D84-32C07B12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94" y="242888"/>
            <a:ext cx="6882063" cy="63722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/>
              <a:t> (expression){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Case</a:t>
            </a:r>
            <a:r>
              <a:rPr lang="en-US" dirty="0"/>
              <a:t> constant_expression1 : statement1 ; break;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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Case</a:t>
            </a:r>
            <a:r>
              <a:rPr lang="en-US" dirty="0">
                <a:sym typeface="Wingdings" panose="05000000000000000000" pitchFamily="2" charset="2"/>
              </a:rPr>
              <a:t> constant_expressionn : </a:t>
            </a:r>
            <a:r>
              <a:rPr lang="en-US" dirty="0" err="1">
                <a:sym typeface="Wingdings" panose="05000000000000000000" pitchFamily="2" charset="2"/>
              </a:rPr>
              <a:t>statementn</a:t>
            </a:r>
            <a:r>
              <a:rPr lang="en-US" dirty="0">
                <a:sym typeface="Wingdings" panose="05000000000000000000" pitchFamily="2" charset="2"/>
              </a:rPr>
              <a:t> ; break;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default</a:t>
            </a:r>
            <a:r>
              <a:rPr lang="en-US" dirty="0">
                <a:sym typeface="Wingdings" panose="05000000000000000000" pitchFamily="2" charset="2"/>
              </a:rPr>
              <a:t>: statement]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	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1F6067-1864-A071-7741-496DC70F3E54}"/>
              </a:ext>
            </a:extLst>
          </p:cNvPr>
          <p:cNvSpPr/>
          <p:nvPr/>
        </p:nvSpPr>
        <p:spPr>
          <a:xfrm>
            <a:off x="7415602" y="2871537"/>
            <a:ext cx="4242998" cy="3432129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*expression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switch()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char, int,..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float, double.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*Sau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statement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>
                <a:solidFill>
                  <a:srgbClr val="FF0000"/>
                </a:solidFill>
              </a:rPr>
              <a:t> break, </a:t>
            </a: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statement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lượt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gặp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>
                <a:solidFill>
                  <a:srgbClr val="FF0000"/>
                </a:solidFill>
              </a:rPr>
              <a:t> break </a:t>
            </a:r>
            <a:r>
              <a:rPr lang="en-US" dirty="0" err="1">
                <a:solidFill>
                  <a:srgbClr val="FF0000"/>
                </a:solidFill>
              </a:rPr>
              <a:t>khác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D23C4-5319-D722-F7C7-00C06AE2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6" name="Straight Connector 13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13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13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14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Connector 1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14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14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3" name="Rectangle 14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Freeform: Shape 150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F84C-D6CE-52F9-C111-FA240604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881" y="204049"/>
            <a:ext cx="3738926" cy="2166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i="1" cap="all" dirty="0" err="1"/>
              <a:t>Dạng</a:t>
            </a:r>
            <a:r>
              <a:rPr lang="en-US" sz="4400" i="1" cap="all" dirty="0"/>
              <a:t> </a:t>
            </a:r>
            <a:r>
              <a:rPr lang="en-US" sz="4400" i="1" cap="all" dirty="0" err="1"/>
              <a:t>và</a:t>
            </a:r>
            <a:r>
              <a:rPr lang="en-US" sz="4400" i="1" cap="all" dirty="0"/>
              <a:t> </a:t>
            </a:r>
            <a:r>
              <a:rPr lang="en-US" sz="4400" i="1" cap="all" dirty="0" err="1"/>
              <a:t>kiểu</a:t>
            </a:r>
            <a:r>
              <a:rPr lang="en-US" sz="4400" i="1" cap="all" dirty="0"/>
              <a:t> </a:t>
            </a:r>
            <a:r>
              <a:rPr lang="en-US" sz="4400" i="1" cap="all" dirty="0" err="1"/>
              <a:t>của</a:t>
            </a:r>
            <a:r>
              <a:rPr lang="en-US" sz="4400" i="1" cap="all" dirty="0"/>
              <a:t> </a:t>
            </a:r>
            <a:r>
              <a:rPr lang="en-US" sz="4400" i="1" cap="all" dirty="0" err="1"/>
              <a:t>biểu</a:t>
            </a:r>
            <a:r>
              <a:rPr lang="en-US" sz="4400" i="1" cap="all" dirty="0"/>
              <a:t> </a:t>
            </a:r>
            <a:r>
              <a:rPr lang="en-US" sz="4400" i="1" cap="all" dirty="0" err="1"/>
              <a:t>thức</a:t>
            </a:r>
            <a:endParaRPr lang="en-US" sz="4400" i="1" cap="all" dirty="0"/>
          </a:p>
        </p:txBody>
      </p:sp>
      <p:pic>
        <p:nvPicPr>
          <p:cNvPr id="3074" name="Picture 2" descr="cautrucdieukhien9">
            <a:extLst>
              <a:ext uri="{FF2B5EF4-FFF2-40B4-BE49-F238E27FC236}">
                <a16:creationId xmlns:a16="http://schemas.microsoft.com/office/drawing/2014/main" id="{6B04D8E6-68D3-EF02-EA12-775FFF41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405" y="533400"/>
            <a:ext cx="5431391" cy="57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152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B7D4B2A-A88B-A681-E4C1-49D811E067EB}"/>
              </a:ext>
            </a:extLst>
          </p:cNvPr>
          <p:cNvSpPr txBox="1">
            <a:spLocks/>
          </p:cNvSpPr>
          <p:nvPr/>
        </p:nvSpPr>
        <p:spPr>
          <a:xfrm>
            <a:off x="7264039" y="2426385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 case </a:t>
            </a:r>
            <a:r>
              <a:rPr lang="en-US" dirty="0" err="1"/>
              <a:t>trong</a:t>
            </a:r>
            <a:r>
              <a:rPr lang="en-US" dirty="0"/>
              <a:t> C, C++, Java: </a:t>
            </a:r>
          </a:p>
          <a:p>
            <a:pPr lvl="1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switch-case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break.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expression.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6748-353B-E472-0554-8D7724A5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FCB8-58D3-5208-5DBD-DD949DA6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6B152-B5C1-821B-1D5F-B860979E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22" y="2143685"/>
            <a:ext cx="4172532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CEB39-92E8-599F-EFF4-05DB2845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4" y="2057844"/>
            <a:ext cx="5086781" cy="4341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3913B-7E97-FBB6-FDBE-EDDEBA6DC6E1}"/>
              </a:ext>
            </a:extLst>
          </p:cNvPr>
          <p:cNvSpPr txBox="1"/>
          <p:nvPr/>
        </p:nvSpPr>
        <p:spPr>
          <a:xfrm>
            <a:off x="2495550" y="1352550"/>
            <a:ext cx="100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84DC9-C70E-9A6C-9C6B-18331BE5DED3}"/>
              </a:ext>
            </a:extLst>
          </p:cNvPr>
          <p:cNvSpPr txBox="1"/>
          <p:nvPr/>
        </p:nvSpPr>
        <p:spPr>
          <a:xfrm>
            <a:off x="8292725" y="1352550"/>
            <a:ext cx="140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B4B5E9-AA18-56E3-CED6-AA94F37431DB}"/>
              </a:ext>
            </a:extLst>
          </p:cNvPr>
          <p:cNvCxnSpPr/>
          <p:nvPr/>
        </p:nvCxnSpPr>
        <p:spPr>
          <a:xfrm>
            <a:off x="6275936" y="522663"/>
            <a:ext cx="0" cy="6143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C1FD-9CF7-1691-5E2A-B184DEC9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04" y="526257"/>
            <a:ext cx="4496228" cy="1690687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if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autrucdieukhien13">
            <a:extLst>
              <a:ext uri="{FF2B5EF4-FFF2-40B4-BE49-F238E27FC236}">
                <a16:creationId xmlns:a16="http://schemas.microsoft.com/office/drawing/2014/main" id="{5C323532-C167-B3C9-935E-F1BCE3657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8"/>
          <a:stretch/>
        </p:blipFill>
        <p:spPr bwMode="auto">
          <a:xfrm>
            <a:off x="6699936" y="451640"/>
            <a:ext cx="4243825" cy="4570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42FA-B070-EC82-2F11-731B2149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75" y="2870986"/>
            <a:ext cx="5441388" cy="239349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(expr == const_expr_1) stmt_1;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else if </a:t>
            </a:r>
            <a:r>
              <a:rPr lang="en-US" sz="2000" dirty="0"/>
              <a:t>(expr == const_expr_2) stmt_2;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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else if </a:t>
            </a:r>
            <a:r>
              <a:rPr lang="en-US" sz="2000" dirty="0"/>
              <a:t>(expr == </a:t>
            </a:r>
            <a:r>
              <a:rPr lang="en-US" sz="2000" dirty="0" err="1"/>
              <a:t>const_expr_n</a:t>
            </a:r>
            <a:r>
              <a:rPr lang="en-US" sz="2000" dirty="0"/>
              <a:t>) </a:t>
            </a:r>
            <a:r>
              <a:rPr lang="en-US" sz="2000" dirty="0" err="1"/>
              <a:t>stmt_n</a:t>
            </a:r>
            <a:r>
              <a:rPr lang="en-US" sz="20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else</a:t>
            </a:r>
            <a:r>
              <a:rPr lang="en-US" sz="2000" dirty="0"/>
              <a:t> stmt_n+1;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BA9C01-E351-CB0C-E644-F3C615A999EC}"/>
              </a:ext>
            </a:extLst>
          </p:cNvPr>
          <p:cNvSpPr txBox="1">
            <a:spLocks/>
          </p:cNvSpPr>
          <p:nvPr/>
        </p:nvSpPr>
        <p:spPr>
          <a:xfrm>
            <a:off x="6379965" y="5012806"/>
            <a:ext cx="5441388" cy="1378184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Vd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python,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else if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elif</a:t>
            </a:r>
            <a:r>
              <a:rPr lang="en-US" sz="200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958AC-AA95-B798-576C-2993A3B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2430-33E5-7A99-4ADA-1ADC9099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E7ED2-9F9A-1E75-196A-805969DE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3" y="2001182"/>
            <a:ext cx="2939147" cy="222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357C5-F9F1-66EF-7C6A-9E3B0785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60" y="2070559"/>
            <a:ext cx="4606040" cy="20772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9C61E-3452-8717-6806-7C2DAB82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7B11B-75CB-EA09-B972-6432D223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542" y="4314870"/>
            <a:ext cx="2619295" cy="1729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BDA1F-D891-4675-5E9D-6C1D53982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14" y="4376039"/>
            <a:ext cx="3751331" cy="1519936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A7F1EFF-B7A4-D26E-9622-A9DB73C7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7279"/>
              </p:ext>
            </p:extLst>
          </p:nvPr>
        </p:nvGraphicFramePr>
        <p:xfrm>
          <a:off x="711835" y="2369126"/>
          <a:ext cx="1717040" cy="3632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589881338"/>
                    </a:ext>
                  </a:extLst>
                </a:gridCol>
              </a:tblGrid>
              <a:tr h="181614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15142"/>
                  </a:ext>
                </a:extLst>
              </a:tr>
              <a:tr h="181614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56D234-D4BD-70DE-B8E2-B35F3CA7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583F1B-5DCF-3AF1-8F6E-498A856E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E213-3D84-FE81-707C-35099F1F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747A11-AD51-74F2-2BF5-57F516A4BD4E}"/>
              </a:ext>
            </a:extLst>
          </p:cNvPr>
          <p:cNvSpPr/>
          <p:nvPr/>
        </p:nvSpPr>
        <p:spPr>
          <a:xfrm>
            <a:off x="8557610" y="2272208"/>
            <a:ext cx="129426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Loops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AE6D0-EB5F-8B1E-296E-F0B975248C1A}"/>
              </a:ext>
            </a:extLst>
          </p:cNvPr>
          <p:cNvCxnSpPr/>
          <p:nvPr/>
        </p:nvCxnSpPr>
        <p:spPr>
          <a:xfrm flipH="1">
            <a:off x="8205616" y="2712634"/>
            <a:ext cx="963322" cy="62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A5BF7-D83D-94B9-59EF-176675CBA3DE}"/>
              </a:ext>
            </a:extLst>
          </p:cNvPr>
          <p:cNvCxnSpPr>
            <a:cxnSpLocks/>
          </p:cNvCxnSpPr>
          <p:nvPr/>
        </p:nvCxnSpPr>
        <p:spPr>
          <a:xfrm>
            <a:off x="9201946" y="2705342"/>
            <a:ext cx="1012856" cy="62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B5694A-63BA-3860-01F0-45671CA29D61}"/>
              </a:ext>
            </a:extLst>
          </p:cNvPr>
          <p:cNvSpPr/>
          <p:nvPr/>
        </p:nvSpPr>
        <p:spPr>
          <a:xfrm>
            <a:off x="7182196" y="3392830"/>
            <a:ext cx="186205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pre-test loop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DFD264-C1E7-4E41-4E33-97FA1E527924}"/>
              </a:ext>
            </a:extLst>
          </p:cNvPr>
          <p:cNvSpPr/>
          <p:nvPr/>
        </p:nvSpPr>
        <p:spPr>
          <a:xfrm>
            <a:off x="9260378" y="3385538"/>
            <a:ext cx="192024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post-test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903237-BFDF-98BE-637E-462FD336E45F}"/>
              </a:ext>
            </a:extLst>
          </p:cNvPr>
          <p:cNvCxnSpPr>
            <a:cxnSpLocks/>
          </p:cNvCxnSpPr>
          <p:nvPr/>
        </p:nvCxnSpPr>
        <p:spPr>
          <a:xfrm flipH="1">
            <a:off x="7399253" y="3787234"/>
            <a:ext cx="713968" cy="62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9B4E53-98BA-B9B3-33B0-089C5F4CD372}"/>
              </a:ext>
            </a:extLst>
          </p:cNvPr>
          <p:cNvCxnSpPr>
            <a:cxnSpLocks/>
          </p:cNvCxnSpPr>
          <p:nvPr/>
        </p:nvCxnSpPr>
        <p:spPr>
          <a:xfrm>
            <a:off x="8146267" y="3800049"/>
            <a:ext cx="649889" cy="61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AA014B-3F7B-9A12-B7D4-3E811AD3E260}"/>
              </a:ext>
            </a:extLst>
          </p:cNvPr>
          <p:cNvCxnSpPr>
            <a:cxnSpLocks/>
          </p:cNvCxnSpPr>
          <p:nvPr/>
        </p:nvCxnSpPr>
        <p:spPr>
          <a:xfrm>
            <a:off x="10211341" y="3803022"/>
            <a:ext cx="3461" cy="617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E65C66-5730-4B3E-5C09-4B4823311081}"/>
              </a:ext>
            </a:extLst>
          </p:cNvPr>
          <p:cNvSpPr txBox="1"/>
          <p:nvPr/>
        </p:nvSpPr>
        <p:spPr>
          <a:xfrm>
            <a:off x="7083369" y="4473484"/>
            <a:ext cx="4740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2F4B4-DC1D-2C52-E42C-C1AC43A81303}"/>
              </a:ext>
            </a:extLst>
          </p:cNvPr>
          <p:cNvSpPr txBox="1"/>
          <p:nvPr/>
        </p:nvSpPr>
        <p:spPr>
          <a:xfrm>
            <a:off x="8403983" y="4491913"/>
            <a:ext cx="8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71E4D5-8487-A7FC-7C30-8810CCB43000}"/>
              </a:ext>
            </a:extLst>
          </p:cNvPr>
          <p:cNvSpPr txBox="1"/>
          <p:nvPr/>
        </p:nvSpPr>
        <p:spPr>
          <a:xfrm>
            <a:off x="9732148" y="4491913"/>
            <a:ext cx="10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113811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  <p:bldP spid="19" grpId="0" animBg="1"/>
      <p:bldP spid="21" grpId="0" animBg="1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085CE-D740-C65D-1179-1D25C719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967" y="187730"/>
            <a:ext cx="5781656" cy="165049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Counter-Controlled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58A1-32C0-7D1D-FCF3-CE898241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 </a:t>
            </a:r>
            <a:r>
              <a:rPr lang="en-US" dirty="0" err="1"/>
              <a:t>của</a:t>
            </a:r>
            <a:r>
              <a:rPr lang="en-US" dirty="0"/>
              <a:t> C: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 ( [expr_1]  ; [expr_2] ; [expr_3] ) statement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expr_1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expr_2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expr_3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expr_1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expr_2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expr_3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n>
                  <a:noFill/>
                </a:ln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>
                  <a:noFill/>
                </a:ln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expr_1</a:t>
            </a:r>
          </a:p>
          <a:p>
            <a:pPr marL="914400" lvl="2" indent="0">
              <a:buNone/>
            </a:pPr>
            <a:r>
              <a:rPr lang="en-US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(int count=0;count&lt;</a:t>
            </a:r>
            <a:r>
              <a:rPr lang="en-US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count++)   {…}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508EC7-7C0E-70B4-513A-756B9BC4C25D}"/>
              </a:ext>
            </a:extLst>
          </p:cNvPr>
          <p:cNvSpPr txBox="1">
            <a:spLocks/>
          </p:cNvSpPr>
          <p:nvPr/>
        </p:nvSpPr>
        <p:spPr>
          <a:xfrm>
            <a:off x="5986538" y="2295144"/>
            <a:ext cx="5458046" cy="36558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vi?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0FDA-3E54-61AE-D544-6DDF852B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BDC5-5A04-B293-90E9-7564567E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B7B72-986D-5FC3-1881-0C11F6D9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09" y="2828876"/>
            <a:ext cx="3267531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A3C49-5DCB-9BA6-8782-95C0ADD3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09" y="3952788"/>
            <a:ext cx="4439270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3F17D-7D8C-97EF-9AF3-A39E7691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77" y="2552583"/>
            <a:ext cx="2931830" cy="1162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5051B5-8522-5678-A2BD-A7880D4BA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872" y="4152858"/>
            <a:ext cx="2920325" cy="838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E27300-F0AB-9D9C-4CCB-EDEDFE69AB58}"/>
              </a:ext>
            </a:extLst>
          </p:cNvPr>
          <p:cNvSpPr txBox="1"/>
          <p:nvPr/>
        </p:nvSpPr>
        <p:spPr>
          <a:xfrm>
            <a:off x="2495550" y="1352550"/>
            <a:ext cx="100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0B63D-9E71-8558-752A-6BBB06E3A1C5}"/>
              </a:ext>
            </a:extLst>
          </p:cNvPr>
          <p:cNvSpPr txBox="1"/>
          <p:nvPr/>
        </p:nvSpPr>
        <p:spPr>
          <a:xfrm>
            <a:off x="8012429" y="1352550"/>
            <a:ext cx="140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C65449-D5BA-AF77-D9D5-6AB2D6FC3F14}"/>
              </a:ext>
            </a:extLst>
          </p:cNvPr>
          <p:cNvCxnSpPr/>
          <p:nvPr/>
        </p:nvCxnSpPr>
        <p:spPr>
          <a:xfrm>
            <a:off x="6334125" y="514350"/>
            <a:ext cx="0" cy="6143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3D39-E9C6-3230-B282-651CDE4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DDA0-9240-A734-0C2D-95A7EE94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972624"/>
            <a:ext cx="9906000" cy="2426254"/>
          </a:xfrm>
        </p:spPr>
        <p:txBody>
          <a:bodyPr/>
          <a:lstStyle/>
          <a:p>
            <a:pPr algn="ctr"/>
            <a:r>
              <a:rPr lang="en-US" dirty="0"/>
              <a:t>Trương Đăng Nghĩa - 20521658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A20EC-C34F-30CE-A2A9-74026261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B3D1-B797-E588-5D4C-7180171C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Controlled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3639-7533-3B78-6BEB-D90629EA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66" y="2009552"/>
            <a:ext cx="5458546" cy="381767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1800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33363" lvl="1" indent="-23336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“while-do” </a:t>
            </a: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n>
                  <a:noFill/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“do-while” 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==&gt;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2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700" dirty="0">
              <a:ln>
                <a:noFill/>
              </a:ln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60B44-4324-9FE7-616A-883D383ABCE6}"/>
              </a:ext>
            </a:extLst>
          </p:cNvPr>
          <p:cNvSpPr txBox="1">
            <a:spLocks/>
          </p:cNvSpPr>
          <p:nvPr/>
        </p:nvSpPr>
        <p:spPr>
          <a:xfrm>
            <a:off x="6581275" y="1915557"/>
            <a:ext cx="2923673" cy="16801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Pre-test Loops: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ctrl_expr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loop body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7E60CF-BAE7-8B0E-B930-B001F435BCE6}"/>
              </a:ext>
            </a:extLst>
          </p:cNvPr>
          <p:cNvSpPr txBox="1">
            <a:spLocks/>
          </p:cNvSpPr>
          <p:nvPr/>
        </p:nvSpPr>
        <p:spPr>
          <a:xfrm>
            <a:off x="6581275" y="3757362"/>
            <a:ext cx="2923673" cy="16801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Post-test Loops: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loop body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ctrl_expr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84C0-C7AB-8A74-828D-536BC7F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610D-E221-CFB7-60AB-7F1C5D11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88" y="228599"/>
            <a:ext cx="9906000" cy="1191657"/>
          </a:xfrm>
        </p:spPr>
        <p:txBody>
          <a:bodyPr/>
          <a:lstStyle/>
          <a:p>
            <a:r>
              <a:rPr lang="en-US" dirty="0"/>
              <a:t>Unconditional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C129-6F72-DD12-5F10-82509E21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173611"/>
            <a:ext cx="9906000" cy="988592"/>
          </a:xfrm>
        </p:spPr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FA5FEE3-F6C7-218D-2067-4AB88C463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057688"/>
              </p:ext>
            </p:extLst>
          </p:nvPr>
        </p:nvGraphicFramePr>
        <p:xfrm>
          <a:off x="0" y="2750380"/>
          <a:ext cx="11125200" cy="363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81303-9C82-630A-D624-CD146413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E27362-EEEA-9A59-96A7-769B911E5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31" y="2691331"/>
            <a:ext cx="5277587" cy="362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AF5A-161E-2B38-0D58-DB26A56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61086-B1FF-2726-7EBE-D7BB148634DA}"/>
              </a:ext>
            </a:extLst>
          </p:cNvPr>
          <p:cNvGrpSpPr/>
          <p:nvPr/>
        </p:nvGrpSpPr>
        <p:grpSpPr>
          <a:xfrm>
            <a:off x="1703577" y="1310458"/>
            <a:ext cx="1660146" cy="1170034"/>
            <a:chOff x="316040" y="1772"/>
            <a:chExt cx="1660146" cy="1170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EC64F3C-808B-2D2B-A269-F3718D8B894A}"/>
                </a:ext>
              </a:extLst>
            </p:cNvPr>
            <p:cNvSpPr/>
            <p:nvPr/>
          </p:nvSpPr>
          <p:spPr>
            <a:xfrm>
              <a:off x="316040" y="1772"/>
              <a:ext cx="1660146" cy="11700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44092CFE-2A4C-C31B-8519-4E549473F84E}"/>
                </a:ext>
              </a:extLst>
            </p:cNvPr>
            <p:cNvSpPr txBox="1"/>
            <p:nvPr/>
          </p:nvSpPr>
          <p:spPr>
            <a:xfrm>
              <a:off x="373156" y="58888"/>
              <a:ext cx="1545914" cy="1055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/>
                <a:t>Lệnh</a:t>
              </a:r>
              <a:r>
                <a:rPr lang="en-US" sz="2600" kern="1200" dirty="0"/>
                <a:t> </a:t>
              </a:r>
              <a:r>
                <a:rPr lang="en-US" sz="2600" kern="1200" dirty="0" err="1"/>
                <a:t>goto</a:t>
              </a:r>
              <a:endParaRPr lang="en-US" sz="26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6D6E8-17A1-C0AE-D66D-4BABF0E88563}"/>
              </a:ext>
            </a:extLst>
          </p:cNvPr>
          <p:cNvGrpSpPr/>
          <p:nvPr/>
        </p:nvGrpSpPr>
        <p:grpSpPr>
          <a:xfrm>
            <a:off x="6680971" y="1310458"/>
            <a:ext cx="1668508" cy="1170034"/>
            <a:chOff x="316040" y="1230309"/>
            <a:chExt cx="1668508" cy="1170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86353B-2CB3-4C8E-B93B-C03696A6B7F1}"/>
                </a:ext>
              </a:extLst>
            </p:cNvPr>
            <p:cNvSpPr/>
            <p:nvPr/>
          </p:nvSpPr>
          <p:spPr>
            <a:xfrm>
              <a:off x="316040" y="1230309"/>
              <a:ext cx="1668508" cy="11700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3502FBE8-BC6A-C07A-2587-8E01A423E844}"/>
                </a:ext>
              </a:extLst>
            </p:cNvPr>
            <p:cNvSpPr txBox="1"/>
            <p:nvPr/>
          </p:nvSpPr>
          <p:spPr>
            <a:xfrm>
              <a:off x="373156" y="1287425"/>
              <a:ext cx="1554276" cy="1055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/>
                <a:t>Lệnh</a:t>
              </a:r>
              <a:r>
                <a:rPr lang="en-US" sz="2600" kern="1200" dirty="0"/>
                <a:t> continue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20757-6712-242D-73F5-9287AFAC3053}"/>
              </a:ext>
            </a:extLst>
          </p:cNvPr>
          <p:cNvGrpSpPr/>
          <p:nvPr/>
        </p:nvGrpSpPr>
        <p:grpSpPr>
          <a:xfrm>
            <a:off x="9597053" y="1367574"/>
            <a:ext cx="1668508" cy="1170034"/>
            <a:chOff x="316040" y="2458845"/>
            <a:chExt cx="1668508" cy="117003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41901B2-744A-66BC-6D28-BE12342CD0A4}"/>
                </a:ext>
              </a:extLst>
            </p:cNvPr>
            <p:cNvSpPr/>
            <p:nvPr/>
          </p:nvSpPr>
          <p:spPr>
            <a:xfrm>
              <a:off x="316040" y="2458845"/>
              <a:ext cx="1668508" cy="11700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3D17311-3B6D-2EED-4E93-C1146BDA62C0}"/>
                </a:ext>
              </a:extLst>
            </p:cNvPr>
            <p:cNvSpPr txBox="1"/>
            <p:nvPr/>
          </p:nvSpPr>
          <p:spPr>
            <a:xfrm>
              <a:off x="373156" y="2515961"/>
              <a:ext cx="1554276" cy="1055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/>
                <a:t>Lệnh</a:t>
              </a:r>
              <a:r>
                <a:rPr lang="en-US" sz="2600" kern="1200" dirty="0"/>
                <a:t> break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D2B8F5D-21FA-9C23-17C4-3889AFB51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64" b="13746"/>
          <a:stretch/>
        </p:blipFill>
        <p:spPr>
          <a:xfrm>
            <a:off x="9088874" y="2625059"/>
            <a:ext cx="2968679" cy="1355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A2F2FA-07F3-451A-C141-39BEDEEB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10" y="2625059"/>
            <a:ext cx="2844389" cy="126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12B79D-43B3-CF82-76EA-52CFB2FB8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874" y="4304461"/>
            <a:ext cx="2420420" cy="12900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16A6FC-D0C4-9074-2853-516C06342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710" y="4304461"/>
            <a:ext cx="2568936" cy="126529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C2F39C-F4F1-2D2D-9DE7-DF0D3641D4C0}"/>
              </a:ext>
            </a:extLst>
          </p:cNvPr>
          <p:cNvCxnSpPr/>
          <p:nvPr/>
        </p:nvCxnSpPr>
        <p:spPr>
          <a:xfrm>
            <a:off x="5785485" y="539288"/>
            <a:ext cx="0" cy="6143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5D3C62-A9CB-9FD7-2717-21AE6766173C}"/>
              </a:ext>
            </a:extLst>
          </p:cNvPr>
          <p:cNvCxnSpPr/>
          <p:nvPr/>
        </p:nvCxnSpPr>
        <p:spPr>
          <a:xfrm>
            <a:off x="8944321" y="620378"/>
            <a:ext cx="0" cy="6143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0A69B-E6C4-41C5-0ACC-55D807A4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/>
          </a:p>
        </p:txBody>
      </p:sp>
      <p:pic>
        <p:nvPicPr>
          <p:cNvPr id="4" name="Picture 3" descr="cautrucdieukhien14">
            <a:hlinkClick r:id="rId2" tgtFrame="&quot;_blank&quot;"/>
            <a:extLst>
              <a:ext uri="{FF2B5EF4-FFF2-40B4-BE49-F238E27FC236}">
                <a16:creationId xmlns:a16="http://schemas.microsoft.com/office/drawing/2014/main" id="{93B7E617-1C90-FFAE-D0CE-2EBB7DEA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572603"/>
            <a:ext cx="5270053" cy="5712794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72A8-6517-E23B-D074-CC3F57B2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đệ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(hay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đệ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đệ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9CA6C-2F9E-95C9-7693-1FDFDFC3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99F60-AA73-1028-77D2-79D7329E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30" y="5401275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i="1" cap="all" dirty="0" err="1"/>
              <a:t>Kết</a:t>
            </a:r>
            <a:r>
              <a:rPr lang="en-US" sz="4000" i="1" cap="all" dirty="0"/>
              <a:t> </a:t>
            </a:r>
            <a:r>
              <a:rPr lang="en-US" sz="4000" i="1" cap="all" dirty="0" err="1"/>
              <a:t>luận</a:t>
            </a:r>
            <a:endParaRPr lang="en-US" sz="4000" i="1" cap="all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autrucdieukhien18">
            <a:extLst>
              <a:ext uri="{FF2B5EF4-FFF2-40B4-BE49-F238E27FC236}">
                <a16:creationId xmlns:a16="http://schemas.microsoft.com/office/drawing/2014/main" id="{E58B5C5F-6DB0-3B12-7D23-4F73CE5D9D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8407" y="533400"/>
            <a:ext cx="7875186" cy="37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DDA65-0EF8-99F8-D8E2-CA2C8097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B769-5D2A-8959-2FD4-BCA80742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3A23-709F-E9B2-96BC-48262EC0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/>
              <a:t>https://ongthovuive.wordpress.com/2016/12/05/cac-cau-truc-dieu-khien-trong-ngon-ngu-lap-trinh/</a:t>
            </a: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Statement-Level Control Structures</a:t>
            </a:r>
          </a:p>
          <a:p>
            <a:pPr marL="0" indent="0">
              <a:buNone/>
            </a:pPr>
            <a:r>
              <a:rPr lang="en-US" sz="1600" dirty="0"/>
              <a:t>https://courses.uit.edu.vn/pluginfile.php/330259/mod_resource/content/1/Ch08-jhchen%20Chapter%208%20Statement-Level%20Control%20Structures.pdf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Noto Sans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5E56-2A77-363A-843B-72175C2F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80CC8-353D-34B5-60F3-74B93A2A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sz="3600"/>
              <a:t>Nội dung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9B5C9A-6D11-9EC9-AC31-B2A680E3E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64217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C5870-A516-8B35-5D90-86B745D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5DF9-ED4C-9740-40F7-E4A364E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EFDF8-ADB1-F58D-1211-64D31FAFA222}"/>
              </a:ext>
            </a:extLst>
          </p:cNvPr>
          <p:cNvSpPr/>
          <p:nvPr/>
        </p:nvSpPr>
        <p:spPr>
          <a:xfrm>
            <a:off x="4539916" y="1787220"/>
            <a:ext cx="2566737" cy="619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30E77F-E9D0-A0D0-E0CD-9A421A235B4F}"/>
              </a:ext>
            </a:extLst>
          </p:cNvPr>
          <p:cNvCxnSpPr/>
          <p:nvPr/>
        </p:nvCxnSpPr>
        <p:spPr>
          <a:xfrm flipH="1">
            <a:off x="4146884" y="2590800"/>
            <a:ext cx="1275348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AB4C0-7BC3-3FD5-597C-BF25637A233E}"/>
              </a:ext>
            </a:extLst>
          </p:cNvPr>
          <p:cNvCxnSpPr/>
          <p:nvPr/>
        </p:nvCxnSpPr>
        <p:spPr>
          <a:xfrm>
            <a:off x="6256421" y="2590800"/>
            <a:ext cx="1259305" cy="89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5CD782-C9BF-85E8-F9CC-292835E8AD2F}"/>
              </a:ext>
            </a:extLst>
          </p:cNvPr>
          <p:cNvSpPr/>
          <p:nvPr/>
        </p:nvSpPr>
        <p:spPr>
          <a:xfrm>
            <a:off x="2855495" y="3489158"/>
            <a:ext cx="2566737" cy="619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D82B9-D0DA-DE23-A588-2AEF13F627DC}"/>
              </a:ext>
            </a:extLst>
          </p:cNvPr>
          <p:cNvSpPr/>
          <p:nvPr/>
        </p:nvSpPr>
        <p:spPr>
          <a:xfrm>
            <a:off x="6168190" y="3518499"/>
            <a:ext cx="2566737" cy="619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C2494-F078-0B26-59F4-5348DD19C278}"/>
              </a:ext>
            </a:extLst>
          </p:cNvPr>
          <p:cNvSpPr/>
          <p:nvPr/>
        </p:nvSpPr>
        <p:spPr>
          <a:xfrm>
            <a:off x="3992558" y="2096768"/>
            <a:ext cx="3224463" cy="2662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Cấu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trúc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điều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khiển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1E5C4-493D-1D3A-954A-648D9BED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DCE6-9200-846F-FEBF-632EEF7E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29" y="1915557"/>
            <a:ext cx="9906000" cy="1840551"/>
          </a:xfrm>
        </p:spPr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/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con: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hay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7BD67-E242-6E24-23EF-AAC359AEED74}"/>
              </a:ext>
            </a:extLst>
          </p:cNvPr>
          <p:cNvSpPr txBox="1">
            <a:spLocks/>
          </p:cNvSpPr>
          <p:nvPr/>
        </p:nvSpPr>
        <p:spPr>
          <a:xfrm>
            <a:off x="998621" y="3718038"/>
            <a:ext cx="9906000" cy="199295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goto</a:t>
            </a:r>
            <a:r>
              <a:rPr lang="en-US" dirty="0"/>
              <a:t>, continue, break)</a:t>
            </a:r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0C0F8-690A-17B1-7FAC-7E798156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69A0F-7926-C909-7637-DEFB7B9B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C622-C6E0-A4D6-42D5-2A48E918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88" y="3005654"/>
            <a:ext cx="4564695" cy="1347146"/>
          </a:xfrm>
        </p:spPr>
        <p:txBody>
          <a:bodyPr>
            <a:norm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logic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phối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3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6C4E2-419E-1584-0B67-B1F4374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70" y="141983"/>
            <a:ext cx="5435010" cy="1705617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B55B-D2D1-6CCA-EC4F-6BA7F7F9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/>
          </a:p>
        </p:txBody>
      </p:sp>
      <p:pic>
        <p:nvPicPr>
          <p:cNvPr id="101" name="Picture 100" descr="Diagram&#10;&#10;Description automatically generated">
            <a:extLst>
              <a:ext uri="{FF2B5EF4-FFF2-40B4-BE49-F238E27FC236}">
                <a16:creationId xmlns:a16="http://schemas.microsoft.com/office/drawing/2014/main" id="{D140F7FF-A943-A474-7510-76E3DA5B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38" y="1847600"/>
            <a:ext cx="7114474" cy="4196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76EA0-0AFC-FF15-C7DC-D411EE90C21A}"/>
              </a:ext>
            </a:extLst>
          </p:cNvPr>
          <p:cNvSpPr txBox="1"/>
          <p:nvPr/>
        </p:nvSpPr>
        <p:spPr>
          <a:xfrm>
            <a:off x="6251171" y="3027039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3AE05-C724-58D5-3867-364FA6B494BD}"/>
              </a:ext>
            </a:extLst>
          </p:cNvPr>
          <p:cNvSpPr txBox="1"/>
          <p:nvPr/>
        </p:nvSpPr>
        <p:spPr>
          <a:xfrm>
            <a:off x="8938952" y="2871868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555D3-CC74-9CB3-9605-D41669394801}"/>
              </a:ext>
            </a:extLst>
          </p:cNvPr>
          <p:cNvSpPr txBox="1"/>
          <p:nvPr/>
        </p:nvSpPr>
        <p:spPr>
          <a:xfrm>
            <a:off x="5356167" y="3969148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78D25-CBFB-0FEA-0FD6-F1667E5EF2BB}"/>
              </a:ext>
            </a:extLst>
          </p:cNvPr>
          <p:cNvSpPr txBox="1"/>
          <p:nvPr/>
        </p:nvSpPr>
        <p:spPr>
          <a:xfrm>
            <a:off x="7286033" y="3994087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7A601-C924-DE33-D080-085DB9217E9F}"/>
              </a:ext>
            </a:extLst>
          </p:cNvPr>
          <p:cNvSpPr txBox="1"/>
          <p:nvPr/>
        </p:nvSpPr>
        <p:spPr>
          <a:xfrm>
            <a:off x="8984600" y="4038422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D32CE-93B4-6539-797F-AF9745232C21}"/>
              </a:ext>
            </a:extLst>
          </p:cNvPr>
          <p:cNvSpPr txBox="1"/>
          <p:nvPr/>
        </p:nvSpPr>
        <p:spPr>
          <a:xfrm>
            <a:off x="10929778" y="3140647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C557D-EA8A-90C4-9229-3C15391101B3}"/>
              </a:ext>
            </a:extLst>
          </p:cNvPr>
          <p:cNvSpPr txBox="1"/>
          <p:nvPr/>
        </p:nvSpPr>
        <p:spPr>
          <a:xfrm>
            <a:off x="10899298" y="4074444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049C4-198D-2DD5-9EFB-76418F535937}"/>
              </a:ext>
            </a:extLst>
          </p:cNvPr>
          <p:cNvSpPr txBox="1"/>
          <p:nvPr/>
        </p:nvSpPr>
        <p:spPr>
          <a:xfrm>
            <a:off x="10832797" y="5071971"/>
            <a:ext cx="806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D7E40-7937-0E83-CA1E-6BFE1A9A719A}"/>
              </a:ext>
            </a:extLst>
          </p:cNvPr>
          <p:cNvSpPr txBox="1"/>
          <p:nvPr/>
        </p:nvSpPr>
        <p:spPr>
          <a:xfrm>
            <a:off x="6543428" y="5022093"/>
            <a:ext cx="547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0920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26CF-443E-2C4F-CE74-65B9ACD2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047C-5ADF-C969-101B-EE5B0049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824" y="1954570"/>
            <a:ext cx="3974432" cy="2097225"/>
          </a:xfrm>
        </p:spPr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(statements):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Vd</a:t>
            </a:r>
            <a:r>
              <a:rPr lang="en-US" dirty="0"/>
              <a:t>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2AB3AD-FC8B-D7FC-A451-75FEB40CD4B2}"/>
              </a:ext>
            </a:extLst>
          </p:cNvPr>
          <p:cNvSpPr txBox="1">
            <a:spLocks/>
          </p:cNvSpPr>
          <p:nvPr/>
        </p:nvSpPr>
        <p:spPr>
          <a:xfrm>
            <a:off x="5887453" y="2009554"/>
            <a:ext cx="5422231" cy="200899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(block):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{}.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Vd</a:t>
            </a:r>
            <a:r>
              <a:rPr lang="en-US" dirty="0"/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962DF-C19D-781F-630A-3D42F803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4" y="4200776"/>
            <a:ext cx="2467319" cy="447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7544FB-59D0-624F-1692-4941768F7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92"/>
          <a:stretch/>
        </p:blipFill>
        <p:spPr>
          <a:xfrm>
            <a:off x="6319388" y="4200776"/>
            <a:ext cx="1893587" cy="1159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C1434-226D-9E25-7A24-66D26CAD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1333D6-30F2-A7FA-8156-89E94BC9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24" y="4848566"/>
            <a:ext cx="1777890" cy="1034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972157-36F2-49D4-7976-E399A47EB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781" y="4200776"/>
            <a:ext cx="1716248" cy="12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1F714-7BD0-0AC9-AB4A-443FABE3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772472" cy="1857375"/>
          </a:xfrm>
        </p:spPr>
        <p:txBody>
          <a:bodyPr anchor="t">
            <a:norm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endParaRPr lang="en-US" sz="2800" dirty="0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D5D669-7F37-1EE3-427E-4C5A97AB4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79414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83870-4285-1635-A1D0-40E35C6E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821B-A191-DDDE-D1FD-343DED79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Two-way selectors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1C59-CA0A-5554-14AF-37B687EB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95" y="533400"/>
            <a:ext cx="6047412" cy="5791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control_expression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/>
              <a:t> statement</a:t>
            </a:r>
          </a:p>
          <a:p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b="1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E54F0-3B3B-48EE-9C1C-AE16CA1F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1450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Microsoft GothicNeo</vt:lpstr>
      <vt:lpstr>Microsoft GothicNeo Light</vt:lpstr>
      <vt:lpstr>Arial</vt:lpstr>
      <vt:lpstr>Calibri</vt:lpstr>
      <vt:lpstr>Noto Sans</vt:lpstr>
      <vt:lpstr>Times New Roman</vt:lpstr>
      <vt:lpstr>Wingdings</vt:lpstr>
      <vt:lpstr>AngleLinesVTI</vt:lpstr>
      <vt:lpstr>Cấu trúc điều khiển trong ngôn ngữ lập trình</vt:lpstr>
      <vt:lpstr>Thành viên thực hiện</vt:lpstr>
      <vt:lpstr>Nội dung</vt:lpstr>
      <vt:lpstr>Giới thiệu</vt:lpstr>
      <vt:lpstr>Giới thiệu</vt:lpstr>
      <vt:lpstr>Giới thiệu</vt:lpstr>
      <vt:lpstr>Giới thiệu</vt:lpstr>
      <vt:lpstr>Các câu lệnh lựa chọn</vt:lpstr>
      <vt:lpstr>Two-way selectors</vt:lpstr>
      <vt:lpstr>Dạng và kiểu của biểu thức</vt:lpstr>
      <vt:lpstr>Nesting selectors</vt:lpstr>
      <vt:lpstr>Mutiple-way selectors</vt:lpstr>
      <vt:lpstr>Dạng và kiểu của biểu thức</vt:lpstr>
      <vt:lpstr>PowerPoint Presentation</vt:lpstr>
      <vt:lpstr>Mô hình if</vt:lpstr>
      <vt:lpstr>Các câu lệnh lặp</vt:lpstr>
      <vt:lpstr>Các câu lệnh lặp</vt:lpstr>
      <vt:lpstr>Counter-Controlled Loops</vt:lpstr>
      <vt:lpstr>PowerPoint Presentation</vt:lpstr>
      <vt:lpstr>Logically Controlled Loops</vt:lpstr>
      <vt:lpstr>Unconditional Branching</vt:lpstr>
      <vt:lpstr>PowerPoint Presentation</vt:lpstr>
      <vt:lpstr>Cấu trúc gọi đệ quy</vt:lpstr>
      <vt:lpstr>Kết luận</vt:lpstr>
      <vt:lpstr>Tài liệu tham khảo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điều khiển trong ngôn ngữ lập trình</dc:title>
  <dc:creator>Trương Đăng Nghĩa</dc:creator>
  <cp:lastModifiedBy>Trương Đăng Nghĩa</cp:lastModifiedBy>
  <cp:revision>12</cp:revision>
  <dcterms:created xsi:type="dcterms:W3CDTF">2022-05-10T15:47:20Z</dcterms:created>
  <dcterms:modified xsi:type="dcterms:W3CDTF">2022-06-08T08:09:43Z</dcterms:modified>
</cp:coreProperties>
</file>