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</p:sldMasterIdLst>
  <p:notesMasterIdLst>
    <p:notesMasterId r:id="rId3"/>
  </p:notesMasterIdLst>
  <p:sldSz cx="12192000" cy="6858000"/>
  <p:notesSz cx="6858000" cy="9144000"/>
  <p:defaultTextStyle>
    <a:defPPr>
      <a:defRPr lang="ja-JP"/>
    </a:defPPr>
    <a:lvl1pPr marL="0" algn="l" defTabSz="914287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7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287" algn="l" defTabSz="914287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431" algn="l" defTabSz="914287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574" algn="l" defTabSz="914287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5717" algn="l" defTabSz="914287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2861" algn="l" defTabSz="914287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004" algn="l" defTabSz="914287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148" algn="l" defTabSz="914287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97" autoAdjust="0"/>
    <p:restoredTop sz="94660"/>
  </p:normalViewPr>
  <p:slideViewPr>
    <p:cSldViewPr snapToGrid="0">
      <p:cViewPr varScale="1">
        <p:scale>
          <a:sx n="73" d="100"/>
          <a:sy n="73" d="100"/>
        </p:scale>
        <p:origin x="4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98D34-DCFF-4E4F-B724-C4E503E47B7E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683192-CC71-40DB-B263-051D3A468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16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jpeg"/><Relationship Id="rId4" Type="http://schemas.openxmlformats.org/officeDocument/2006/relationships/image" Target="../media/image6.jpe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jpe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eg"/><Relationship Id="rId4" Type="http://schemas.openxmlformats.org/officeDocument/2006/relationships/image" Target="../media/image6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66ED8-B3D4-8C40-AD74-0529EFA0A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B302ED-3B78-7AEC-0CE1-38499A6EEF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6CC7A-9DEC-6486-52D5-22B98722EC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23044B-F6A3-40C7-9345-99CA56DF1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002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２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10234" y="274954"/>
            <a:ext cx="10650616" cy="718238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3044B-F6A3-40C7-9345-99CA56DF16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610234" y="1142570"/>
            <a:ext cx="5427473" cy="498486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sp>
        <p:nvSpPr>
          <p:cNvPr id="8" name="コンテンツ プレースホルダ 6"/>
          <p:cNvSpPr>
            <a:spLocks noGrp="1"/>
          </p:cNvSpPr>
          <p:nvPr>
            <p:ph sz="quarter" idx="14"/>
          </p:nvPr>
        </p:nvSpPr>
        <p:spPr>
          <a:xfrm>
            <a:off x="6211543" y="1142570"/>
            <a:ext cx="5370224" cy="498486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74713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機能解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10235" y="274954"/>
            <a:ext cx="10650615" cy="718238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3044B-F6A3-40C7-9345-99CA56DF16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610235" y="1142570"/>
            <a:ext cx="4399428" cy="498486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296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3044B-F6A3-40C7-9345-99CA56DF16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04363E5D-40AF-4EE9-94BF-3AB56E7E6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235" y="274954"/>
            <a:ext cx="10650615" cy="718238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29205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3044B-F6A3-40C7-9345-99CA56DF1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0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白紙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背景パターン が含まれている画像&#10;&#10;自動的に生成された説明">
            <a:extLst>
              <a:ext uri="{FF2B5EF4-FFF2-40B4-BE49-F238E27FC236}">
                <a16:creationId xmlns:a16="http://schemas.microsoft.com/office/drawing/2014/main" id="{645546EC-4541-466E-9A71-D97278035B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51"/>
          <a:stretch/>
        </p:blipFill>
        <p:spPr>
          <a:xfrm>
            <a:off x="1245624" y="0"/>
            <a:ext cx="9700752" cy="6093295"/>
          </a:xfrm>
          <a:prstGeom prst="rect">
            <a:avLst/>
          </a:prstGeom>
        </p:spPr>
      </p:pic>
      <p:pic>
        <p:nvPicPr>
          <p:cNvPr id="5" name="図 4" descr="背景パターン&#10;&#10;自動的に生成された説明">
            <a:extLst>
              <a:ext uri="{FF2B5EF4-FFF2-40B4-BE49-F238E27FC236}">
                <a16:creationId xmlns:a16="http://schemas.microsoft.com/office/drawing/2014/main" id="{1F1ABE3D-EB18-49AE-9230-4FFBDF67A2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2" b="13250"/>
          <a:stretch/>
        </p:blipFill>
        <p:spPr>
          <a:xfrm>
            <a:off x="-5056" y="0"/>
            <a:ext cx="1750729" cy="5949280"/>
          </a:xfrm>
          <a:prstGeom prst="rect">
            <a:avLst/>
          </a:prstGeom>
        </p:spPr>
      </p:pic>
      <p:pic>
        <p:nvPicPr>
          <p:cNvPr id="7" name="図 6" descr="グラフィカル ユーザー インターフェイス, アプリケーション, Word&#10;&#10;自動的に生成された説明">
            <a:extLst>
              <a:ext uri="{FF2B5EF4-FFF2-40B4-BE49-F238E27FC236}">
                <a16:creationId xmlns:a16="http://schemas.microsoft.com/office/drawing/2014/main" id="{27EEDAFF-98D0-4C16-965B-0AD9FAC9C18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38" b="13250"/>
          <a:stretch/>
        </p:blipFill>
        <p:spPr>
          <a:xfrm>
            <a:off x="9735127" y="0"/>
            <a:ext cx="2456873" cy="5949280"/>
          </a:xfrm>
          <a:prstGeom prst="rect">
            <a:avLst/>
          </a:prstGeom>
        </p:spPr>
      </p:pic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197792FE-381E-4F3C-93BD-40CA267619F1}"/>
              </a:ext>
            </a:extLst>
          </p:cNvPr>
          <p:cNvSpPr/>
          <p:nvPr/>
        </p:nvSpPr>
        <p:spPr>
          <a:xfrm>
            <a:off x="538726" y="6199301"/>
            <a:ext cx="22210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b="0" dirty="0">
                <a:solidFill>
                  <a:schemeClr val="bg1">
                    <a:lumMod val="65000"/>
                  </a:schemeClr>
                </a:solidFill>
              </a:rPr>
              <a:t>© 2022 TechnoStar Co., Ltd.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9E957A56-B486-46BD-99AF-B92ECA8390FF}"/>
              </a:ext>
            </a:extLst>
          </p:cNvPr>
          <p:cNvSpPr/>
          <p:nvPr/>
        </p:nvSpPr>
        <p:spPr>
          <a:xfrm>
            <a:off x="381000" y="0"/>
            <a:ext cx="2839452" cy="204537"/>
          </a:xfrm>
          <a:prstGeom prst="rect">
            <a:avLst/>
          </a:prstGeom>
          <a:solidFill>
            <a:srgbClr val="004CB0"/>
          </a:solidFill>
          <a:ln w="571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スライド番号プレースホルダ 4">
            <a:extLst>
              <a:ext uri="{FF2B5EF4-FFF2-40B4-BE49-F238E27FC236}">
                <a16:creationId xmlns:a16="http://schemas.microsoft.com/office/drawing/2014/main" id="{E3A3EDEA-D4A6-4222-B8B2-3AB37D947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027" y="6357038"/>
            <a:ext cx="2844739" cy="364206"/>
          </a:xfrm>
        </p:spPr>
        <p:txBody>
          <a:bodyPr/>
          <a:lstStyle/>
          <a:p>
            <a:fld id="{B923044B-F6A3-40C7-9345-99CA56DF1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4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白紙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背景パターン が含まれている画像&#10;&#10;自動的に生成された説明">
            <a:extLst>
              <a:ext uri="{FF2B5EF4-FFF2-40B4-BE49-F238E27FC236}">
                <a16:creationId xmlns:a16="http://schemas.microsoft.com/office/drawing/2014/main" id="{645546EC-4541-466E-9A71-D97278035B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/>
        </p:blipFill>
        <p:spPr>
          <a:xfrm>
            <a:off x="1245624" y="0"/>
            <a:ext cx="9700752" cy="6858000"/>
          </a:xfrm>
          <a:prstGeom prst="rect">
            <a:avLst/>
          </a:prstGeom>
        </p:spPr>
      </p:pic>
      <p:pic>
        <p:nvPicPr>
          <p:cNvPr id="5" name="図 4" descr="背景パターン&#10;&#10;自動的に生成された説明">
            <a:extLst>
              <a:ext uri="{FF2B5EF4-FFF2-40B4-BE49-F238E27FC236}">
                <a16:creationId xmlns:a16="http://schemas.microsoft.com/office/drawing/2014/main" id="{1F1ABE3D-EB18-49AE-9230-4FFBDF67A2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2"/>
          <a:stretch/>
        </p:blipFill>
        <p:spPr>
          <a:xfrm>
            <a:off x="-5056" y="0"/>
            <a:ext cx="1750729" cy="6858000"/>
          </a:xfrm>
          <a:prstGeom prst="rect">
            <a:avLst/>
          </a:prstGeom>
        </p:spPr>
      </p:pic>
      <p:pic>
        <p:nvPicPr>
          <p:cNvPr id="7" name="図 6" descr="グラフィカル ユーザー インターフェイス, アプリケーション, Word&#10;&#10;自動的に生成された説明">
            <a:extLst>
              <a:ext uri="{FF2B5EF4-FFF2-40B4-BE49-F238E27FC236}">
                <a16:creationId xmlns:a16="http://schemas.microsoft.com/office/drawing/2014/main" id="{27EEDAFF-98D0-4C16-965B-0AD9FAC9C18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38"/>
          <a:stretch/>
        </p:blipFill>
        <p:spPr>
          <a:xfrm>
            <a:off x="9735127" y="0"/>
            <a:ext cx="2456873" cy="6858000"/>
          </a:xfrm>
          <a:prstGeom prst="rect">
            <a:avLst/>
          </a:prstGeom>
        </p:spPr>
      </p:pic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9E957A56-B486-46BD-99AF-B92ECA8390FF}"/>
              </a:ext>
            </a:extLst>
          </p:cNvPr>
          <p:cNvSpPr/>
          <p:nvPr/>
        </p:nvSpPr>
        <p:spPr>
          <a:xfrm>
            <a:off x="381000" y="0"/>
            <a:ext cx="2839452" cy="204537"/>
          </a:xfrm>
          <a:prstGeom prst="rect">
            <a:avLst/>
          </a:prstGeom>
          <a:solidFill>
            <a:srgbClr val="004CB0"/>
          </a:solidFill>
          <a:ln w="571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69154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C:\Users\TechnoStar\Documents\TSData\0_Office\デザイン\TS-PPT\grad_right.jpg">
            <a:extLst>
              <a:ext uri="{FF2B5EF4-FFF2-40B4-BE49-F238E27FC236}">
                <a16:creationId xmlns:a16="http://schemas.microsoft.com/office/drawing/2014/main" id="{267D6C39-E13A-490D-B946-49460C40CB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r="9055" b="15890"/>
          <a:stretch/>
        </p:blipFill>
        <p:spPr bwMode="auto">
          <a:xfrm>
            <a:off x="8133908" y="-1"/>
            <a:ext cx="4058092" cy="5768263"/>
          </a:xfrm>
          <a:prstGeom prst="rect">
            <a:avLst/>
          </a:prstGeom>
          <a:noFill/>
        </p:spPr>
      </p:pic>
      <p:pic>
        <p:nvPicPr>
          <p:cNvPr id="8" name="Picture 5" descr="C:\Users\TechnoStar\Documents\TSData\0_Office\デザイン\TS-PPT\grad_left.jpg">
            <a:extLst>
              <a:ext uri="{FF2B5EF4-FFF2-40B4-BE49-F238E27FC236}">
                <a16:creationId xmlns:a16="http://schemas.microsoft.com/office/drawing/2014/main" id="{9B006F9E-6F1D-46DA-ACF4-2AA6EB17CD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l="6971" b="15890"/>
          <a:stretch/>
        </p:blipFill>
        <p:spPr bwMode="auto">
          <a:xfrm>
            <a:off x="-1" y="1"/>
            <a:ext cx="3451415" cy="5768263"/>
          </a:xfrm>
          <a:prstGeom prst="rect">
            <a:avLst/>
          </a:prstGeom>
          <a:noFill/>
        </p:spPr>
      </p:pic>
      <p:pic>
        <p:nvPicPr>
          <p:cNvPr id="7" name="Picture 4" descr="C:\Users\TechnoStar\Documents\TSData\0_Office\デザイン\TS-PPT\grad_center.jpg">
            <a:extLst>
              <a:ext uri="{FF2B5EF4-FFF2-40B4-BE49-F238E27FC236}">
                <a16:creationId xmlns:a16="http://schemas.microsoft.com/office/drawing/2014/main" id="{C5155DE7-54F9-4798-928D-76C652B2B9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/>
          <a:srcRect b="15890"/>
          <a:stretch/>
        </p:blipFill>
        <p:spPr bwMode="auto">
          <a:xfrm>
            <a:off x="3451414" y="1"/>
            <a:ext cx="5275273" cy="5768263"/>
          </a:xfrm>
          <a:prstGeom prst="rect">
            <a:avLst/>
          </a:prstGeom>
          <a:noFill/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CBA7345-E59A-4428-B568-257A5F4D0AC8}"/>
              </a:ext>
            </a:extLst>
          </p:cNvPr>
          <p:cNvSpPr/>
          <p:nvPr/>
        </p:nvSpPr>
        <p:spPr>
          <a:xfrm>
            <a:off x="409164" y="979404"/>
            <a:ext cx="11378309" cy="205200"/>
          </a:xfrm>
          <a:prstGeom prst="rect">
            <a:avLst/>
          </a:prstGeom>
          <a:solidFill>
            <a:srgbClr val="004CB0"/>
          </a:solidFill>
          <a:ln w="571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337" y="4406453"/>
            <a:ext cx="10363110" cy="1361811"/>
          </a:xfrm>
        </p:spPr>
        <p:txBody>
          <a:bodyPr anchor="t"/>
          <a:lstStyle>
            <a:lvl1pPr algn="l">
              <a:defRPr sz="4000" b="1" cap="none" baseline="0">
                <a:solidFill>
                  <a:schemeClr val="tx1"/>
                </a:solidFill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963337" y="2906445"/>
            <a:ext cx="10363110" cy="150000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3044B-F6A3-40C7-9345-99CA56DF1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0405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5644595" y="316739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latin typeface="Meiryo" pitchFamily="50" charset="-128"/>
                <a:ea typeface="Meiryo" pitchFamily="50" charset="-128"/>
                <a:cs typeface="Meiryo" pitchFamily="50" charset="-128"/>
              </a:rPr>
              <a:t>以上</a:t>
            </a:r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23044B-F6A3-40C7-9345-99CA56DF1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255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Users\TechnoStar\Documents\TSData\0_Office\デザイン\TS-PPT\grad_center.jpg">
            <a:extLst>
              <a:ext uri="{FF2B5EF4-FFF2-40B4-BE49-F238E27FC236}">
                <a16:creationId xmlns:a16="http://schemas.microsoft.com/office/drawing/2014/main" id="{167FE0DB-14E3-460F-BCC9-CBAFBAECE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51414" y="1"/>
            <a:ext cx="5275273" cy="6858000"/>
          </a:xfrm>
          <a:prstGeom prst="rect">
            <a:avLst/>
          </a:prstGeom>
          <a:noFill/>
        </p:spPr>
      </p:pic>
      <p:pic>
        <p:nvPicPr>
          <p:cNvPr id="8" name="Picture 5" descr="C:\Users\TechnoStar\Documents\TSData\0_Office\デザイン\TS-PPT\grad_left.jpg">
            <a:extLst>
              <a:ext uri="{FF2B5EF4-FFF2-40B4-BE49-F238E27FC236}">
                <a16:creationId xmlns:a16="http://schemas.microsoft.com/office/drawing/2014/main" id="{DEF1CF20-57C7-46CF-AA4C-0CF84467B2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l="6971"/>
          <a:stretch/>
        </p:blipFill>
        <p:spPr bwMode="auto">
          <a:xfrm>
            <a:off x="-1" y="1"/>
            <a:ext cx="3451415" cy="6857999"/>
          </a:xfrm>
          <a:prstGeom prst="rect">
            <a:avLst/>
          </a:prstGeom>
          <a:noFill/>
        </p:spPr>
      </p:pic>
      <p:pic>
        <p:nvPicPr>
          <p:cNvPr id="9" name="Picture 6" descr="C:\Users\TechnoStar\Documents\TSData\0_Office\デザイン\TS-PPT\grad_right.jpg">
            <a:extLst>
              <a:ext uri="{FF2B5EF4-FFF2-40B4-BE49-F238E27FC236}">
                <a16:creationId xmlns:a16="http://schemas.microsoft.com/office/drawing/2014/main" id="{280F3C3C-2A6E-4C00-A6A6-DC351D7F6F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/>
          <a:srcRect r="9055"/>
          <a:stretch/>
        </p:blipFill>
        <p:spPr bwMode="auto">
          <a:xfrm>
            <a:off x="8133908" y="-1"/>
            <a:ext cx="4058092" cy="6858000"/>
          </a:xfrm>
          <a:prstGeom prst="rect">
            <a:avLst/>
          </a:prstGeom>
          <a:noFill/>
        </p:spPr>
      </p:pic>
      <p:sp>
        <p:nvSpPr>
          <p:cNvPr id="10" name="タイトル 1">
            <a:extLst>
              <a:ext uri="{FF2B5EF4-FFF2-40B4-BE49-F238E27FC236}">
                <a16:creationId xmlns:a16="http://schemas.microsoft.com/office/drawing/2014/main" id="{7761451B-DF65-47CC-B59F-EFD7ED461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46" y="2130529"/>
            <a:ext cx="10363108" cy="1469778"/>
          </a:xfrm>
        </p:spPr>
        <p:txBody>
          <a:bodyPr>
            <a:normAutofit/>
          </a:bodyPr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1" name="サブタイトル 2">
            <a:extLst>
              <a:ext uri="{FF2B5EF4-FFF2-40B4-BE49-F238E27FC236}">
                <a16:creationId xmlns:a16="http://schemas.microsoft.com/office/drawing/2014/main" id="{E1353209-9682-44A9-A2AA-D1EA21F89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91" y="3886776"/>
            <a:ext cx="8534219" cy="1751929"/>
          </a:xfrm>
        </p:spPr>
        <p:txBody>
          <a:bodyPr/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 dirty="0"/>
          </a:p>
        </p:txBody>
      </p:sp>
      <p:sp>
        <p:nvSpPr>
          <p:cNvPr id="13" name="スライド番号プレースホルダ 5">
            <a:extLst>
              <a:ext uri="{FF2B5EF4-FFF2-40B4-BE49-F238E27FC236}">
                <a16:creationId xmlns:a16="http://schemas.microsoft.com/office/drawing/2014/main" id="{C19A215F-0C21-4AED-B38A-AB5491DCE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027" y="6357038"/>
            <a:ext cx="2844739" cy="364206"/>
          </a:xfrm>
        </p:spPr>
        <p:txBody>
          <a:bodyPr/>
          <a:lstStyle/>
          <a:p>
            <a:fld id="{B923044B-F6A3-40C7-9345-99CA56DF161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26BA9B4-4149-4138-9F22-2AB64D3BE7EB}"/>
              </a:ext>
            </a:extLst>
          </p:cNvPr>
          <p:cNvSpPr/>
          <p:nvPr/>
        </p:nvSpPr>
        <p:spPr>
          <a:xfrm>
            <a:off x="538726" y="6199301"/>
            <a:ext cx="22210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b="0" dirty="0">
                <a:solidFill>
                  <a:schemeClr val="bg1">
                    <a:lumMod val="65000"/>
                  </a:schemeClr>
                </a:solidFill>
              </a:rPr>
              <a:t>© 2022 TechnoStar Co., Ltd.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CA967B2-E8BC-4E69-AE58-0650BD35318D}"/>
              </a:ext>
            </a:extLst>
          </p:cNvPr>
          <p:cNvSpPr/>
          <p:nvPr/>
        </p:nvSpPr>
        <p:spPr>
          <a:xfrm>
            <a:off x="409164" y="979404"/>
            <a:ext cx="11378309" cy="205200"/>
          </a:xfrm>
          <a:prstGeom prst="rect">
            <a:avLst/>
          </a:prstGeom>
          <a:solidFill>
            <a:srgbClr val="004CB0"/>
          </a:solidFill>
          <a:ln w="571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Picture 8" descr="C:\Users\TechnoStar\Documents\TSData\0_Office\デザイン\Logo\CompanyLogo\2012.10.5_finalData\imgdata\technostar_logo_fnl.jpg">
            <a:extLst>
              <a:ext uri="{FF2B5EF4-FFF2-40B4-BE49-F238E27FC236}">
                <a16:creationId xmlns:a16="http://schemas.microsoft.com/office/drawing/2014/main" id="{C4A62D6D-F735-4FE0-9026-EB46CBC1E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81071" y="6159722"/>
            <a:ext cx="1932824" cy="662182"/>
          </a:xfrm>
          <a:prstGeom prst="rect">
            <a:avLst/>
          </a:prstGeom>
          <a:noFill/>
        </p:spPr>
      </p:pic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28BF4B41-0DAF-4805-B6B6-96A7BDF93F7F}"/>
              </a:ext>
            </a:extLst>
          </p:cNvPr>
          <p:cNvCxnSpPr>
            <a:cxnSpLocks/>
          </p:cNvCxnSpPr>
          <p:nvPr/>
        </p:nvCxnSpPr>
        <p:spPr>
          <a:xfrm>
            <a:off x="393474" y="6156157"/>
            <a:ext cx="11394000" cy="0"/>
          </a:xfrm>
          <a:prstGeom prst="line">
            <a:avLst/>
          </a:prstGeom>
          <a:ln w="28575">
            <a:solidFill>
              <a:srgbClr val="004C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351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10235" y="274954"/>
            <a:ext cx="10650615" cy="718238"/>
          </a:xfrm>
        </p:spPr>
        <p:txBody>
          <a:bodyPr anchor="ctr"/>
          <a:lstStyle/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610235" y="1143607"/>
            <a:ext cx="10971531" cy="4983103"/>
          </a:xfrm>
        </p:spPr>
        <p:txBody>
          <a:bodyPr/>
          <a:lstStyle>
            <a:lvl1pPr marL="0" indent="180000">
              <a:buFont typeface="Wingdings" panose="05000000000000000000" pitchFamily="2" charset="2"/>
              <a:buChar char="n"/>
              <a:defRPr sz="2400"/>
            </a:lvl1pPr>
            <a:lvl2pPr marL="180000" indent="180000">
              <a:buFont typeface="Wingdings" panose="05000000000000000000" pitchFamily="2" charset="2"/>
              <a:buChar char="n"/>
              <a:defRPr sz="2400"/>
            </a:lvl2pPr>
            <a:lvl3pPr marL="360000" indent="180000">
              <a:buFont typeface="Wingdings" panose="05000000000000000000" pitchFamily="2" charset="2"/>
              <a:buChar char="n"/>
              <a:defRPr sz="2000"/>
            </a:lvl3pPr>
            <a:lvl4pPr marL="540000" indent="180000">
              <a:buFont typeface="Wingdings" panose="05000000000000000000" pitchFamily="2" charset="2"/>
              <a:buChar char="n"/>
              <a:defRPr sz="2000"/>
            </a:lvl4pPr>
            <a:lvl5pPr marL="720000" indent="180000">
              <a:buFont typeface="Wingdings" panose="05000000000000000000" pitchFamily="2" charset="2"/>
              <a:buChar char="n"/>
              <a:defRPr sz="1800"/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3044B-F6A3-40C7-9345-99CA56DF1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66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D4D14-9AE7-DEC8-0783-134A003A2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Online Image Placeholder 2">
            <a:extLst>
              <a:ext uri="{FF2B5EF4-FFF2-40B4-BE49-F238E27FC236}">
                <a16:creationId xmlns:a16="http://schemas.microsoft.com/office/drawing/2014/main" id="{BB743D30-3756-3C84-E6E4-E84AA422D852}"/>
              </a:ext>
            </a:extLst>
          </p:cNvPr>
          <p:cNvSpPr>
            <a:spLocks noGrp="1"/>
          </p:cNvSpPr>
          <p:nvPr>
            <p:ph type="clipArt" sz="half" idx="1"/>
          </p:nvPr>
        </p:nvSpPr>
        <p:spPr>
          <a:xfrm>
            <a:off x="609600" y="1143000"/>
            <a:ext cx="5410200" cy="49831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00ECBF-22FE-68AB-9920-0660FAC5B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72200" y="1143000"/>
            <a:ext cx="5410200" cy="4983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3BA2A-3C41-FC68-F261-6E829C7B95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1E62A-C5DD-03F1-726D-2B07E5D7F8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23044B-F6A3-40C7-9345-99CA56DF1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204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２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10234" y="274954"/>
            <a:ext cx="10650616" cy="718238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3044B-F6A3-40C7-9345-99CA56DF16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610234" y="1142570"/>
            <a:ext cx="5427473" cy="498486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sp>
        <p:nvSpPr>
          <p:cNvPr id="8" name="コンテンツ プレースホルダ 6"/>
          <p:cNvSpPr>
            <a:spLocks noGrp="1"/>
          </p:cNvSpPr>
          <p:nvPr>
            <p:ph sz="quarter" idx="14"/>
          </p:nvPr>
        </p:nvSpPr>
        <p:spPr>
          <a:xfrm>
            <a:off x="6211543" y="1142570"/>
            <a:ext cx="5370224" cy="498486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61182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機能解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10235" y="274954"/>
            <a:ext cx="10650615" cy="718238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3044B-F6A3-40C7-9345-99CA56DF16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610235" y="1142570"/>
            <a:ext cx="4399428" cy="498486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063666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3044B-F6A3-40C7-9345-99CA56DF16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04363E5D-40AF-4EE9-94BF-3AB56E7E6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235" y="274954"/>
            <a:ext cx="10650615" cy="718238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56398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3044B-F6A3-40C7-9345-99CA56DF1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43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白紙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背景パターン が含まれている画像&#10;&#10;自動的に生成された説明">
            <a:extLst>
              <a:ext uri="{FF2B5EF4-FFF2-40B4-BE49-F238E27FC236}">
                <a16:creationId xmlns:a16="http://schemas.microsoft.com/office/drawing/2014/main" id="{645546EC-4541-466E-9A71-D97278035B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51"/>
          <a:stretch/>
        </p:blipFill>
        <p:spPr>
          <a:xfrm>
            <a:off x="1245624" y="0"/>
            <a:ext cx="9700752" cy="6093295"/>
          </a:xfrm>
          <a:prstGeom prst="rect">
            <a:avLst/>
          </a:prstGeom>
        </p:spPr>
      </p:pic>
      <p:pic>
        <p:nvPicPr>
          <p:cNvPr id="5" name="図 4" descr="背景パターン&#10;&#10;自動的に生成された説明">
            <a:extLst>
              <a:ext uri="{FF2B5EF4-FFF2-40B4-BE49-F238E27FC236}">
                <a16:creationId xmlns:a16="http://schemas.microsoft.com/office/drawing/2014/main" id="{1F1ABE3D-EB18-49AE-9230-4FFBDF67A2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2" b="13250"/>
          <a:stretch/>
        </p:blipFill>
        <p:spPr>
          <a:xfrm>
            <a:off x="-5056" y="0"/>
            <a:ext cx="1750729" cy="5949280"/>
          </a:xfrm>
          <a:prstGeom prst="rect">
            <a:avLst/>
          </a:prstGeom>
        </p:spPr>
      </p:pic>
      <p:pic>
        <p:nvPicPr>
          <p:cNvPr id="7" name="図 6" descr="グラフィカル ユーザー インターフェイス, アプリケーション, Word&#10;&#10;自動的に生成された説明">
            <a:extLst>
              <a:ext uri="{FF2B5EF4-FFF2-40B4-BE49-F238E27FC236}">
                <a16:creationId xmlns:a16="http://schemas.microsoft.com/office/drawing/2014/main" id="{27EEDAFF-98D0-4C16-965B-0AD9FAC9C18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38" b="13250"/>
          <a:stretch/>
        </p:blipFill>
        <p:spPr>
          <a:xfrm>
            <a:off x="9735127" y="0"/>
            <a:ext cx="2456873" cy="5949280"/>
          </a:xfrm>
          <a:prstGeom prst="rect">
            <a:avLst/>
          </a:prstGeom>
        </p:spPr>
      </p:pic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197792FE-381E-4F3C-93BD-40CA267619F1}"/>
              </a:ext>
            </a:extLst>
          </p:cNvPr>
          <p:cNvSpPr/>
          <p:nvPr/>
        </p:nvSpPr>
        <p:spPr>
          <a:xfrm>
            <a:off x="538726" y="6199301"/>
            <a:ext cx="22210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b="0" dirty="0">
                <a:solidFill>
                  <a:schemeClr val="bg1">
                    <a:lumMod val="65000"/>
                  </a:schemeClr>
                </a:solidFill>
              </a:rPr>
              <a:t>© 2022 TechnoStar Co., Ltd.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9E957A56-B486-46BD-99AF-B92ECA8390FF}"/>
              </a:ext>
            </a:extLst>
          </p:cNvPr>
          <p:cNvSpPr/>
          <p:nvPr/>
        </p:nvSpPr>
        <p:spPr>
          <a:xfrm>
            <a:off x="381000" y="0"/>
            <a:ext cx="2839452" cy="204537"/>
          </a:xfrm>
          <a:prstGeom prst="rect">
            <a:avLst/>
          </a:prstGeom>
          <a:solidFill>
            <a:srgbClr val="004CB0"/>
          </a:solidFill>
          <a:ln w="571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スライド番号プレースホルダ 4">
            <a:extLst>
              <a:ext uri="{FF2B5EF4-FFF2-40B4-BE49-F238E27FC236}">
                <a16:creationId xmlns:a16="http://schemas.microsoft.com/office/drawing/2014/main" id="{E3A3EDEA-D4A6-4222-B8B2-3AB37D947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027" y="6357038"/>
            <a:ext cx="2844739" cy="364206"/>
          </a:xfrm>
        </p:spPr>
        <p:txBody>
          <a:bodyPr/>
          <a:lstStyle/>
          <a:p>
            <a:fld id="{B923044B-F6A3-40C7-9345-99CA56DF1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724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白紙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背景パターン が含まれている画像&#10;&#10;自動的に生成された説明">
            <a:extLst>
              <a:ext uri="{FF2B5EF4-FFF2-40B4-BE49-F238E27FC236}">
                <a16:creationId xmlns:a16="http://schemas.microsoft.com/office/drawing/2014/main" id="{645546EC-4541-466E-9A71-D97278035B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/>
        </p:blipFill>
        <p:spPr>
          <a:xfrm>
            <a:off x="1245624" y="0"/>
            <a:ext cx="9700752" cy="6858000"/>
          </a:xfrm>
          <a:prstGeom prst="rect">
            <a:avLst/>
          </a:prstGeom>
        </p:spPr>
      </p:pic>
      <p:pic>
        <p:nvPicPr>
          <p:cNvPr id="5" name="図 4" descr="背景パターン&#10;&#10;自動的に生成された説明">
            <a:extLst>
              <a:ext uri="{FF2B5EF4-FFF2-40B4-BE49-F238E27FC236}">
                <a16:creationId xmlns:a16="http://schemas.microsoft.com/office/drawing/2014/main" id="{1F1ABE3D-EB18-49AE-9230-4FFBDF67A2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2"/>
          <a:stretch/>
        </p:blipFill>
        <p:spPr>
          <a:xfrm>
            <a:off x="-5056" y="0"/>
            <a:ext cx="1750729" cy="6858000"/>
          </a:xfrm>
          <a:prstGeom prst="rect">
            <a:avLst/>
          </a:prstGeom>
        </p:spPr>
      </p:pic>
      <p:pic>
        <p:nvPicPr>
          <p:cNvPr id="7" name="図 6" descr="グラフィカル ユーザー インターフェイス, アプリケーション, Word&#10;&#10;自動的に生成された説明">
            <a:extLst>
              <a:ext uri="{FF2B5EF4-FFF2-40B4-BE49-F238E27FC236}">
                <a16:creationId xmlns:a16="http://schemas.microsoft.com/office/drawing/2014/main" id="{27EEDAFF-98D0-4C16-965B-0AD9FAC9C18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38"/>
          <a:stretch/>
        </p:blipFill>
        <p:spPr>
          <a:xfrm>
            <a:off x="9735127" y="0"/>
            <a:ext cx="2456873" cy="6858000"/>
          </a:xfrm>
          <a:prstGeom prst="rect">
            <a:avLst/>
          </a:prstGeom>
        </p:spPr>
      </p:pic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9E957A56-B486-46BD-99AF-B92ECA8390FF}"/>
              </a:ext>
            </a:extLst>
          </p:cNvPr>
          <p:cNvSpPr/>
          <p:nvPr/>
        </p:nvSpPr>
        <p:spPr>
          <a:xfrm>
            <a:off x="381000" y="0"/>
            <a:ext cx="2839452" cy="204537"/>
          </a:xfrm>
          <a:prstGeom prst="rect">
            <a:avLst/>
          </a:prstGeom>
          <a:solidFill>
            <a:srgbClr val="004CB0"/>
          </a:solidFill>
          <a:ln w="571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34369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C:\Users\TechnoStar\Documents\TSData\0_Office\デザイン\TS-PPT\grad_right.jpg">
            <a:extLst>
              <a:ext uri="{FF2B5EF4-FFF2-40B4-BE49-F238E27FC236}">
                <a16:creationId xmlns:a16="http://schemas.microsoft.com/office/drawing/2014/main" id="{267D6C39-E13A-490D-B946-49460C40CB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r="9055" b="15890"/>
          <a:stretch/>
        </p:blipFill>
        <p:spPr bwMode="auto">
          <a:xfrm>
            <a:off x="8133908" y="-1"/>
            <a:ext cx="4058092" cy="5768263"/>
          </a:xfrm>
          <a:prstGeom prst="rect">
            <a:avLst/>
          </a:prstGeom>
          <a:noFill/>
        </p:spPr>
      </p:pic>
      <p:pic>
        <p:nvPicPr>
          <p:cNvPr id="8" name="Picture 5" descr="C:\Users\TechnoStar\Documents\TSData\0_Office\デザイン\TS-PPT\grad_left.jpg">
            <a:extLst>
              <a:ext uri="{FF2B5EF4-FFF2-40B4-BE49-F238E27FC236}">
                <a16:creationId xmlns:a16="http://schemas.microsoft.com/office/drawing/2014/main" id="{9B006F9E-6F1D-46DA-ACF4-2AA6EB17CD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l="6971" b="15890"/>
          <a:stretch/>
        </p:blipFill>
        <p:spPr bwMode="auto">
          <a:xfrm>
            <a:off x="-1" y="1"/>
            <a:ext cx="3451415" cy="5768263"/>
          </a:xfrm>
          <a:prstGeom prst="rect">
            <a:avLst/>
          </a:prstGeom>
          <a:noFill/>
        </p:spPr>
      </p:pic>
      <p:pic>
        <p:nvPicPr>
          <p:cNvPr id="7" name="Picture 4" descr="C:\Users\TechnoStar\Documents\TSData\0_Office\デザイン\TS-PPT\grad_center.jpg">
            <a:extLst>
              <a:ext uri="{FF2B5EF4-FFF2-40B4-BE49-F238E27FC236}">
                <a16:creationId xmlns:a16="http://schemas.microsoft.com/office/drawing/2014/main" id="{C5155DE7-54F9-4798-928D-76C652B2B9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/>
          <a:srcRect b="15890"/>
          <a:stretch/>
        </p:blipFill>
        <p:spPr bwMode="auto">
          <a:xfrm>
            <a:off x="3451414" y="1"/>
            <a:ext cx="5275273" cy="5768263"/>
          </a:xfrm>
          <a:prstGeom prst="rect">
            <a:avLst/>
          </a:prstGeom>
          <a:noFill/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CBA7345-E59A-4428-B568-257A5F4D0AC8}"/>
              </a:ext>
            </a:extLst>
          </p:cNvPr>
          <p:cNvSpPr/>
          <p:nvPr/>
        </p:nvSpPr>
        <p:spPr>
          <a:xfrm>
            <a:off x="409164" y="979404"/>
            <a:ext cx="11378309" cy="205200"/>
          </a:xfrm>
          <a:prstGeom prst="rect">
            <a:avLst/>
          </a:prstGeom>
          <a:solidFill>
            <a:srgbClr val="004CB0"/>
          </a:solidFill>
          <a:ln w="571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337" y="4406453"/>
            <a:ext cx="10363110" cy="1361811"/>
          </a:xfrm>
        </p:spPr>
        <p:txBody>
          <a:bodyPr anchor="t"/>
          <a:lstStyle>
            <a:lvl1pPr algn="l">
              <a:defRPr sz="4000" b="1" cap="none" baseline="0">
                <a:solidFill>
                  <a:schemeClr val="tx1"/>
                </a:solidFill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963337" y="2906445"/>
            <a:ext cx="10363110" cy="150000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3044B-F6A3-40C7-9345-99CA56DF1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350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5644595" y="316739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latin typeface="Meiryo" pitchFamily="50" charset="-128"/>
                <a:ea typeface="Meiryo" pitchFamily="50" charset="-128"/>
                <a:cs typeface="Meiryo" pitchFamily="50" charset="-128"/>
              </a:rPr>
              <a:t>以上</a:t>
            </a:r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23044B-F6A3-40C7-9345-99CA56DF1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8101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BE383-6504-DF9A-6190-7D0A2831F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FCC68-C90E-B447-3E89-FBFFEE9E871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0" y="1143000"/>
            <a:ext cx="5410200" cy="4983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Online Image Placeholder 3">
            <a:extLst>
              <a:ext uri="{FF2B5EF4-FFF2-40B4-BE49-F238E27FC236}">
                <a16:creationId xmlns:a16="http://schemas.microsoft.com/office/drawing/2014/main" id="{A510B417-6F0F-AFC1-51F2-0F15D0EAEBD7}"/>
              </a:ext>
            </a:extLst>
          </p:cNvPr>
          <p:cNvSpPr>
            <a:spLocks noGrp="1"/>
          </p:cNvSpPr>
          <p:nvPr>
            <p:ph type="clipArt" sz="half" idx="2"/>
          </p:nvPr>
        </p:nvSpPr>
        <p:spPr>
          <a:xfrm>
            <a:off x="6172200" y="1143000"/>
            <a:ext cx="5410200" cy="4983163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EE6C6-5A61-1B34-8868-75AEFF2685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39DFB-6ABB-D7D0-C006-10E24FD361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23044B-F6A3-40C7-9345-99CA56DF1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11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A51B6-F105-3BAB-E2A5-1A12D0D1A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>
            <a:extLst>
              <a:ext uri="{FF2B5EF4-FFF2-40B4-BE49-F238E27FC236}">
                <a16:creationId xmlns:a16="http://schemas.microsoft.com/office/drawing/2014/main" id="{6DD43EA9-C1A9-9F39-1B76-B94568AD699B}"/>
              </a:ext>
            </a:extLst>
          </p:cNvPr>
          <p:cNvSpPr>
            <a:spLocks noGrp="1"/>
          </p:cNvSpPr>
          <p:nvPr>
            <p:ph type="dgm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C3BD0B-14EB-CF92-7DCE-AB53395513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10BF28-EA98-AB7A-5C84-72D10E6E90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23044B-F6A3-40C7-9345-99CA56DF1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516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29BF1-7D61-B2B3-7F2E-5C0932D57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6E28D5CF-8746-B68E-EE51-1BD537CF6777}"/>
              </a:ext>
            </a:extLst>
          </p:cNvPr>
          <p:cNvSpPr>
            <a:spLocks noGrp="1"/>
          </p:cNvSpPr>
          <p:nvPr>
            <p:ph type="chart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9468DD-11BC-C123-931F-33B68DBAC4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32C7C-D541-D507-1379-0EFE74EDFF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23044B-F6A3-40C7-9345-99CA56DF1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BE383-6504-DF9A-6190-7D0A2831F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FCC68-C90E-B447-3E89-FBFFEE9E871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0" y="1143000"/>
            <a:ext cx="5410200" cy="4983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Online Image Placeholder 3">
            <a:extLst>
              <a:ext uri="{FF2B5EF4-FFF2-40B4-BE49-F238E27FC236}">
                <a16:creationId xmlns:a16="http://schemas.microsoft.com/office/drawing/2014/main" id="{A510B417-6F0F-AFC1-51F2-0F15D0EAEBD7}"/>
              </a:ext>
            </a:extLst>
          </p:cNvPr>
          <p:cNvSpPr>
            <a:spLocks noGrp="1"/>
          </p:cNvSpPr>
          <p:nvPr>
            <p:ph type="clipArt" sz="half" idx="2"/>
          </p:nvPr>
        </p:nvSpPr>
        <p:spPr>
          <a:xfrm>
            <a:off x="6172200" y="1143000"/>
            <a:ext cx="5410200" cy="4983163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EE6C6-5A61-1B34-8868-75AEFF2685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39DFB-6ABB-D7D0-C006-10E24FD361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23044B-F6A3-40C7-9345-99CA56DF1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78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31F43-7CEC-B8CA-1DF6-6239B2143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75EBB854-F67E-5175-6038-A34D7E68B888}"/>
              </a:ext>
            </a:extLst>
          </p:cNvPr>
          <p:cNvSpPr>
            <a:spLocks noGrp="1"/>
          </p:cNvSpPr>
          <p:nvPr>
            <p:ph type="chart" sz="half" idx="1"/>
          </p:nvPr>
        </p:nvSpPr>
        <p:spPr>
          <a:xfrm>
            <a:off x="609600" y="1143000"/>
            <a:ext cx="5410200" cy="49831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2680ED-685F-FE10-A993-682FDD8EF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72200" y="1143000"/>
            <a:ext cx="5410200" cy="4983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AF022-E042-4783-B98D-682532A643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492A5-6D0B-5F67-FE23-8F4C9CF8F7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23044B-F6A3-40C7-9345-99CA56DF1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9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FAB068-7DE7-21CF-B8F8-4FF5B54A10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746EC9-9BE2-F72D-4A77-AA5CD9A867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23044B-F6A3-40C7-9345-99CA56DF1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52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Users\TechnoStar\Documents\TSData\0_Office\デザイン\TS-PPT\grad_center.jpg">
            <a:extLst>
              <a:ext uri="{FF2B5EF4-FFF2-40B4-BE49-F238E27FC236}">
                <a16:creationId xmlns:a16="http://schemas.microsoft.com/office/drawing/2014/main" id="{167FE0DB-14E3-460F-BCC9-CBAFBAECE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51414" y="1"/>
            <a:ext cx="5275273" cy="6858000"/>
          </a:xfrm>
          <a:prstGeom prst="rect">
            <a:avLst/>
          </a:prstGeom>
          <a:noFill/>
        </p:spPr>
      </p:pic>
      <p:pic>
        <p:nvPicPr>
          <p:cNvPr id="8" name="Picture 5" descr="C:\Users\TechnoStar\Documents\TSData\0_Office\デザイン\TS-PPT\grad_left.jpg">
            <a:extLst>
              <a:ext uri="{FF2B5EF4-FFF2-40B4-BE49-F238E27FC236}">
                <a16:creationId xmlns:a16="http://schemas.microsoft.com/office/drawing/2014/main" id="{DEF1CF20-57C7-46CF-AA4C-0CF84467B2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l="6971"/>
          <a:stretch/>
        </p:blipFill>
        <p:spPr bwMode="auto">
          <a:xfrm>
            <a:off x="-1" y="1"/>
            <a:ext cx="3451415" cy="6857999"/>
          </a:xfrm>
          <a:prstGeom prst="rect">
            <a:avLst/>
          </a:prstGeom>
          <a:noFill/>
        </p:spPr>
      </p:pic>
      <p:pic>
        <p:nvPicPr>
          <p:cNvPr id="9" name="Picture 6" descr="C:\Users\TechnoStar\Documents\TSData\0_Office\デザイン\TS-PPT\grad_right.jpg">
            <a:extLst>
              <a:ext uri="{FF2B5EF4-FFF2-40B4-BE49-F238E27FC236}">
                <a16:creationId xmlns:a16="http://schemas.microsoft.com/office/drawing/2014/main" id="{280F3C3C-2A6E-4C00-A6A6-DC351D7F6F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/>
          <a:srcRect r="9055"/>
          <a:stretch/>
        </p:blipFill>
        <p:spPr bwMode="auto">
          <a:xfrm>
            <a:off x="8133908" y="-1"/>
            <a:ext cx="4058092" cy="6858000"/>
          </a:xfrm>
          <a:prstGeom prst="rect">
            <a:avLst/>
          </a:prstGeom>
          <a:noFill/>
        </p:spPr>
      </p:pic>
      <p:sp>
        <p:nvSpPr>
          <p:cNvPr id="10" name="タイトル 1">
            <a:extLst>
              <a:ext uri="{FF2B5EF4-FFF2-40B4-BE49-F238E27FC236}">
                <a16:creationId xmlns:a16="http://schemas.microsoft.com/office/drawing/2014/main" id="{7761451B-DF65-47CC-B59F-EFD7ED461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46" y="2130529"/>
            <a:ext cx="10363108" cy="1469778"/>
          </a:xfrm>
        </p:spPr>
        <p:txBody>
          <a:bodyPr>
            <a:normAutofit/>
          </a:bodyPr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1" name="サブタイトル 2">
            <a:extLst>
              <a:ext uri="{FF2B5EF4-FFF2-40B4-BE49-F238E27FC236}">
                <a16:creationId xmlns:a16="http://schemas.microsoft.com/office/drawing/2014/main" id="{E1353209-9682-44A9-A2AA-D1EA21F89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91" y="3886776"/>
            <a:ext cx="8534219" cy="1751929"/>
          </a:xfrm>
        </p:spPr>
        <p:txBody>
          <a:bodyPr/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 dirty="0"/>
          </a:p>
        </p:txBody>
      </p:sp>
      <p:sp>
        <p:nvSpPr>
          <p:cNvPr id="13" name="スライド番号プレースホルダ 5">
            <a:extLst>
              <a:ext uri="{FF2B5EF4-FFF2-40B4-BE49-F238E27FC236}">
                <a16:creationId xmlns:a16="http://schemas.microsoft.com/office/drawing/2014/main" id="{C19A215F-0C21-4AED-B38A-AB5491DCE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027" y="6357038"/>
            <a:ext cx="2844739" cy="364206"/>
          </a:xfrm>
        </p:spPr>
        <p:txBody>
          <a:bodyPr/>
          <a:lstStyle/>
          <a:p>
            <a:fld id="{B923044B-F6A3-40C7-9345-99CA56DF161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26BA9B4-4149-4138-9F22-2AB64D3BE7EB}"/>
              </a:ext>
            </a:extLst>
          </p:cNvPr>
          <p:cNvSpPr/>
          <p:nvPr/>
        </p:nvSpPr>
        <p:spPr>
          <a:xfrm>
            <a:off x="538726" y="6199301"/>
            <a:ext cx="22210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b="0" dirty="0">
                <a:solidFill>
                  <a:schemeClr val="bg1">
                    <a:lumMod val="65000"/>
                  </a:schemeClr>
                </a:solidFill>
              </a:rPr>
              <a:t>© 2022 TechnoStar Co., Ltd.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CA967B2-E8BC-4E69-AE58-0650BD35318D}"/>
              </a:ext>
            </a:extLst>
          </p:cNvPr>
          <p:cNvSpPr/>
          <p:nvPr/>
        </p:nvSpPr>
        <p:spPr>
          <a:xfrm>
            <a:off x="409164" y="979404"/>
            <a:ext cx="11378309" cy="205200"/>
          </a:xfrm>
          <a:prstGeom prst="rect">
            <a:avLst/>
          </a:prstGeom>
          <a:solidFill>
            <a:srgbClr val="004CB0"/>
          </a:solidFill>
          <a:ln w="571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Picture 8" descr="C:\Users\TechnoStar\Documents\TSData\0_Office\デザイン\Logo\CompanyLogo\2012.10.5_finalData\imgdata\technostar_logo_fnl.jpg">
            <a:extLst>
              <a:ext uri="{FF2B5EF4-FFF2-40B4-BE49-F238E27FC236}">
                <a16:creationId xmlns:a16="http://schemas.microsoft.com/office/drawing/2014/main" id="{C4A62D6D-F735-4FE0-9026-EB46CBC1E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81071" y="6159722"/>
            <a:ext cx="1932824" cy="662182"/>
          </a:xfrm>
          <a:prstGeom prst="rect">
            <a:avLst/>
          </a:prstGeom>
          <a:noFill/>
        </p:spPr>
      </p:pic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28BF4B41-0DAF-4805-B6B6-96A7BDF93F7F}"/>
              </a:ext>
            </a:extLst>
          </p:cNvPr>
          <p:cNvCxnSpPr>
            <a:cxnSpLocks/>
          </p:cNvCxnSpPr>
          <p:nvPr/>
        </p:nvCxnSpPr>
        <p:spPr>
          <a:xfrm>
            <a:off x="393474" y="6156157"/>
            <a:ext cx="11394000" cy="0"/>
          </a:xfrm>
          <a:prstGeom prst="line">
            <a:avLst/>
          </a:prstGeom>
          <a:ln w="28575">
            <a:solidFill>
              <a:srgbClr val="004C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53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10235" y="274954"/>
            <a:ext cx="10650615" cy="718238"/>
          </a:xfrm>
        </p:spPr>
        <p:txBody>
          <a:bodyPr anchor="ctr"/>
          <a:lstStyle/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610235" y="1143607"/>
            <a:ext cx="10971531" cy="4983103"/>
          </a:xfrm>
        </p:spPr>
        <p:txBody>
          <a:bodyPr/>
          <a:lstStyle>
            <a:lvl1pPr marL="0" indent="180000">
              <a:buFont typeface="Wingdings" panose="05000000000000000000" pitchFamily="2" charset="2"/>
              <a:buChar char="n"/>
              <a:defRPr sz="2400"/>
            </a:lvl1pPr>
            <a:lvl2pPr marL="180000" indent="180000">
              <a:buFont typeface="Wingdings" panose="05000000000000000000" pitchFamily="2" charset="2"/>
              <a:buChar char="n"/>
              <a:defRPr sz="2400"/>
            </a:lvl2pPr>
            <a:lvl3pPr marL="360000" indent="180000">
              <a:buFont typeface="Wingdings" panose="05000000000000000000" pitchFamily="2" charset="2"/>
              <a:buChar char="n"/>
              <a:defRPr sz="2000"/>
            </a:lvl3pPr>
            <a:lvl4pPr marL="540000" indent="180000">
              <a:buFont typeface="Wingdings" panose="05000000000000000000" pitchFamily="2" charset="2"/>
              <a:buChar char="n"/>
              <a:defRPr sz="2000"/>
            </a:lvl4pPr>
            <a:lvl5pPr marL="720000" indent="180000">
              <a:buFont typeface="Wingdings" panose="05000000000000000000" pitchFamily="2" charset="2"/>
              <a:buChar char="n"/>
              <a:defRPr sz="1800"/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3044B-F6A3-40C7-9345-99CA56DF1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75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 descr="背景パターン が含まれている画像&#10;&#10;自動的に生成された説明">
            <a:extLst>
              <a:ext uri="{FF2B5EF4-FFF2-40B4-BE49-F238E27FC236}">
                <a16:creationId xmlns:a16="http://schemas.microsoft.com/office/drawing/2014/main" id="{CEF73813-F8A6-46EE-847F-CB2011C15F4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1E70D7FD-E757-4739-A07E-CD72C247158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366" y="0"/>
            <a:ext cx="7267268" cy="6858000"/>
          </a:xfrm>
          <a:prstGeom prst="rect">
            <a:avLst/>
          </a:prstGeom>
        </p:spPr>
      </p:pic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589547" y="274954"/>
            <a:ext cx="10671303" cy="718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10235" y="1143607"/>
            <a:ext cx="10971531" cy="4983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4164800" y="6357038"/>
            <a:ext cx="3862400" cy="364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8737027" y="6357038"/>
            <a:ext cx="2844739" cy="364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3044B-F6A3-40C7-9345-99CA56DF1615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直線コネクタ 11"/>
          <p:cNvCxnSpPr>
            <a:cxnSpLocks/>
          </p:cNvCxnSpPr>
          <p:nvPr/>
        </p:nvCxnSpPr>
        <p:spPr>
          <a:xfrm>
            <a:off x="392875" y="986589"/>
            <a:ext cx="11394000" cy="0"/>
          </a:xfrm>
          <a:prstGeom prst="line">
            <a:avLst/>
          </a:prstGeom>
          <a:ln w="57150">
            <a:solidFill>
              <a:srgbClr val="004C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381000" y="0"/>
            <a:ext cx="2839452" cy="204537"/>
          </a:xfrm>
          <a:prstGeom prst="rect">
            <a:avLst/>
          </a:prstGeom>
          <a:solidFill>
            <a:srgbClr val="004CB0"/>
          </a:solidFill>
          <a:ln w="571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2" name="Picture 8" descr="C:\Users\TechnoStar\Documents\TSData\0_Office\デザイン\Logo\CompanyLogo\2012.10.5_finalData\imgdata\technostar_logo_fnl.jpg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4981071" y="6159722"/>
            <a:ext cx="1932824" cy="662182"/>
          </a:xfrm>
          <a:prstGeom prst="rect">
            <a:avLst/>
          </a:prstGeom>
          <a:noFill/>
        </p:spPr>
      </p:pic>
      <p:cxnSp>
        <p:nvCxnSpPr>
          <p:cNvPr id="24" name="直線コネクタ 23"/>
          <p:cNvCxnSpPr>
            <a:cxnSpLocks/>
          </p:cNvCxnSpPr>
          <p:nvPr/>
        </p:nvCxnSpPr>
        <p:spPr>
          <a:xfrm>
            <a:off x="393474" y="6156157"/>
            <a:ext cx="11394000" cy="0"/>
          </a:xfrm>
          <a:prstGeom prst="line">
            <a:avLst/>
          </a:prstGeom>
          <a:ln w="28575">
            <a:solidFill>
              <a:srgbClr val="004C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5AE0996-6CD5-4815-82E9-C96E95B85F28}"/>
              </a:ext>
            </a:extLst>
          </p:cNvPr>
          <p:cNvSpPr/>
          <p:nvPr/>
        </p:nvSpPr>
        <p:spPr>
          <a:xfrm>
            <a:off x="538726" y="6199301"/>
            <a:ext cx="22210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b="0" dirty="0">
                <a:solidFill>
                  <a:schemeClr val="bg1">
                    <a:lumMod val="65000"/>
                  </a:schemeClr>
                </a:solidFill>
              </a:rPr>
              <a:t>© 2022 TechnoStar Co., Ltd.</a:t>
            </a:r>
          </a:p>
        </p:txBody>
      </p:sp>
    </p:spTree>
    <p:extLst>
      <p:ext uri="{BB962C8B-B14F-4D97-AF65-F5344CB8AC3E}">
        <p14:creationId xmlns:p14="http://schemas.microsoft.com/office/powerpoint/2010/main" val="145171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89" r:id="rId2"/>
    <p:sldLayoutId id="2147483688" r:id="rId3"/>
    <p:sldLayoutId id="2147483687" r:id="rId4"/>
    <p:sldLayoutId id="2147483674" r:id="rId5"/>
    <p:sldLayoutId id="2147483673" r:id="rId6"/>
    <p:sldLayoutId id="2147483672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2800" b="1" kern="1200">
          <a:solidFill>
            <a:srgbClr val="013C80"/>
          </a:solidFill>
          <a:latin typeface="Meiryo" pitchFamily="50" charset="-128"/>
          <a:ea typeface="Meiryo" pitchFamily="50" charset="-128"/>
          <a:cs typeface="Meiryo" pitchFamily="50" charset="-128"/>
        </a:defRPr>
      </a:lvl1pPr>
    </p:titleStyle>
    <p:bodyStyle>
      <a:lvl1pPr marL="0" indent="180000" algn="l" defTabSz="914400" rtl="0" eaLnBrk="1" latinLnBrk="0" hangingPunct="1">
        <a:spcBef>
          <a:spcPct val="20000"/>
        </a:spcBef>
        <a:buClr>
          <a:srgbClr val="013C80"/>
        </a:buClr>
        <a:buFont typeface="Wingdings" panose="05000000000000000000" pitchFamily="2" charset="2"/>
        <a:buChar char="n"/>
        <a:defRPr kumimoji="1" sz="2400" b="1" kern="1200">
          <a:solidFill>
            <a:schemeClr val="tx1"/>
          </a:solidFill>
          <a:latin typeface="Meiryo" pitchFamily="50" charset="-128"/>
          <a:ea typeface="Meiryo" pitchFamily="50" charset="-128"/>
          <a:cs typeface="Meiryo" pitchFamily="50" charset="-128"/>
        </a:defRPr>
      </a:lvl1pPr>
      <a:lvl2pPr marL="180000" indent="180000" algn="l" defTabSz="914400" rtl="0" eaLnBrk="1" latinLnBrk="0" hangingPunct="1">
        <a:spcBef>
          <a:spcPct val="20000"/>
        </a:spcBef>
        <a:buClr>
          <a:srgbClr val="013C80"/>
        </a:buClr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Meiryo" pitchFamily="50" charset="-128"/>
          <a:ea typeface="Meiryo" pitchFamily="50" charset="-128"/>
          <a:cs typeface="Meiryo" pitchFamily="50" charset="-128"/>
        </a:defRPr>
      </a:lvl2pPr>
      <a:lvl3pPr marL="360000" indent="180000" algn="l" defTabSz="914400" rtl="0" eaLnBrk="1" latinLnBrk="0" hangingPunct="1">
        <a:spcBef>
          <a:spcPct val="20000"/>
        </a:spcBef>
        <a:buClr>
          <a:srgbClr val="013C80"/>
        </a:buClr>
        <a:buFont typeface="Wingdings" panose="05000000000000000000" pitchFamily="2" charset="2"/>
        <a:buChar char="n"/>
        <a:defRPr kumimoji="1" sz="2000" b="0" kern="1200">
          <a:solidFill>
            <a:schemeClr val="tx1"/>
          </a:solidFill>
          <a:latin typeface="Meiryo" pitchFamily="50" charset="-128"/>
          <a:ea typeface="Meiryo" pitchFamily="50" charset="-128"/>
          <a:cs typeface="Meiryo" pitchFamily="50" charset="-128"/>
        </a:defRPr>
      </a:lvl3pPr>
      <a:lvl4pPr marL="540000" indent="180000" algn="l" defTabSz="914400" rtl="0" eaLnBrk="1" latinLnBrk="0" hangingPunct="1">
        <a:spcBef>
          <a:spcPct val="20000"/>
        </a:spcBef>
        <a:buClr>
          <a:srgbClr val="013C80"/>
        </a:buClr>
        <a:buFont typeface="Wingdings" panose="05000000000000000000" pitchFamily="2" charset="2"/>
        <a:buChar char="n"/>
        <a:defRPr kumimoji="1" sz="1800" kern="1200">
          <a:solidFill>
            <a:schemeClr val="tx1"/>
          </a:solidFill>
          <a:latin typeface="Meiryo" pitchFamily="50" charset="-128"/>
          <a:ea typeface="Meiryo" pitchFamily="50" charset="-128"/>
          <a:cs typeface="Meiryo" pitchFamily="50" charset="-128"/>
        </a:defRPr>
      </a:lvl4pPr>
      <a:lvl5pPr marL="720000" indent="180000" algn="l" defTabSz="914400" rtl="0" eaLnBrk="1" latinLnBrk="0" hangingPunct="1">
        <a:spcBef>
          <a:spcPct val="20000"/>
        </a:spcBef>
        <a:buClr>
          <a:srgbClr val="013C80"/>
        </a:buClr>
        <a:buFont typeface="Wingdings" panose="05000000000000000000" pitchFamily="2" charset="2"/>
        <a:buChar char="n"/>
        <a:defRPr kumimoji="1" sz="1600" kern="1200">
          <a:solidFill>
            <a:schemeClr val="tx1"/>
          </a:solidFill>
          <a:latin typeface="Meiryo" pitchFamily="50" charset="-128"/>
          <a:ea typeface="Meiryo" pitchFamily="50" charset="-128"/>
          <a:cs typeface="Meiryo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 descr="背景パターン が含まれている画像&#10;&#10;自動的に生成された説明">
            <a:extLst>
              <a:ext uri="{FF2B5EF4-FFF2-40B4-BE49-F238E27FC236}">
                <a16:creationId xmlns:a16="http://schemas.microsoft.com/office/drawing/2014/main" id="{CEF73813-F8A6-46EE-847F-CB2011C15F4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1E70D7FD-E757-4739-A07E-CD72C247158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366" y="0"/>
            <a:ext cx="7267268" cy="6858000"/>
          </a:xfrm>
          <a:prstGeom prst="rect">
            <a:avLst/>
          </a:prstGeom>
        </p:spPr>
      </p:pic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589547" y="274954"/>
            <a:ext cx="10671303" cy="718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10235" y="1143607"/>
            <a:ext cx="10971531" cy="4983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4164800" y="6357038"/>
            <a:ext cx="3862400" cy="364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8737027" y="6357038"/>
            <a:ext cx="2844739" cy="364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3044B-F6A3-40C7-9345-99CA56DF1615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直線コネクタ 11"/>
          <p:cNvCxnSpPr>
            <a:cxnSpLocks/>
          </p:cNvCxnSpPr>
          <p:nvPr/>
        </p:nvCxnSpPr>
        <p:spPr>
          <a:xfrm>
            <a:off x="392875" y="986589"/>
            <a:ext cx="11394000" cy="0"/>
          </a:xfrm>
          <a:prstGeom prst="line">
            <a:avLst/>
          </a:prstGeom>
          <a:ln w="57150">
            <a:solidFill>
              <a:srgbClr val="004C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381000" y="0"/>
            <a:ext cx="2839452" cy="204537"/>
          </a:xfrm>
          <a:prstGeom prst="rect">
            <a:avLst/>
          </a:prstGeom>
          <a:solidFill>
            <a:srgbClr val="004CB0"/>
          </a:solidFill>
          <a:ln w="571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2" name="Picture 8" descr="C:\Users\TechnoStar\Documents\TSData\0_Office\デザイン\Logo\CompanyLogo\2012.10.5_finalData\imgdata\technostar_logo_fnl.jp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4981071" y="6159722"/>
            <a:ext cx="1932824" cy="662182"/>
          </a:xfrm>
          <a:prstGeom prst="rect">
            <a:avLst/>
          </a:prstGeom>
          <a:noFill/>
        </p:spPr>
      </p:pic>
      <p:cxnSp>
        <p:nvCxnSpPr>
          <p:cNvPr id="24" name="直線コネクタ 23"/>
          <p:cNvCxnSpPr>
            <a:cxnSpLocks/>
          </p:cNvCxnSpPr>
          <p:nvPr/>
        </p:nvCxnSpPr>
        <p:spPr>
          <a:xfrm>
            <a:off x="393474" y="6156157"/>
            <a:ext cx="11394000" cy="0"/>
          </a:xfrm>
          <a:prstGeom prst="line">
            <a:avLst/>
          </a:prstGeom>
          <a:ln w="28575">
            <a:solidFill>
              <a:srgbClr val="004C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5AE0996-6CD5-4815-82E9-C96E95B85F28}"/>
              </a:ext>
            </a:extLst>
          </p:cNvPr>
          <p:cNvSpPr/>
          <p:nvPr/>
        </p:nvSpPr>
        <p:spPr>
          <a:xfrm>
            <a:off x="538726" y="6199301"/>
            <a:ext cx="22210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b="0" dirty="0">
                <a:solidFill>
                  <a:schemeClr val="bg1">
                    <a:lumMod val="65000"/>
                  </a:schemeClr>
                </a:solidFill>
              </a:rPr>
              <a:t>© 2022 TechnoStar Co., Ltd.</a:t>
            </a:r>
          </a:p>
        </p:txBody>
      </p:sp>
    </p:spTree>
    <p:extLst>
      <p:ext uri="{BB962C8B-B14F-4D97-AF65-F5344CB8AC3E}">
        <p14:creationId xmlns:p14="http://schemas.microsoft.com/office/powerpoint/2010/main" val="1361929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2800" b="1" kern="1200">
          <a:solidFill>
            <a:srgbClr val="013C80"/>
          </a:solidFill>
          <a:latin typeface="Meiryo" pitchFamily="50" charset="-128"/>
          <a:ea typeface="Meiryo" pitchFamily="50" charset="-128"/>
          <a:cs typeface="Meiryo" pitchFamily="50" charset="-128"/>
        </a:defRPr>
      </a:lvl1pPr>
    </p:titleStyle>
    <p:bodyStyle>
      <a:lvl1pPr marL="0" indent="180000" algn="l" defTabSz="914400" rtl="0" eaLnBrk="1" latinLnBrk="0" hangingPunct="1">
        <a:spcBef>
          <a:spcPct val="20000"/>
        </a:spcBef>
        <a:buClr>
          <a:srgbClr val="013C80"/>
        </a:buClr>
        <a:buFont typeface="Wingdings" panose="05000000000000000000" pitchFamily="2" charset="2"/>
        <a:buChar char="n"/>
        <a:defRPr kumimoji="1" sz="2400" b="1" kern="1200">
          <a:solidFill>
            <a:schemeClr val="tx1"/>
          </a:solidFill>
          <a:latin typeface="Meiryo" pitchFamily="50" charset="-128"/>
          <a:ea typeface="Meiryo" pitchFamily="50" charset="-128"/>
          <a:cs typeface="Meiryo" pitchFamily="50" charset="-128"/>
        </a:defRPr>
      </a:lvl1pPr>
      <a:lvl2pPr marL="180000" indent="180000" algn="l" defTabSz="914400" rtl="0" eaLnBrk="1" latinLnBrk="0" hangingPunct="1">
        <a:spcBef>
          <a:spcPct val="20000"/>
        </a:spcBef>
        <a:buClr>
          <a:srgbClr val="013C80"/>
        </a:buClr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Meiryo" pitchFamily="50" charset="-128"/>
          <a:ea typeface="Meiryo" pitchFamily="50" charset="-128"/>
          <a:cs typeface="Meiryo" pitchFamily="50" charset="-128"/>
        </a:defRPr>
      </a:lvl2pPr>
      <a:lvl3pPr marL="360000" indent="180000" algn="l" defTabSz="914400" rtl="0" eaLnBrk="1" latinLnBrk="0" hangingPunct="1">
        <a:spcBef>
          <a:spcPct val="20000"/>
        </a:spcBef>
        <a:buClr>
          <a:srgbClr val="013C80"/>
        </a:buClr>
        <a:buFont typeface="Wingdings" panose="05000000000000000000" pitchFamily="2" charset="2"/>
        <a:buChar char="n"/>
        <a:defRPr kumimoji="1" sz="2000" b="0" kern="1200">
          <a:solidFill>
            <a:schemeClr val="tx1"/>
          </a:solidFill>
          <a:latin typeface="Meiryo" pitchFamily="50" charset="-128"/>
          <a:ea typeface="Meiryo" pitchFamily="50" charset="-128"/>
          <a:cs typeface="Meiryo" pitchFamily="50" charset="-128"/>
        </a:defRPr>
      </a:lvl3pPr>
      <a:lvl4pPr marL="540000" indent="180000" algn="l" defTabSz="914400" rtl="0" eaLnBrk="1" latinLnBrk="0" hangingPunct="1">
        <a:spcBef>
          <a:spcPct val="20000"/>
        </a:spcBef>
        <a:buClr>
          <a:srgbClr val="013C80"/>
        </a:buClr>
        <a:buFont typeface="Wingdings" panose="05000000000000000000" pitchFamily="2" charset="2"/>
        <a:buChar char="n"/>
        <a:defRPr kumimoji="1" sz="1800" kern="1200">
          <a:solidFill>
            <a:schemeClr val="tx1"/>
          </a:solidFill>
          <a:latin typeface="Meiryo" pitchFamily="50" charset="-128"/>
          <a:ea typeface="Meiryo" pitchFamily="50" charset="-128"/>
          <a:cs typeface="Meiryo" pitchFamily="50" charset="-128"/>
        </a:defRPr>
      </a:lvl4pPr>
      <a:lvl5pPr marL="720000" indent="180000" algn="l" defTabSz="914400" rtl="0" eaLnBrk="1" latinLnBrk="0" hangingPunct="1">
        <a:spcBef>
          <a:spcPct val="20000"/>
        </a:spcBef>
        <a:buClr>
          <a:srgbClr val="013C80"/>
        </a:buClr>
        <a:buFont typeface="Wingdings" panose="05000000000000000000" pitchFamily="2" charset="2"/>
        <a:buChar char="n"/>
        <a:defRPr kumimoji="1" sz="1600" kern="1200">
          <a:solidFill>
            <a:schemeClr val="tx1"/>
          </a:solidFill>
          <a:latin typeface="Meiryo" pitchFamily="50" charset="-128"/>
          <a:ea typeface="Meiryo" pitchFamily="50" charset="-128"/>
          <a:cs typeface="Meiryo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8B431711-65A0-4B81-A86C-20F867B57F6A}" vid="{FB3AC044-087D-4105-84A4-428B7521E3B9}"/>
    </a:ext>
  </a:extLst>
</a:theme>
</file>

<file path=ppt/theme/theme2.xml><?xml version="1.0" encoding="utf-8"?>
<a:theme xmlns:a="http://schemas.openxmlformats.org/drawingml/2006/main" name="1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8B431711-65A0-4B81-A86C-20F867B57F6A}" vid="{FB3AC044-087D-4105-84A4-428B7521E3B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6983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0</vt:i4>
      </vt:variant>
    </vt:vector>
  </HeadingPairs>
  <TitlesOfParts>
    <vt:vector size="6" baseType="lpstr">
      <vt:lpstr>Meiryo</vt:lpstr>
      <vt:lpstr>Arial</vt:lpstr>
      <vt:lpstr>Calibri</vt:lpstr>
      <vt:lpstr>Wingdings</vt:lpstr>
      <vt:lpstr>Theme1</vt:lpstr>
      <vt:lpstr>1_Theme1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Yamanami(Nghiep)</dc:creator>
  <cp:lastModifiedBy>Yamanami(Nghiep)</cp:lastModifiedBy>
  <cp:revision>808</cp:revision>
  <dcterms:created xsi:type="dcterms:W3CDTF">2022-10-04T06:37:55Z</dcterms:created>
  <dcterms:modified xsi:type="dcterms:W3CDTF">2023-05-07T01:06:27Z</dcterms:modified>
</cp:coreProperties>
</file>