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5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0444-0855-0445-8015-2BAF61468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430058"/>
          </a:xfrm>
        </p:spPr>
        <p:txBody>
          <a:bodyPr/>
          <a:lstStyle/>
          <a:p>
            <a:r>
              <a:rPr lang="en-US" dirty="0"/>
              <a:t>CS523 – BDT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46742-A13C-434A-87F8-CAF472767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630" y="3435926"/>
            <a:ext cx="8689976" cy="23460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/>
              <a:t>Prof. </a:t>
            </a:r>
            <a:r>
              <a:rPr lang="en-US" b="1" dirty="0" err="1" smtClean="0"/>
              <a:t>mrudula</a:t>
            </a:r>
            <a:r>
              <a:rPr lang="en-US" b="1" dirty="0" smtClean="0"/>
              <a:t> </a:t>
            </a:r>
            <a:r>
              <a:rPr lang="en-US" b="1" dirty="0" err="1" smtClean="0"/>
              <a:t>mukadam</a:t>
            </a:r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Penguin </a:t>
            </a:r>
            <a:r>
              <a:rPr lang="en-US" b="1" dirty="0"/>
              <a:t>GROUP</a:t>
            </a:r>
          </a:p>
          <a:p>
            <a:pPr algn="l"/>
            <a:r>
              <a:rPr lang="en-US" dirty="0"/>
              <a:t>HOANG DUY </a:t>
            </a:r>
            <a:r>
              <a:rPr lang="en-US" dirty="0" smtClean="0"/>
              <a:t>VU - 986170</a:t>
            </a:r>
            <a:endParaRPr lang="en-US" dirty="0"/>
          </a:p>
          <a:p>
            <a:pPr algn="l"/>
            <a:r>
              <a:rPr lang="en-US" dirty="0" err="1"/>
              <a:t>NGuyEN</a:t>
            </a:r>
            <a:r>
              <a:rPr lang="en-US" dirty="0"/>
              <a:t> TRUNG </a:t>
            </a:r>
            <a:r>
              <a:rPr lang="en-US" dirty="0" smtClean="0"/>
              <a:t>VO - 986241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6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347D-2578-A241-891A-D6AE0AED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en-US"/>
              <a:t>	</a:t>
            </a:r>
            <a:r>
              <a:rPr lang="en-US" smtClean="0"/>
              <a:t>Description</a:t>
            </a:r>
            <a:br>
              <a:rPr lang="en-US" smtClean="0"/>
            </a:br>
            <a:r>
              <a:rPr lang="en-US" smtClean="0"/>
              <a:t>JOBs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47A0-7A58-434A-AEDB-1DB9953F18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Using Spark streaming to stream data</a:t>
            </a:r>
          </a:p>
          <a:p>
            <a:r>
              <a:rPr lang="en-US" dirty="0"/>
              <a:t>Using </a:t>
            </a:r>
            <a:r>
              <a:rPr lang="en-US" dirty="0" err="1"/>
              <a:t>hbase</a:t>
            </a:r>
            <a:r>
              <a:rPr lang="en-US" dirty="0"/>
              <a:t>/hive to store data</a:t>
            </a:r>
          </a:p>
          <a:p>
            <a:r>
              <a:rPr lang="en-US" dirty="0"/>
              <a:t>Using spark </a:t>
            </a:r>
            <a:r>
              <a:rPr lang="en-US" dirty="0" err="1"/>
              <a:t>sql</a:t>
            </a:r>
            <a:r>
              <a:rPr lang="en-US" dirty="0"/>
              <a:t> to analyze data</a:t>
            </a:r>
          </a:p>
          <a:p>
            <a:r>
              <a:rPr lang="en-US" dirty="0"/>
              <a:t>Using tool to visualize data</a:t>
            </a:r>
          </a:p>
          <a:p>
            <a:r>
              <a:rPr lang="en-US" dirty="0"/>
              <a:t>Simple demo using </a:t>
            </a:r>
            <a:r>
              <a:rPr lang="en-US" dirty="0" err="1"/>
              <a:t>kafka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193B-9CCC-3548-A81C-0D842330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580985"/>
          </a:xfrm>
        </p:spPr>
        <p:txBody>
          <a:bodyPr/>
          <a:lstStyle/>
          <a:p>
            <a:r>
              <a:rPr lang="en-US" dirty="0"/>
              <a:t>PROJECT TIMELINE</a:t>
            </a:r>
            <a:br>
              <a:rPr lang="en-US" dirty="0"/>
            </a:br>
            <a:r>
              <a:rPr lang="en-US" sz="2800" dirty="0"/>
              <a:t>(03/14 – 03/18)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BE10-1C75-BE4C-81AF-3D602DBA3A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Day 1 – TOPICs BRAINSTORM, TECHNOLOGIES Will BE USED</a:t>
            </a:r>
          </a:p>
          <a:p>
            <a:r>
              <a:rPr lang="en-US" dirty="0"/>
              <a:t>DAY 2 – sharpening Knowledge, conducting research</a:t>
            </a:r>
          </a:p>
          <a:p>
            <a:r>
              <a:rPr lang="en-US" dirty="0"/>
              <a:t>day 3 – preparing environment, creating simple demo</a:t>
            </a:r>
          </a:p>
          <a:p>
            <a:r>
              <a:rPr lang="en-US" dirty="0"/>
              <a:t>Day 4 – integrating, testing, trouble shooting</a:t>
            </a:r>
          </a:p>
          <a:p>
            <a:r>
              <a:rPr lang="en-US" dirty="0"/>
              <a:t>day 5 –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9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4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19D8-260A-3A42-9AAE-10DCC067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34997"/>
          </a:xfrm>
        </p:spPr>
        <p:txBody>
          <a:bodyPr/>
          <a:lstStyle/>
          <a:p>
            <a:r>
              <a:rPr lang="en-US" dirty="0"/>
              <a:t>Data streaming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2466F-678E-DD4C-BD33-3705F4EA53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4921" y="1405063"/>
            <a:ext cx="1422400" cy="14224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C71C43-E8DC-DA4D-9267-63661A3C1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75" t="28054" r="24413" b="23771"/>
          <a:stretch/>
        </p:blipFill>
        <p:spPr>
          <a:xfrm>
            <a:off x="3461749" y="3250225"/>
            <a:ext cx="1261387" cy="11571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7F26F-A049-3D40-9A90-3DC69EB5D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44656"/>
            <a:ext cx="2785727" cy="1703810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8AFE8AAF-559D-6948-934A-2C38EC08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21" y="2944656"/>
            <a:ext cx="1422400" cy="1422400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C10C060B-4DFA-1F40-AE21-0A98B7E1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74" y="4375153"/>
            <a:ext cx="1422400" cy="1422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98EBE2-2FEE-C548-BCB8-4E40658D0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076" y="3089771"/>
            <a:ext cx="1831883" cy="1413579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1FA1EBC0-DA2A-094B-90DC-BBAA6170CE76}"/>
              </a:ext>
            </a:extLst>
          </p:cNvPr>
          <p:cNvSpPr/>
          <p:nvPr/>
        </p:nvSpPr>
        <p:spPr>
          <a:xfrm>
            <a:off x="2514543" y="3560008"/>
            <a:ext cx="1086647" cy="473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6CBE19F-9972-754C-9DD2-CC31035816FF}"/>
              </a:ext>
            </a:extLst>
          </p:cNvPr>
          <p:cNvSpPr/>
          <p:nvPr/>
        </p:nvSpPr>
        <p:spPr>
          <a:xfrm>
            <a:off x="4727922" y="3560008"/>
            <a:ext cx="1086647" cy="473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C309AA5-FFD4-0C46-AE2A-1E2D551AFF39}"/>
              </a:ext>
            </a:extLst>
          </p:cNvPr>
          <p:cNvSpPr/>
          <p:nvPr/>
        </p:nvSpPr>
        <p:spPr>
          <a:xfrm>
            <a:off x="8957333" y="3560008"/>
            <a:ext cx="1086647" cy="473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CBB79FE-DAE0-9146-B9B2-C6E12FF2EACE}"/>
              </a:ext>
            </a:extLst>
          </p:cNvPr>
          <p:cNvSpPr/>
          <p:nvPr/>
        </p:nvSpPr>
        <p:spPr>
          <a:xfrm>
            <a:off x="4082263" y="4717185"/>
            <a:ext cx="1732306" cy="1371834"/>
          </a:xfrm>
          <a:prstGeom prst="wedgeRoundRectCallout">
            <a:avLst>
              <a:gd name="adj1" fmla="val 16102"/>
              <a:gd name="adj2" fmla="val -1070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6D81FC-0E77-D84E-99DE-729CC3D54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205" y="4843225"/>
            <a:ext cx="1238422" cy="1238422"/>
          </a:xfrm>
          <a:prstGeom prst="rect">
            <a:avLst/>
          </a:prstGeom>
        </p:spPr>
      </p:pic>
      <p:sp>
        <p:nvSpPr>
          <p:cNvPr id="24" name="Round Single Corner Rectangle 23">
            <a:extLst>
              <a:ext uri="{FF2B5EF4-FFF2-40B4-BE49-F238E27FC236}">
                <a16:creationId xmlns:a16="http://schemas.microsoft.com/office/drawing/2014/main" id="{87A5C064-1A43-594A-A12D-450E0E3BD2C3}"/>
              </a:ext>
            </a:extLst>
          </p:cNvPr>
          <p:cNvSpPr/>
          <p:nvPr/>
        </p:nvSpPr>
        <p:spPr>
          <a:xfrm>
            <a:off x="801061" y="1278080"/>
            <a:ext cx="1614281" cy="5101466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A88BB-56A0-0C4A-A3D8-F913075E0C05}"/>
              </a:ext>
            </a:extLst>
          </p:cNvPr>
          <p:cNvSpPr txBox="1"/>
          <p:nvPr/>
        </p:nvSpPr>
        <p:spPr>
          <a:xfrm>
            <a:off x="728417" y="5884145"/>
            <a:ext cx="171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JOB Description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4073F2F7-0339-1947-9B09-6FB709E16752}"/>
              </a:ext>
            </a:extLst>
          </p:cNvPr>
          <p:cNvSpPr/>
          <p:nvPr/>
        </p:nvSpPr>
        <p:spPr>
          <a:xfrm>
            <a:off x="8311674" y="4754609"/>
            <a:ext cx="1732306" cy="1371834"/>
          </a:xfrm>
          <a:prstGeom prst="wedgeRoundRectCallout">
            <a:avLst>
              <a:gd name="adj1" fmla="val 16102"/>
              <a:gd name="adj2" fmla="val -1070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HappyBase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3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6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BEB3-B722-774F-828E-CA0DD6C0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QUERY &amp;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04843-3B29-ED4D-A7F8-EA3B5332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289" y="2611843"/>
            <a:ext cx="1831883" cy="1413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FFB03-4576-FE48-A025-A24271F1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097" y="2611843"/>
            <a:ext cx="1372451" cy="1232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43B06-777E-844D-9129-6F8A22BC9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513" y="2519716"/>
            <a:ext cx="3834596" cy="1417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AB6D7D-B46C-A84B-8B94-CF0C14B77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99" y="2423589"/>
            <a:ext cx="1790081" cy="1790081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F9BD236B-C54C-3D45-A9F5-F06796B12D03}"/>
              </a:ext>
            </a:extLst>
          </p:cNvPr>
          <p:cNvSpPr/>
          <p:nvPr/>
        </p:nvSpPr>
        <p:spPr>
          <a:xfrm>
            <a:off x="2073980" y="3082075"/>
            <a:ext cx="1086647" cy="473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DD0AE9F-95BC-E344-8051-CD7CB914CC14}"/>
              </a:ext>
            </a:extLst>
          </p:cNvPr>
          <p:cNvSpPr/>
          <p:nvPr/>
        </p:nvSpPr>
        <p:spPr>
          <a:xfrm>
            <a:off x="6867450" y="3082075"/>
            <a:ext cx="1086647" cy="473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91EA631-C92B-9046-ABC6-412F51122685}"/>
              </a:ext>
            </a:extLst>
          </p:cNvPr>
          <p:cNvSpPr/>
          <p:nvPr/>
        </p:nvSpPr>
        <p:spPr>
          <a:xfrm>
            <a:off x="9326548" y="3082076"/>
            <a:ext cx="1086647" cy="473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8027-F033-4345-B0AB-2A6BC265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dirty="0"/>
              <a:t>OUR WORKING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52A4F1-7992-6D4C-80DC-DCC54893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1" y="2686899"/>
            <a:ext cx="5838905" cy="3855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3408F1-C37F-B84C-AE88-50FD88653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43679">
            <a:off x="479880" y="1417845"/>
            <a:ext cx="5429307" cy="3593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4837A-6D68-7A4E-AB4D-516C50B44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680" y="1032576"/>
            <a:ext cx="6407307" cy="4060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C5F113-5487-0843-985F-60C86D26F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035" y="3617256"/>
            <a:ext cx="4642873" cy="29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5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62D3-DCD8-4B47-BF67-C2223ED6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B4B069-F026-4B42-9381-E42B905A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73" y="1760837"/>
            <a:ext cx="7210854" cy="40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1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DD3099-2D99-7D41-8CFE-C8B381635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1668158"/>
            <a:ext cx="3073399" cy="30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628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162</TotalTime>
  <Words>102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CS523 – BDT Project  </vt:lpstr>
      <vt:lpstr>Project Description JOBs ANALYSIS</vt:lpstr>
      <vt:lpstr>PROJECT TIMELINE (03/14 – 03/18)</vt:lpstr>
      <vt:lpstr>Data streaming flow</vt:lpstr>
      <vt:lpstr>DATA QUERY &amp; Visualization</vt:lpstr>
      <vt:lpstr>OUR WORKING 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CS523 – JOB ANALYZE Project </dc:title>
  <dc:creator>Nguyen Trung Vo</dc:creator>
  <cp:lastModifiedBy>Ryan</cp:lastModifiedBy>
  <cp:revision>16</cp:revision>
  <dcterms:created xsi:type="dcterms:W3CDTF">2018-03-19T02:12:04Z</dcterms:created>
  <dcterms:modified xsi:type="dcterms:W3CDTF">2018-03-19T15:43:51Z</dcterms:modified>
</cp:coreProperties>
</file>