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322" r:id="rId3"/>
    <p:sldId id="293" r:id="rId4"/>
    <p:sldId id="306" r:id="rId5"/>
    <p:sldId id="294" r:id="rId6"/>
    <p:sldId id="295" r:id="rId7"/>
    <p:sldId id="296" r:id="rId8"/>
    <p:sldId id="297" r:id="rId9"/>
    <p:sldId id="303" r:id="rId10"/>
    <p:sldId id="304" r:id="rId11"/>
    <p:sldId id="305" r:id="rId12"/>
    <p:sldId id="302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  <p:sldId id="317" r:id="rId24"/>
    <p:sldId id="318" r:id="rId25"/>
    <p:sldId id="319" r:id="rId26"/>
    <p:sldId id="320" r:id="rId27"/>
    <p:sldId id="321" r:id="rId2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623" autoAdjust="0"/>
  </p:normalViewPr>
  <p:slideViewPr>
    <p:cSldViewPr>
      <p:cViewPr>
        <p:scale>
          <a:sx n="66" d="100"/>
          <a:sy n="66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60412-C67B-40B2-9B4F-B049DD7CDAB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784-761D-4C27-B387-54C92684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FB784-761D-4C27-B387-54C926842C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473A5F-DD6F-4C00-96A6-6CAFDCA742C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469F2F5-3A40-42A7-8FCC-AD84A0D11D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O/object.html" TargetMode="External"/><Relationship Id="rId2" Type="http://schemas.openxmlformats.org/officeDocument/2006/relationships/hyperlink" Target="https://www.webopedia.com/TERM/J/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TERM/J/JavaBea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org/json/JSONArray.html" TargetMode="External"/><Relationship Id="rId2" Type="http://schemas.openxmlformats.org/officeDocument/2006/relationships/hyperlink" Target="https://developer.android.com/reference/org/json/JSON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371600"/>
            <a:ext cx="5652868" cy="2868168"/>
          </a:xfrm>
        </p:spPr>
        <p:txBody>
          <a:bodyPr/>
          <a:lstStyle/>
          <a:p>
            <a:r>
              <a:rPr lang="en-US" dirty="0"/>
              <a:t>Lesson – 9 </a:t>
            </a:r>
            <a:br>
              <a:rPr lang="en-US" dirty="0"/>
            </a:br>
            <a:r>
              <a:rPr lang="en-US" dirty="0" smtClean="0"/>
              <a:t>JSON &amp; </a:t>
            </a:r>
            <a:r>
              <a:rPr lang="en-US" dirty="0" err="1" smtClean="0"/>
              <a:t>Gson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Retrieve from File and Store into JSON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path = </a:t>
            </a:r>
            <a:r>
              <a:rPr lang="en-US" dirty="0" err="1"/>
              <a:t>Environment.</a:t>
            </a:r>
            <a:r>
              <a:rPr lang="en-US" i="1" dirty="0" err="1"/>
              <a:t>getExternalStorageDirectory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 err="1"/>
              <a:t>getAbsolutePath</a:t>
            </a:r>
            <a:r>
              <a:rPr lang="en-US" dirty="0"/>
              <a:t>()+</a:t>
            </a:r>
            <a:r>
              <a:rPr lang="en-US" b="1" dirty="0"/>
              <a:t>"/</a:t>
            </a:r>
            <a:r>
              <a:rPr lang="en-US" b="1" dirty="0" err="1"/>
              <a:t>employe.json</a:t>
            </a:r>
            <a:r>
              <a:rPr lang="en-US" b="1" dirty="0"/>
              <a:t>"</a:t>
            </a:r>
            <a:r>
              <a:rPr lang="en-US" dirty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File </a:t>
            </a:r>
            <a:r>
              <a:rPr lang="en-US" sz="2800" dirty="0"/>
              <a:t>f=</a:t>
            </a:r>
            <a:r>
              <a:rPr lang="en-US" sz="2800" b="1" dirty="0"/>
              <a:t>new </a:t>
            </a:r>
            <a:r>
              <a:rPr lang="en-US" sz="2800" dirty="0"/>
              <a:t>File(path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FileReader</a:t>
            </a:r>
            <a:r>
              <a:rPr lang="en-US" sz="2800" dirty="0" smtClean="0"/>
              <a:t> </a:t>
            </a:r>
            <a:r>
              <a:rPr lang="en-US" sz="2800" dirty="0"/>
              <a:t>reader = </a:t>
            </a:r>
            <a:r>
              <a:rPr lang="en-US" sz="2800" b="1" dirty="0"/>
              <a:t>new </a:t>
            </a:r>
            <a:r>
              <a:rPr lang="en-US" sz="2800" dirty="0" err="1"/>
              <a:t>FileReader</a:t>
            </a:r>
            <a:r>
              <a:rPr lang="en-US" sz="2800" dirty="0"/>
              <a:t>(f);</a:t>
            </a:r>
            <a:br>
              <a:rPr lang="en-US" sz="2800" dirty="0"/>
            </a:br>
            <a:r>
              <a:rPr lang="en-US" sz="2800" dirty="0" smtClean="0"/>
              <a:t>	String </a:t>
            </a:r>
            <a:r>
              <a:rPr lang="en-US" sz="2800" dirty="0" err="1"/>
              <a:t>msg</a:t>
            </a:r>
            <a:r>
              <a:rPr lang="en-US" sz="2800" dirty="0"/>
              <a:t> = </a:t>
            </a:r>
            <a:r>
              <a:rPr lang="en-US" sz="2800" b="1" dirty="0"/>
              <a:t>""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reader.read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 smtClean="0"/>
              <a:t>	     </a:t>
            </a:r>
            <a:r>
              <a:rPr lang="en-US" sz="2800" b="1" dirty="0" smtClean="0"/>
              <a:t>while 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 != -1) {</a:t>
            </a:r>
            <a:r>
              <a:rPr lang="en-US" sz="2000" dirty="0"/>
              <a:t> </a:t>
            </a:r>
            <a:r>
              <a:rPr lang="en-US" sz="2000" i="1" dirty="0"/>
              <a:t>// Check the file is empty or not</a:t>
            </a:r>
            <a:br>
              <a:rPr lang="en-US" sz="2000" i="1" dirty="0"/>
            </a:br>
            <a:r>
              <a:rPr lang="en-US" sz="2800" i="1" dirty="0"/>
              <a:t>    </a:t>
            </a:r>
            <a:r>
              <a:rPr lang="en-US" sz="2800" i="1" dirty="0" smtClean="0"/>
              <a:t>		</a:t>
            </a:r>
            <a:r>
              <a:rPr lang="en-US" sz="2800" dirty="0" err="1" smtClean="0"/>
              <a:t>msg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msg</a:t>
            </a:r>
            <a:r>
              <a:rPr lang="en-US" sz="2800" dirty="0"/>
              <a:t> + (</a:t>
            </a:r>
            <a:r>
              <a:rPr lang="en-US" sz="2800" b="1" dirty="0"/>
              <a:t>char</a:t>
            </a:r>
            <a:r>
              <a:rPr lang="en-US" sz="2800" dirty="0"/>
              <a:t>)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		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reader.read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 smtClean="0"/>
              <a:t>	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5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Retrieve from File and Store into JSON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Pass the String object and retrieve as a </a:t>
            </a:r>
            <a:r>
              <a:rPr lang="en-US" sz="2000" dirty="0" err="1" smtClean="0"/>
              <a:t>JSONObejct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 err="1" smtClean="0">
                <a:solidFill>
                  <a:schemeClr val="tx2"/>
                </a:solidFill>
              </a:rPr>
              <a:t>JSONObject</a:t>
            </a:r>
            <a:r>
              <a:rPr lang="en-US" dirty="0" smtClean="0">
                <a:solidFill>
                  <a:schemeClr val="tx2"/>
                </a:solidFill>
              </a:rPr>
              <a:t> object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b="1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JSONObject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msg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200" i="1" dirty="0" smtClean="0"/>
              <a:t>// </a:t>
            </a:r>
            <a:r>
              <a:rPr lang="en-US" sz="2200" i="1" dirty="0"/>
              <a:t>Pass the Key name which is used on writing into JSON object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tx2"/>
                </a:solidFill>
              </a:rPr>
              <a:t>JSONArray</a:t>
            </a:r>
            <a:r>
              <a:rPr lang="en-US" dirty="0" smtClean="0">
                <a:solidFill>
                  <a:schemeClr val="tx2"/>
                </a:solidFill>
              </a:rPr>
              <a:t> array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object.getJSONArray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"employees</a:t>
            </a:r>
            <a:r>
              <a:rPr lang="en-US" b="1" dirty="0" smtClean="0">
                <a:solidFill>
                  <a:schemeClr val="tx2"/>
                </a:solidFill>
              </a:rPr>
              <a:t>"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smtClean="0"/>
              <a:t>	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j=0;j&lt;</a:t>
            </a:r>
            <a:r>
              <a:rPr lang="en-US" dirty="0" err="1"/>
              <a:t>array.length</a:t>
            </a:r>
            <a:r>
              <a:rPr lang="en-US" dirty="0"/>
              <a:t>();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i="1" dirty="0" smtClean="0"/>
              <a:t>	// </a:t>
            </a:r>
            <a:r>
              <a:rPr lang="en-US" i="1" dirty="0"/>
              <a:t>Read the individual object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JSONObject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emp_obj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 err="1">
                <a:solidFill>
                  <a:schemeClr val="tx2"/>
                </a:solidFill>
              </a:rPr>
              <a:t>array.getJSONObject</a:t>
            </a:r>
            <a:r>
              <a:rPr lang="en-US" sz="2000" dirty="0">
                <a:solidFill>
                  <a:schemeClr val="tx2"/>
                </a:solidFill>
              </a:rPr>
              <a:t>(j); </a:t>
            </a:r>
            <a:r>
              <a:rPr lang="en-US" sz="2000" i="1" dirty="0">
                <a:solidFill>
                  <a:schemeClr val="tx2"/>
                </a:solidFill>
              </a:rPr>
              <a:t/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i="1" dirty="0" smtClean="0"/>
              <a:t>    </a:t>
            </a:r>
            <a:r>
              <a:rPr lang="en-US" sz="2000" dirty="0" err="1"/>
              <a:t>Toast.</a:t>
            </a:r>
            <a:r>
              <a:rPr lang="en-US" sz="2000" i="1" dirty="0" err="1"/>
              <a:t>makeText</a:t>
            </a:r>
            <a:r>
              <a:rPr lang="en-US" sz="2000" dirty="0"/>
              <a:t>(</a:t>
            </a:r>
            <a:r>
              <a:rPr lang="en-US" sz="2000" dirty="0" err="1"/>
              <a:t>getApplicationContext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emp_obj.getInt</a:t>
            </a:r>
            <a:r>
              <a:rPr lang="en-US" sz="2000" dirty="0"/>
              <a:t>(</a:t>
            </a:r>
            <a:r>
              <a:rPr lang="en-US" sz="2000" b="1" dirty="0"/>
              <a:t>"id"</a:t>
            </a:r>
            <a:r>
              <a:rPr lang="en-US" sz="2000" dirty="0"/>
              <a:t>)+</a:t>
            </a:r>
            <a:r>
              <a:rPr lang="en-US" sz="2000" b="1" dirty="0"/>
              <a:t>"\n"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                    </a:t>
            </a:r>
            <a:r>
              <a:rPr lang="en-US" sz="2000" dirty="0" err="1"/>
              <a:t>emp_obj.getString</a:t>
            </a:r>
            <a:r>
              <a:rPr lang="en-US" sz="2000" dirty="0"/>
              <a:t>(</a:t>
            </a:r>
            <a:r>
              <a:rPr lang="en-US" sz="2000" b="1" dirty="0"/>
              <a:t>"name"</a:t>
            </a:r>
            <a:r>
              <a:rPr lang="en-US" sz="2000" dirty="0"/>
              <a:t>)+</a:t>
            </a:r>
            <a:r>
              <a:rPr lang="en-US" sz="2000" b="1" dirty="0"/>
              <a:t>"\n"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                    </a:t>
            </a:r>
            <a:r>
              <a:rPr lang="en-US" sz="2000" dirty="0" err="1"/>
              <a:t>emp_obj.getString</a:t>
            </a:r>
            <a:r>
              <a:rPr lang="en-US" sz="2000" dirty="0"/>
              <a:t>(</a:t>
            </a:r>
            <a:r>
              <a:rPr lang="en-US" sz="2000" b="1" dirty="0"/>
              <a:t>"</a:t>
            </a:r>
            <a:r>
              <a:rPr lang="en-US" sz="2000" b="1" dirty="0" err="1"/>
              <a:t>desig</a:t>
            </a:r>
            <a:r>
              <a:rPr lang="en-US" sz="2000" b="1" dirty="0"/>
              <a:t>"</a:t>
            </a:r>
            <a:r>
              <a:rPr lang="en-US" sz="2000" dirty="0"/>
              <a:t>)+</a:t>
            </a:r>
            <a:r>
              <a:rPr lang="en-US" sz="2000" b="1" dirty="0"/>
              <a:t>"\n"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                    </a:t>
            </a:r>
            <a:r>
              <a:rPr lang="en-US" sz="2000" dirty="0" err="1"/>
              <a:t>emp_obj.getString</a:t>
            </a:r>
            <a:r>
              <a:rPr lang="en-US" sz="2000" dirty="0"/>
              <a:t>(</a:t>
            </a:r>
            <a:r>
              <a:rPr lang="en-US" sz="2000" b="1" dirty="0"/>
              <a:t>"</a:t>
            </a:r>
            <a:r>
              <a:rPr lang="en-US" sz="2000" b="1" dirty="0" err="1"/>
              <a:t>dept</a:t>
            </a:r>
            <a:r>
              <a:rPr lang="en-US" sz="2000" b="1" dirty="0"/>
              <a:t>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,</a:t>
            </a:r>
            <a:r>
              <a:rPr lang="en-US" sz="2000" dirty="0" err="1"/>
              <a:t>Toast.</a:t>
            </a:r>
            <a:r>
              <a:rPr lang="en-US" sz="2000" b="1" i="1" dirty="0" err="1"/>
              <a:t>LENGTH_LONG</a:t>
            </a:r>
            <a:r>
              <a:rPr lang="en-US" sz="2000" dirty="0"/>
              <a:t>).show();</a:t>
            </a:r>
            <a:br>
              <a:rPr lang="en-US" sz="2000" dirty="0"/>
            </a:br>
            <a:r>
              <a:rPr lang="en-US" dirty="0"/>
              <a:t>}</a:t>
            </a:r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3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Google </a:t>
            </a:r>
            <a:r>
              <a:rPr lang="en-US" b="1" dirty="0" err="1" smtClean="0"/>
              <a:t>Gson</a:t>
            </a:r>
            <a:r>
              <a:rPr lang="en-US" b="1" dirty="0" smtClean="0"/>
              <a:t> (</a:t>
            </a:r>
            <a:r>
              <a:rPr lang="en-US" dirty="0" err="1" smtClean="0"/>
              <a:t>Gson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r>
              <a:rPr lang="en-US" dirty="0" err="1"/>
              <a:t>Gson</a:t>
            </a:r>
            <a:r>
              <a:rPr lang="en-US" dirty="0"/>
              <a:t> is a Java library that can be used to convert Java Objects into their JSON 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also be used to convert a JSON string to an equivalent Java object. </a:t>
            </a:r>
            <a:endParaRPr lang="en-US" dirty="0" smtClean="0"/>
          </a:p>
          <a:p>
            <a:r>
              <a:rPr lang="en-US" dirty="0"/>
              <a:t>It has extensive support for java generics.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simple </a:t>
            </a:r>
            <a:r>
              <a:rPr lang="en-US" dirty="0" err="1"/>
              <a:t>toJson</a:t>
            </a:r>
            <a:r>
              <a:rPr lang="en-US" dirty="0"/>
              <a:t>() and </a:t>
            </a:r>
            <a:r>
              <a:rPr lang="en-US" dirty="0" err="1"/>
              <a:t>fromJson</a:t>
            </a:r>
            <a:r>
              <a:rPr lang="en-US" dirty="0"/>
              <a:t>() methods to convert Java objects to JSON and </a:t>
            </a:r>
            <a:r>
              <a:rPr lang="en-US" dirty="0" smtClean="0"/>
              <a:t>vice-versa.</a:t>
            </a:r>
          </a:p>
          <a:p>
            <a:r>
              <a:rPr lang="en-US" dirty="0"/>
              <a:t>To use </a:t>
            </a:r>
            <a:r>
              <a:rPr lang="en-US" dirty="0" err="1"/>
              <a:t>Gson</a:t>
            </a:r>
            <a:r>
              <a:rPr lang="en-US" dirty="0"/>
              <a:t> in </a:t>
            </a:r>
            <a:r>
              <a:rPr lang="en-US" dirty="0" smtClean="0"/>
              <a:t>Android add the below dependencies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dependencies </a:t>
            </a:r>
            <a:r>
              <a:rPr lang="en-US" sz="2000" dirty="0">
                <a:solidFill>
                  <a:srgbClr val="C00000"/>
                </a:solidFill>
              </a:rPr>
              <a:t>{ compile 'com.google.code.gson:gson:2.8.2' </a:t>
            </a:r>
            <a:r>
              <a:rPr lang="en-US" sz="2000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dirty="0" smtClean="0"/>
              <a:t>Square’s Retrofit</a:t>
            </a:r>
            <a:r>
              <a:rPr lang="en-US" dirty="0"/>
              <a:t>, including its </a:t>
            </a:r>
            <a:r>
              <a:rPr lang="en-US" dirty="0" err="1"/>
              <a:t>Gson</a:t>
            </a:r>
            <a:r>
              <a:rPr lang="en-US" dirty="0"/>
              <a:t>-based converter code, for retrieving JSON data from Web </a:t>
            </a:r>
            <a:r>
              <a:rPr lang="en-US" dirty="0" smtClean="0"/>
              <a:t>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</a:t>
            </a:r>
            <a:r>
              <a:rPr lang="en-US" sz="3200" dirty="0" err="1" smtClean="0"/>
              <a:t>Gson</a:t>
            </a:r>
            <a:r>
              <a:rPr lang="en-US" sz="3200" dirty="0" smtClean="0"/>
              <a:t> dependencies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dirty="0" smtClean="0"/>
              <a:t>Step 1 : Right click app-&gt; Open Module Settings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839200" cy="4953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4400" y="5410200"/>
            <a:ext cx="1752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</a:t>
            </a:r>
            <a:r>
              <a:rPr lang="en-US" sz="3200" dirty="0" err="1" smtClean="0"/>
              <a:t>Gson</a:t>
            </a:r>
            <a:r>
              <a:rPr lang="en-US" sz="3200" dirty="0" smtClean="0"/>
              <a:t> dependencies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2 : Choose the Dependencies Tab and click Library Dependency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758314"/>
            <a:ext cx="8839200" cy="49472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76800" y="1905000"/>
            <a:ext cx="7620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05700" y="2057400"/>
            <a:ext cx="1905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05700" y="2249714"/>
            <a:ext cx="1104899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</a:t>
            </a:r>
            <a:r>
              <a:rPr lang="en-US" sz="3200" dirty="0" err="1" smtClean="0"/>
              <a:t>Gson</a:t>
            </a:r>
            <a:r>
              <a:rPr lang="en-US" sz="3200" dirty="0" smtClean="0"/>
              <a:t> dependencies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3 : Choose the </a:t>
            </a:r>
            <a:r>
              <a:rPr lang="en-US" sz="2000" dirty="0" err="1" smtClean="0"/>
              <a:t>Gson</a:t>
            </a:r>
            <a:r>
              <a:rPr lang="en-US" sz="2000" dirty="0" smtClean="0"/>
              <a:t> Dependencies and Click OK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758314"/>
            <a:ext cx="8763000" cy="50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457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Hands on </a:t>
            </a:r>
            <a:r>
              <a:rPr lang="en-US" sz="3200" dirty="0" smtClean="0"/>
              <a:t>Example – 2  using </a:t>
            </a:r>
            <a:r>
              <a:rPr lang="en-US" sz="3200" dirty="0" err="1" smtClean="0"/>
              <a:t>Gson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Here </a:t>
            </a:r>
            <a:r>
              <a:rPr lang="en-US" dirty="0" smtClean="0"/>
              <a:t>User </a:t>
            </a:r>
            <a:r>
              <a:rPr lang="en-US" dirty="0" smtClean="0"/>
              <a:t>Name and Password stored as a User Object.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Gson</a:t>
            </a:r>
            <a:r>
              <a:rPr lang="en-US" dirty="0" smtClean="0"/>
              <a:t>, object is stored and retrieved on Shared Preferences.</a:t>
            </a:r>
          </a:p>
          <a:p>
            <a:r>
              <a:rPr lang="en-US" dirty="0" smtClean="0"/>
              <a:t>Once the user select the SAVE button, data will be stored into Shared Preference.</a:t>
            </a:r>
          </a:p>
          <a:p>
            <a:r>
              <a:rPr lang="en-US" dirty="0" smtClean="0"/>
              <a:t>Once </a:t>
            </a:r>
            <a:r>
              <a:rPr lang="en-US" dirty="0"/>
              <a:t>the user select the </a:t>
            </a:r>
            <a:r>
              <a:rPr lang="en-US" dirty="0" smtClean="0"/>
              <a:t>SHOW  </a:t>
            </a:r>
            <a:r>
              <a:rPr lang="en-US" dirty="0"/>
              <a:t>button, data will be </a:t>
            </a:r>
            <a:r>
              <a:rPr lang="en-US" dirty="0" smtClean="0"/>
              <a:t>retrieved from </a:t>
            </a:r>
            <a:r>
              <a:rPr lang="en-US" dirty="0"/>
              <a:t>Shared Preference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 : Lesson9\GSONSPF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5401"/>
            <a:ext cx="259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28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/>
              <a:t>User 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 err="1"/>
              <a:t>uname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/>
              <a:t>password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User(String </a:t>
            </a:r>
            <a:r>
              <a:rPr lang="en-US" dirty="0" err="1"/>
              <a:t>uname</a:t>
            </a:r>
            <a:r>
              <a:rPr lang="en-US" dirty="0"/>
              <a:t>, String password)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b="1" dirty="0" err="1"/>
              <a:t>uname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uname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b="1" dirty="0" err="1"/>
              <a:t>password</a:t>
            </a:r>
            <a:r>
              <a:rPr lang="en-US" b="1" dirty="0"/>
              <a:t> </a:t>
            </a:r>
            <a:r>
              <a:rPr lang="en-US" dirty="0"/>
              <a:t>= password;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Need to include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// This demonstrates to insert User object into Shared Preferences using GSON</a:t>
            </a:r>
            <a:br>
              <a:rPr lang="en-US" i="1" dirty="0"/>
            </a:br>
            <a:r>
              <a:rPr lang="en-US" b="1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b="1" dirty="0" err="1"/>
              <a:t>uname</a:t>
            </a:r>
            <a:r>
              <a:rPr lang="en-US" dirty="0" err="1"/>
              <a:t>,</a:t>
            </a:r>
            <a:r>
              <a:rPr lang="en-US" b="1" dirty="0" err="1"/>
              <a:t>pwd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/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uname</a:t>
            </a:r>
            <a:r>
              <a:rPr lang="en-US" b="1" dirty="0"/>
              <a:t> </a:t>
            </a:r>
            <a:r>
              <a:rPr lang="en-US" dirty="0"/>
              <a:t>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b="1" i="1" dirty="0"/>
              <a:t>et1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pwd</a:t>
            </a:r>
            <a:r>
              <a:rPr lang="en-US" b="1" dirty="0"/>
              <a:t> </a:t>
            </a:r>
            <a:r>
              <a:rPr lang="en-US" dirty="0"/>
              <a:t>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b="1" i="1" dirty="0"/>
              <a:t>et2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92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275567"/>
            <a:ext cx="883919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save(View view)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Gson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obeject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to store into Shared Preferences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Gson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gson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= new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Gson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String name =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uname.getText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String pass =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pwd.getText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sz="180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// Get the Input from the Edit text and make an User Object</a:t>
            </a:r>
            <a:br>
              <a:rPr kumimoji="0" lang="en-US" altLang="en-US" sz="180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User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ob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new User(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name,pass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Convert User object into String object using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toJson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() method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String first 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gson.toJson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ob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Store the retrieved Sting into Shared Preferences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"user"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SharedPreferences.Editor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edit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spf.edit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edit.putString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data"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,first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edit.commit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/>
          <a:lstStyle/>
          <a:p>
            <a:r>
              <a:rPr lang="en-US" dirty="0" smtClean="0"/>
              <a:t>Today we will discuss three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work with built-in JSON Parsing, also discussing how to create </a:t>
            </a:r>
            <a:r>
              <a:rPr lang="en-US" dirty="0" err="1" smtClean="0"/>
              <a:t>JSONObject</a:t>
            </a:r>
            <a:r>
              <a:rPr lang="en-US" dirty="0" smtClean="0"/>
              <a:t> and </a:t>
            </a:r>
            <a:r>
              <a:rPr lang="en-US" dirty="0" err="1" smtClean="0"/>
              <a:t>JSONArray</a:t>
            </a:r>
            <a:r>
              <a:rPr lang="en-US" dirty="0" smtClean="0"/>
              <a:t> to store and retrieve on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Third Party Library </a:t>
            </a:r>
            <a:r>
              <a:rPr lang="en-US" dirty="0" err="1" smtClean="0"/>
              <a:t>Googleson</a:t>
            </a:r>
            <a:r>
              <a:rPr lang="en-US" dirty="0" smtClean="0"/>
              <a:t>(</a:t>
            </a:r>
            <a:r>
              <a:rPr lang="en-US" dirty="0" err="1" smtClean="0"/>
              <a:t>Gson</a:t>
            </a:r>
            <a:r>
              <a:rPr lang="en-US" dirty="0" smtClean="0"/>
              <a:t>), discussing how to work with Shared Preference to store and retrieve object using </a:t>
            </a:r>
            <a:r>
              <a:rPr lang="en-US" dirty="0" err="1" smtClean="0"/>
              <a:t>Gson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store and retrieve list objects into file using </a:t>
            </a:r>
            <a:r>
              <a:rPr lang="en-US" dirty="0" err="1" smtClean="0"/>
              <a:t>Gson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8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14120"/>
            <a:ext cx="8839199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/>
              <a:t>public void </a:t>
            </a:r>
            <a:r>
              <a:rPr lang="en-US" dirty="0"/>
              <a:t>show(View view) {</a:t>
            </a:r>
            <a:br>
              <a:rPr lang="en-US" dirty="0"/>
            </a:br>
            <a:r>
              <a:rPr lang="en-US" sz="2000" dirty="0"/>
              <a:t>    </a:t>
            </a:r>
            <a:r>
              <a:rPr lang="en-US" sz="2000" i="1" dirty="0"/>
              <a:t>// Create </a:t>
            </a:r>
            <a:r>
              <a:rPr lang="en-US" sz="2000" i="1" dirty="0" err="1"/>
              <a:t>Gson</a:t>
            </a:r>
            <a:r>
              <a:rPr lang="en-US" sz="2000" i="1" dirty="0"/>
              <a:t> </a:t>
            </a:r>
            <a:r>
              <a:rPr lang="en-US" sz="2000" i="1" dirty="0" smtClean="0"/>
              <a:t>object </a:t>
            </a:r>
            <a:r>
              <a:rPr lang="en-US" sz="2000" i="1" dirty="0"/>
              <a:t>to retrieve data from Shared Preferences</a:t>
            </a:r>
            <a:br>
              <a:rPr lang="en-US" sz="2000" i="1" dirty="0"/>
            </a:br>
            <a:r>
              <a:rPr lang="en-US" i="1" dirty="0"/>
              <a:t>    </a:t>
            </a:r>
            <a:r>
              <a:rPr lang="en-US" b="1" dirty="0" err="1"/>
              <a:t>Gson</a:t>
            </a:r>
            <a:r>
              <a:rPr lang="en-US" b="1" dirty="0"/>
              <a:t> </a:t>
            </a:r>
            <a:r>
              <a:rPr lang="en-US" b="1" dirty="0" err="1"/>
              <a:t>gson</a:t>
            </a:r>
            <a:r>
              <a:rPr lang="en-US" b="1" dirty="0"/>
              <a:t> = new </a:t>
            </a:r>
            <a:r>
              <a:rPr lang="en-US" b="1" dirty="0" err="1"/>
              <a:t>Gson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   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spf</a:t>
            </a:r>
            <a:r>
              <a:rPr lang="en-US" dirty="0"/>
              <a:t> = </a:t>
            </a:r>
            <a:r>
              <a:rPr lang="en-US" dirty="0" err="1"/>
              <a:t>getSharedPreferences</a:t>
            </a:r>
            <a:r>
              <a:rPr lang="en-US" dirty="0"/>
              <a:t>(</a:t>
            </a:r>
            <a:r>
              <a:rPr lang="en-US" b="1" dirty="0"/>
              <a:t>"user"</a:t>
            </a:r>
            <a:r>
              <a:rPr lang="en-US" dirty="0"/>
              <a:t>, 0);</a:t>
            </a:r>
            <a:br>
              <a:rPr lang="en-US" dirty="0"/>
            </a:br>
            <a:r>
              <a:rPr lang="en-US" dirty="0"/>
              <a:t>    String res = </a:t>
            </a:r>
            <a:r>
              <a:rPr lang="en-US" dirty="0" err="1"/>
              <a:t>spf.getString</a:t>
            </a:r>
            <a:r>
              <a:rPr lang="en-US" dirty="0"/>
              <a:t>(</a:t>
            </a:r>
            <a:r>
              <a:rPr lang="en-US" b="1" dirty="0"/>
              <a:t>"data"</a:t>
            </a:r>
            <a:r>
              <a:rPr lang="en-US" dirty="0"/>
              <a:t>,</a:t>
            </a:r>
            <a:r>
              <a:rPr lang="en-US" b="1" dirty="0"/>
              <a:t>""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600" i="1" dirty="0"/>
              <a:t>// Convert the String object into User object using </a:t>
            </a:r>
            <a:r>
              <a:rPr lang="en-US" sz="1600" i="1" dirty="0" err="1"/>
              <a:t>fromJson</a:t>
            </a:r>
            <a:r>
              <a:rPr lang="en-US" sz="1600" i="1" dirty="0"/>
              <a:t>() method, return a type of User</a:t>
            </a:r>
            <a:br>
              <a:rPr lang="en-US" sz="1600" i="1" dirty="0"/>
            </a:br>
            <a:r>
              <a:rPr lang="en-US" i="1" dirty="0"/>
              <a:t>    </a:t>
            </a:r>
            <a:r>
              <a:rPr lang="en-US" b="1" dirty="0" err="1">
                <a:solidFill>
                  <a:schemeClr val="tx2"/>
                </a:solidFill>
              </a:rPr>
              <a:t>User</a:t>
            </a:r>
            <a:r>
              <a:rPr lang="en-US" b="1" dirty="0">
                <a:solidFill>
                  <a:schemeClr val="tx2"/>
                </a:solidFill>
              </a:rPr>
              <a:t> opt = </a:t>
            </a:r>
            <a:r>
              <a:rPr lang="en-US" b="1" dirty="0" err="1">
                <a:solidFill>
                  <a:schemeClr val="tx2"/>
                </a:solidFill>
              </a:rPr>
              <a:t>gson.fromJson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res,User.class</a:t>
            </a:r>
            <a:r>
              <a:rPr lang="en-US" b="1" dirty="0">
                <a:solidFill>
                  <a:schemeClr val="tx2"/>
                </a:solidFill>
              </a:rPr>
              <a:t>);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 smtClean="0"/>
              <a:t>   </a:t>
            </a:r>
            <a:r>
              <a:rPr lang="en-US" b="1" dirty="0" err="1" smtClean="0"/>
              <a:t>uname</a:t>
            </a:r>
            <a:r>
              <a:rPr lang="en-US" dirty="0" err="1" smtClean="0"/>
              <a:t>.setText</a:t>
            </a:r>
            <a:r>
              <a:rPr lang="en-US" dirty="0" smtClean="0"/>
              <a:t>(</a:t>
            </a:r>
            <a:r>
              <a:rPr lang="en-US" dirty="0" err="1" smtClean="0"/>
              <a:t>opt.getUname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b="1" dirty="0" err="1"/>
              <a:t>pwd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opt.getPassword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smtClean="0"/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6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62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200" b="1" cap="none" dirty="0">
                <a:solidFill>
                  <a:srgbClr val="C00000"/>
                </a:solidFill>
              </a:rPr>
              <a:t>Hands on </a:t>
            </a:r>
            <a:r>
              <a:rPr lang="en-US" sz="3200" b="1" cap="none" dirty="0" smtClean="0">
                <a:solidFill>
                  <a:srgbClr val="C00000"/>
                </a:solidFill>
              </a:rPr>
              <a:t>Example-3 to store </a:t>
            </a:r>
            <a:r>
              <a:rPr lang="en-US" sz="3200" b="1" dirty="0">
                <a:solidFill>
                  <a:srgbClr val="C00000"/>
                </a:solidFill>
              </a:rPr>
              <a:t>Multiple objects using </a:t>
            </a:r>
            <a:r>
              <a:rPr lang="en-US" sz="3200" b="1" dirty="0" err="1">
                <a:solidFill>
                  <a:srgbClr val="C00000"/>
                </a:solidFill>
              </a:rPr>
              <a:t>Gson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855683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user click the INSERT LIST button, Entered employee data will be stored into </a:t>
            </a:r>
            <a:r>
              <a:rPr lang="en-US" dirty="0" err="1" smtClean="0"/>
              <a:t>ArrayList</a:t>
            </a:r>
            <a:r>
              <a:rPr lang="en-US" dirty="0" smtClean="0"/>
              <a:t>&lt;Employee&gt;.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user click the </a:t>
            </a:r>
            <a:r>
              <a:rPr lang="en-US" dirty="0" smtClean="0"/>
              <a:t>WRITE </a:t>
            </a:r>
            <a:r>
              <a:rPr lang="en-US" dirty="0" smtClean="0"/>
              <a:t>GSON </a:t>
            </a:r>
            <a:r>
              <a:rPr lang="en-US" dirty="0" smtClean="0"/>
              <a:t>button</a:t>
            </a:r>
            <a:r>
              <a:rPr lang="en-US" dirty="0"/>
              <a:t>, </a:t>
            </a:r>
            <a:r>
              <a:rPr lang="en-US" dirty="0" smtClean="0"/>
              <a:t>Employee List will be stored on File.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If the user click the </a:t>
            </a:r>
            <a:r>
              <a:rPr lang="en-US" dirty="0" smtClean="0"/>
              <a:t>READ </a:t>
            </a:r>
            <a:r>
              <a:rPr lang="en-US" dirty="0" smtClean="0"/>
              <a:t>GSON </a:t>
            </a:r>
            <a:r>
              <a:rPr lang="en-US" dirty="0" smtClean="0"/>
              <a:t>button</a:t>
            </a:r>
            <a:r>
              <a:rPr lang="en-US" dirty="0"/>
              <a:t>, </a:t>
            </a:r>
            <a:r>
              <a:rPr lang="en-US" dirty="0" smtClean="0"/>
              <a:t>employee </a:t>
            </a:r>
            <a:r>
              <a:rPr lang="en-US" dirty="0"/>
              <a:t>data will be </a:t>
            </a:r>
            <a:r>
              <a:rPr lang="en-US" dirty="0" smtClean="0"/>
              <a:t>read from file and displayed one by one on Toast.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Ref : Lesson9\GSON De</a:t>
            </a:r>
            <a:r>
              <a:rPr lang="en-US" sz="2400" dirty="0" smtClean="0"/>
              <a:t>mo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657" y="1440058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File Reading and Writing JSON format using </a:t>
            </a:r>
            <a:r>
              <a:rPr lang="en-US" sz="2000" dirty="0" err="1"/>
              <a:t>Gson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0113"/>
            <a:ext cx="3048000" cy="50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86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/>
              <a:t>POJO Classes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POJO, or </a:t>
            </a:r>
            <a:r>
              <a:rPr lang="en-US" i="1" dirty="0"/>
              <a:t>Plain Old Java Object</a:t>
            </a:r>
            <a:r>
              <a:rPr lang="en-US" dirty="0"/>
              <a:t>, is a normal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object</a:t>
            </a:r>
            <a:r>
              <a:rPr lang="en-US" dirty="0"/>
              <a:t> class (that is, not a </a:t>
            </a:r>
            <a:r>
              <a:rPr lang="en-US" dirty="0">
                <a:hlinkClick r:id="rId4"/>
              </a:rPr>
              <a:t>JavaBean</a:t>
            </a:r>
            <a:r>
              <a:rPr lang="en-US" dirty="0"/>
              <a:t>, </a:t>
            </a:r>
            <a:r>
              <a:rPr lang="en-US" dirty="0" smtClean="0"/>
              <a:t>Entity Bean </a:t>
            </a:r>
            <a:r>
              <a:rPr lang="en-US" dirty="0"/>
              <a:t>etc</a:t>
            </a:r>
            <a:r>
              <a:rPr lang="en-US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work with Example – 3, y</a:t>
            </a:r>
            <a:r>
              <a:rPr lang="en-US" dirty="0" smtClean="0"/>
              <a:t>ou </a:t>
            </a:r>
            <a:r>
              <a:rPr lang="en-US" dirty="0" smtClean="0"/>
              <a:t>have to create two POJO </a:t>
            </a:r>
            <a:r>
              <a:rPr lang="en-US" dirty="0" smtClean="0"/>
              <a:t>classes.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1.Employee(Structure </a:t>
            </a:r>
            <a:r>
              <a:rPr lang="en-US" dirty="0" smtClean="0"/>
              <a:t>of Individual Employee)  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2. </a:t>
            </a:r>
            <a:r>
              <a:rPr lang="en-US" dirty="0" smtClean="0"/>
              <a:t>Employees </a:t>
            </a:r>
            <a:r>
              <a:rPr lang="en-US" dirty="0" smtClean="0"/>
              <a:t>( Structure to store Multiple Employees)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 member of these classes annotated with </a:t>
            </a:r>
            <a:r>
              <a:rPr lang="en-US" i="1" dirty="0"/>
              <a:t>@</a:t>
            </a:r>
            <a:r>
              <a:rPr lang="en-US" i="1" dirty="0" err="1"/>
              <a:t>SerializedName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indicates </a:t>
            </a:r>
            <a:r>
              <a:rPr lang="en-US" i="1" dirty="0"/>
              <a:t>this member should be serialized to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     JSON  </a:t>
            </a:r>
            <a:r>
              <a:rPr lang="en-US" i="1" dirty="0" smtClean="0"/>
              <a:t>with </a:t>
            </a:r>
            <a:r>
              <a:rPr lang="en-US" i="1" dirty="0"/>
              <a:t>the provided name value as its field name.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Employee class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class </a:t>
            </a:r>
            <a:r>
              <a:rPr lang="en-US" sz="1600" dirty="0"/>
              <a:t>Employee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/* @</a:t>
            </a:r>
            <a:r>
              <a:rPr lang="en-US" sz="1600" i="1" dirty="0" err="1"/>
              <a:t>SerializedName</a:t>
            </a:r>
            <a:r>
              <a:rPr lang="en-US" sz="1600" i="1" dirty="0"/>
              <a:t> annotation indicates this member should be serialized to </a:t>
            </a:r>
            <a:r>
              <a:rPr lang="en-US" sz="1600" i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JSON    </a:t>
            </a:r>
            <a:r>
              <a:rPr lang="en-US" sz="1600" i="1" dirty="0"/>
              <a:t>with the provided name value as its field name.</a:t>
            </a:r>
            <a:br>
              <a:rPr lang="en-US" sz="1600" i="1" dirty="0"/>
            </a:br>
            <a:r>
              <a:rPr lang="en-US" sz="1600" i="1" dirty="0"/>
              <a:t>     It will be serialized with that key, if Serialized {"id":10}*/</a:t>
            </a:r>
            <a:br>
              <a:rPr lang="en-US" sz="1600" i="1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dirty="0"/>
              <a:t>@</a:t>
            </a:r>
            <a:r>
              <a:rPr lang="en-US" sz="1600" dirty="0" err="1"/>
              <a:t>SerializedName</a:t>
            </a:r>
            <a:r>
              <a:rPr lang="en-US" sz="1600" dirty="0"/>
              <a:t>(</a:t>
            </a:r>
            <a:r>
              <a:rPr lang="en-US" sz="1600" b="1" dirty="0"/>
              <a:t>"id"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private </a:t>
            </a:r>
            <a:r>
              <a:rPr lang="en-US" sz="1600" b="1" dirty="0" err="1"/>
              <a:t>int</a:t>
            </a:r>
            <a:r>
              <a:rPr lang="en-US" sz="1600" b="1" dirty="0"/>
              <a:t> id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@</a:t>
            </a:r>
            <a:r>
              <a:rPr lang="en-US" sz="1600" dirty="0" err="1"/>
              <a:t>SerializedName</a:t>
            </a:r>
            <a:r>
              <a:rPr lang="en-US" sz="1600" dirty="0"/>
              <a:t>(</a:t>
            </a:r>
            <a:r>
              <a:rPr lang="en-US" sz="1600" b="1" dirty="0"/>
              <a:t>"name"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private </a:t>
            </a:r>
            <a:r>
              <a:rPr lang="en-US" sz="1600" dirty="0"/>
              <a:t>String </a:t>
            </a:r>
            <a:r>
              <a:rPr lang="en-US" sz="1600" b="1" dirty="0"/>
              <a:t>name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@</a:t>
            </a:r>
            <a:r>
              <a:rPr lang="en-US" sz="1600" dirty="0" err="1"/>
              <a:t>SerializedName</a:t>
            </a:r>
            <a:r>
              <a:rPr lang="en-US" sz="1600" dirty="0"/>
              <a:t>(</a:t>
            </a:r>
            <a:r>
              <a:rPr lang="en-US" sz="1600" b="1" dirty="0"/>
              <a:t>"</a:t>
            </a:r>
            <a:r>
              <a:rPr lang="en-US" sz="1600" b="1" dirty="0" err="1"/>
              <a:t>desig</a:t>
            </a:r>
            <a:r>
              <a:rPr lang="en-US" sz="1600" b="1" dirty="0"/>
              <a:t>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private </a:t>
            </a:r>
            <a:r>
              <a:rPr lang="en-US" sz="1600" dirty="0"/>
              <a:t>String </a:t>
            </a:r>
            <a:r>
              <a:rPr lang="en-US" sz="1600" b="1" dirty="0" err="1"/>
              <a:t>desig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@</a:t>
            </a:r>
            <a:r>
              <a:rPr lang="en-US" sz="1600" dirty="0" err="1"/>
              <a:t>SerializedName</a:t>
            </a:r>
            <a:r>
              <a:rPr lang="en-US" sz="1600" dirty="0"/>
              <a:t>(</a:t>
            </a:r>
            <a:r>
              <a:rPr lang="en-US" sz="1600" b="1" dirty="0"/>
              <a:t>"</a:t>
            </a:r>
            <a:r>
              <a:rPr lang="en-US" sz="1600" b="1" dirty="0" err="1"/>
              <a:t>dept</a:t>
            </a:r>
            <a:r>
              <a:rPr lang="en-US" sz="1600" b="1" dirty="0"/>
              <a:t>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private </a:t>
            </a:r>
            <a:r>
              <a:rPr lang="en-US" sz="1600" dirty="0"/>
              <a:t>String </a:t>
            </a:r>
            <a:r>
              <a:rPr lang="en-US" sz="1600" b="1" dirty="0" err="1"/>
              <a:t>dept</a:t>
            </a:r>
            <a:r>
              <a:rPr lang="en-US" sz="16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// Need to provide Getters and Setters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69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Employee s class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// This class helps to hold multiple Employee object</a:t>
            </a:r>
            <a:br>
              <a:rPr lang="en-US" sz="1600" i="1" dirty="0"/>
            </a:br>
            <a:r>
              <a:rPr lang="en-US" sz="1600" b="1" dirty="0"/>
              <a:t>public class </a:t>
            </a:r>
            <a:r>
              <a:rPr lang="en-US" sz="1600" dirty="0"/>
              <a:t>Employees {</a:t>
            </a:r>
            <a:br>
              <a:rPr lang="en-US" sz="1600" dirty="0"/>
            </a:br>
            <a:r>
              <a:rPr lang="en-US" sz="1600" dirty="0"/>
              <a:t>    @</a:t>
            </a:r>
            <a:r>
              <a:rPr lang="en-US" sz="1600" dirty="0" err="1"/>
              <a:t>SerializedName</a:t>
            </a:r>
            <a:r>
              <a:rPr lang="en-US" sz="1600" dirty="0"/>
              <a:t>(</a:t>
            </a:r>
            <a:r>
              <a:rPr lang="en-US" sz="1600" b="1" dirty="0"/>
              <a:t>"employees"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private </a:t>
            </a:r>
            <a:r>
              <a:rPr lang="en-US" sz="1600" dirty="0" err="1"/>
              <a:t>ArrayList</a:t>
            </a:r>
            <a:r>
              <a:rPr lang="en-US" sz="1600" dirty="0"/>
              <a:t>&lt;Employee&gt; </a:t>
            </a:r>
            <a:r>
              <a:rPr lang="en-US" sz="1600" b="1" dirty="0"/>
              <a:t>employees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public </a:t>
            </a:r>
            <a:r>
              <a:rPr lang="en-US" sz="1600" dirty="0" err="1"/>
              <a:t>ArrayList</a:t>
            </a:r>
            <a:r>
              <a:rPr lang="en-US" sz="1600" dirty="0"/>
              <a:t>&lt;Employee&gt; </a:t>
            </a:r>
            <a:r>
              <a:rPr lang="en-US" sz="1600" dirty="0" err="1"/>
              <a:t>getEmployees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return employees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public void </a:t>
            </a:r>
            <a:r>
              <a:rPr lang="en-US" sz="1600" dirty="0" err="1"/>
              <a:t>setEmployees</a:t>
            </a:r>
            <a:r>
              <a:rPr lang="en-US" sz="1600" dirty="0"/>
              <a:t>(</a:t>
            </a:r>
            <a:r>
              <a:rPr lang="en-US" sz="1600" dirty="0" err="1"/>
              <a:t>ArrayList</a:t>
            </a:r>
            <a:r>
              <a:rPr lang="en-US" sz="1600" dirty="0"/>
              <a:t>&lt;Employee&gt; employees)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/>
              <a:t>this</a:t>
            </a:r>
            <a:r>
              <a:rPr lang="en-US" sz="1600" dirty="0" err="1"/>
              <a:t>.</a:t>
            </a:r>
            <a:r>
              <a:rPr lang="en-US" sz="1600" b="1" dirty="0" err="1"/>
              <a:t>employees</a:t>
            </a:r>
            <a:r>
              <a:rPr lang="en-US" sz="1600" b="1" dirty="0"/>
              <a:t> </a:t>
            </a:r>
            <a:r>
              <a:rPr lang="en-US" sz="1600" dirty="0"/>
              <a:t>= employees;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// Need to provide Getters and Setters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34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INSERT LIST BUTTON CLICK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// This class helps to hold multiple Employee </a:t>
            </a:r>
            <a:r>
              <a:rPr lang="en-US" sz="1600" i="1" dirty="0" smtClean="0"/>
              <a:t>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 smtClean="0"/>
              <a:t>ArrayList</a:t>
            </a:r>
            <a:r>
              <a:rPr lang="en-US" sz="1600" b="1" dirty="0" smtClean="0"/>
              <a:t>&lt;Employee&gt; list </a:t>
            </a:r>
            <a:r>
              <a:rPr lang="en-US" sz="1600" dirty="0"/>
              <a:t>= </a:t>
            </a:r>
            <a:r>
              <a:rPr lang="en-US" sz="1600" b="1" dirty="0"/>
              <a:t>new </a:t>
            </a:r>
            <a:r>
              <a:rPr lang="en-US" sz="1600" dirty="0" err="1"/>
              <a:t>ArrayList</a:t>
            </a:r>
            <a:r>
              <a:rPr lang="en-US" sz="1600" dirty="0"/>
              <a:t>&lt;&gt;();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2000" b="1" dirty="0"/>
              <a:t>public  void </a:t>
            </a:r>
            <a:r>
              <a:rPr lang="en-US" sz="2000" dirty="0"/>
              <a:t>add(View v){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1800" i="1" dirty="0"/>
              <a:t>// Create an Employee object using the </a:t>
            </a:r>
            <a:r>
              <a:rPr lang="en-US" sz="1800" i="1" dirty="0" err="1"/>
              <a:t>EditText</a:t>
            </a:r>
            <a:r>
              <a:rPr lang="en-US" sz="1800" i="1" dirty="0"/>
              <a:t> Inputs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  </a:t>
            </a:r>
            <a:r>
              <a:rPr lang="en-US" sz="2000" dirty="0"/>
              <a:t>Employee e = </a:t>
            </a:r>
            <a:r>
              <a:rPr lang="en-US" sz="2000" b="1" dirty="0"/>
              <a:t>new </a:t>
            </a:r>
            <a:r>
              <a:rPr lang="en-US" sz="2000" dirty="0"/>
              <a:t>Employee();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e.setId</a:t>
            </a:r>
            <a:r>
              <a:rPr lang="en-US" sz="2000" dirty="0"/>
              <a:t>(</a:t>
            </a:r>
            <a:r>
              <a:rPr lang="en-US" sz="2000" dirty="0" err="1"/>
              <a:t>Integer.</a:t>
            </a:r>
            <a:r>
              <a:rPr lang="en-US" sz="2000" i="1" dirty="0" err="1"/>
              <a:t>parseInt</a:t>
            </a:r>
            <a:r>
              <a:rPr lang="en-US" sz="2000" dirty="0"/>
              <a:t>(</a:t>
            </a:r>
            <a:r>
              <a:rPr lang="en-US" sz="2000" b="1" dirty="0"/>
              <a:t>et1</a:t>
            </a:r>
            <a:r>
              <a:rPr lang="en-US" sz="2000" dirty="0"/>
              <a:t>.getText().</a:t>
            </a:r>
            <a:r>
              <a:rPr lang="en-US" sz="2000" dirty="0" err="1"/>
              <a:t>toString</a:t>
            </a:r>
            <a:r>
              <a:rPr lang="en-US" sz="2000" dirty="0"/>
              <a:t>()));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e.setName</a:t>
            </a:r>
            <a:r>
              <a:rPr lang="en-US" sz="2000" dirty="0"/>
              <a:t>(</a:t>
            </a:r>
            <a:r>
              <a:rPr lang="en-US" sz="2000" b="1" dirty="0"/>
              <a:t>et2</a:t>
            </a:r>
            <a:r>
              <a:rPr lang="en-US" sz="2000" dirty="0"/>
              <a:t>.getText().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e.setDesig</a:t>
            </a:r>
            <a:r>
              <a:rPr lang="en-US" sz="2000" dirty="0"/>
              <a:t>(</a:t>
            </a:r>
            <a:r>
              <a:rPr lang="en-US" sz="2000" b="1" dirty="0"/>
              <a:t>et3</a:t>
            </a:r>
            <a:r>
              <a:rPr lang="en-US" sz="2000" dirty="0"/>
              <a:t>.getText().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e.setDept</a:t>
            </a:r>
            <a:r>
              <a:rPr lang="en-US" sz="2000" dirty="0"/>
              <a:t>(</a:t>
            </a:r>
            <a:r>
              <a:rPr lang="en-US" sz="2000" b="1" dirty="0"/>
              <a:t>et4</a:t>
            </a:r>
            <a:r>
              <a:rPr lang="en-US" sz="2000" dirty="0"/>
              <a:t>.getText().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 smtClean="0"/>
              <a:t>    </a:t>
            </a:r>
            <a:r>
              <a:rPr lang="en-US" sz="2000" i="1" dirty="0"/>
              <a:t>// Add an Employee into the list</a:t>
            </a:r>
            <a:br>
              <a:rPr lang="en-US" sz="2000" i="1" dirty="0"/>
            </a:br>
            <a:r>
              <a:rPr lang="en-US" sz="2000" i="1" dirty="0" smtClean="0"/>
              <a:t>   </a:t>
            </a:r>
            <a:r>
              <a:rPr lang="en-US" sz="2000" b="1" dirty="0" err="1" smtClean="0"/>
              <a:t>list</a:t>
            </a:r>
            <a:r>
              <a:rPr lang="en-US" sz="2000" dirty="0" err="1" smtClean="0"/>
              <a:t>.add</a:t>
            </a:r>
            <a:r>
              <a:rPr lang="en-US" sz="2000" dirty="0" smtClean="0"/>
              <a:t>(e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589486" y="2616632"/>
            <a:ext cx="609600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23400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589486" y="2616632"/>
            <a:ext cx="725714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</a:t>
            </a:r>
            <a:r>
              <a:rPr lang="en-US" sz="2800" dirty="0" smtClean="0"/>
              <a:t>GSON </a:t>
            </a:r>
            <a:r>
              <a:rPr lang="en-US" sz="2800" dirty="0" smtClean="0"/>
              <a:t>BUTTON CLICK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2390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public  void </a:t>
            </a:r>
            <a:r>
              <a:rPr lang="en-US" sz="1400" dirty="0"/>
              <a:t>write(View v){</a:t>
            </a:r>
            <a:br>
              <a:rPr lang="en-US" sz="1400" dirty="0"/>
            </a:br>
            <a:r>
              <a:rPr lang="en-US" sz="1400" dirty="0"/>
              <a:t>     </a:t>
            </a:r>
            <a:r>
              <a:rPr lang="en-US" sz="1400" i="1" dirty="0"/>
              <a:t>// Set the list of Employees</a:t>
            </a:r>
            <a:br>
              <a:rPr lang="en-US" sz="1400" i="1" dirty="0"/>
            </a:br>
            <a:r>
              <a:rPr lang="en-US" sz="1400" i="1" dirty="0" smtClean="0"/>
              <a:t>         </a:t>
            </a:r>
            <a:r>
              <a:rPr lang="en-US" sz="1400" dirty="0" err="1" smtClean="0"/>
              <a:t>Employees</a:t>
            </a:r>
            <a:r>
              <a:rPr lang="en-US" sz="1400" dirty="0" smtClean="0"/>
              <a:t> </a:t>
            </a:r>
            <a:r>
              <a:rPr lang="en-US" sz="1400" dirty="0" err="1"/>
              <a:t>emps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dirty="0"/>
              <a:t>Employees();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emps.setEmployees</a:t>
            </a:r>
            <a:r>
              <a:rPr lang="en-US" sz="1400" dirty="0"/>
              <a:t>(</a:t>
            </a:r>
            <a:r>
              <a:rPr lang="en-US" sz="1400" b="1" dirty="0"/>
              <a:t>list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smtClean="0"/>
              <a:t>  </a:t>
            </a:r>
            <a:r>
              <a:rPr lang="en-US" sz="1400" dirty="0" smtClean="0"/>
              <a:t> </a:t>
            </a:r>
            <a:r>
              <a:rPr lang="en-US" sz="1400" i="1" dirty="0"/>
              <a:t>// Conversion Employees list object to JSON using </a:t>
            </a:r>
            <a:r>
              <a:rPr lang="en-US" sz="1400" i="1" dirty="0" err="1"/>
              <a:t>Gson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Gson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gson</a:t>
            </a:r>
            <a:r>
              <a:rPr lang="en-US" sz="1400" b="1" dirty="0">
                <a:solidFill>
                  <a:srgbClr val="C00000"/>
                </a:solidFill>
              </a:rPr>
              <a:t> = new </a:t>
            </a:r>
            <a:r>
              <a:rPr lang="en-US" sz="1400" b="1" dirty="0" err="1">
                <a:solidFill>
                  <a:srgbClr val="C00000"/>
                </a:solidFill>
              </a:rPr>
              <a:t>Gson</a:t>
            </a:r>
            <a:r>
              <a:rPr lang="en-US" sz="1400" b="1" dirty="0">
                <a:solidFill>
                  <a:srgbClr val="C00000"/>
                </a:solidFill>
              </a:rPr>
              <a:t>();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C00000"/>
                </a:solidFill>
              </a:rPr>
              <a:t>String response = </a:t>
            </a:r>
            <a:r>
              <a:rPr lang="en-US" sz="1400" b="1" dirty="0" err="1">
                <a:solidFill>
                  <a:srgbClr val="C00000"/>
                </a:solidFill>
              </a:rPr>
              <a:t>gson.toJson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emps</a:t>
            </a:r>
            <a:r>
              <a:rPr lang="en-US" sz="1400" b="1" dirty="0" smtClean="0">
                <a:solidFill>
                  <a:srgbClr val="C00000"/>
                </a:solidFill>
              </a:rPr>
              <a:t>);</a:t>
            </a:r>
            <a:br>
              <a:rPr lang="en-US" sz="1400" b="1" dirty="0" smtClean="0">
                <a:solidFill>
                  <a:srgbClr val="C00000"/>
                </a:solidFill>
              </a:rPr>
            </a:br>
            <a:r>
              <a:rPr lang="en-US" sz="1400" dirty="0" smtClean="0"/>
              <a:t>   </a:t>
            </a:r>
            <a:r>
              <a:rPr lang="en-US" sz="1400" i="1" dirty="0"/>
              <a:t>// Writing the converted data into File using </a:t>
            </a:r>
            <a:r>
              <a:rPr lang="en-US" sz="1400" i="1" dirty="0" err="1"/>
              <a:t>FileWriter</a:t>
            </a:r>
            <a:r>
              <a:rPr lang="en-US" sz="1400" i="1" dirty="0"/>
              <a:t> in Your device external storage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/>
              <a:t>String path = </a:t>
            </a:r>
            <a:r>
              <a:rPr lang="en-US" sz="1400" dirty="0" err="1"/>
              <a:t>Environment.</a:t>
            </a:r>
            <a:r>
              <a:rPr lang="en-US" sz="1400" i="1" dirty="0" err="1"/>
              <a:t>getExternalStorageDirectory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            .</a:t>
            </a:r>
            <a:r>
              <a:rPr lang="en-US" sz="1400" dirty="0" err="1"/>
              <a:t>getAbsolutePath</a:t>
            </a:r>
            <a:r>
              <a:rPr lang="en-US" sz="1400" dirty="0"/>
              <a:t>() + </a:t>
            </a:r>
            <a:r>
              <a:rPr lang="en-US" sz="1400" b="1" dirty="0"/>
              <a:t>"/</a:t>
            </a:r>
            <a:r>
              <a:rPr lang="en-US" sz="1400" b="1" dirty="0" err="1"/>
              <a:t>emps_gson.json</a:t>
            </a:r>
            <a:r>
              <a:rPr lang="en-US" sz="1400" b="1" dirty="0"/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try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FileWriter</a:t>
            </a:r>
            <a:r>
              <a:rPr lang="en-US" sz="1400" dirty="0"/>
              <a:t> writer = </a:t>
            </a:r>
            <a:r>
              <a:rPr lang="en-US" sz="1400" b="1" dirty="0"/>
              <a:t>new </a:t>
            </a:r>
            <a:r>
              <a:rPr lang="en-US" sz="1400" dirty="0" err="1"/>
              <a:t>FileWriter</a:t>
            </a:r>
            <a:r>
              <a:rPr lang="en-US" sz="1400" dirty="0"/>
              <a:t>(path);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writer.write</a:t>
            </a:r>
            <a:r>
              <a:rPr lang="en-US" sz="1400" dirty="0"/>
              <a:t>(response);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writer.flush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writer.close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} </a:t>
            </a:r>
            <a:r>
              <a:rPr lang="en-US" sz="1400" b="1" dirty="0"/>
              <a:t>catch </a:t>
            </a:r>
            <a:r>
              <a:rPr lang="en-US" sz="1400" dirty="0"/>
              <a:t>(</a:t>
            </a:r>
            <a:r>
              <a:rPr lang="en-US" sz="1400" dirty="0" err="1"/>
              <a:t>IOException</a:t>
            </a:r>
            <a:r>
              <a:rPr lang="en-US" sz="1400" dirty="0"/>
              <a:t> e1) {</a:t>
            </a:r>
            <a:br>
              <a:rPr lang="en-US" sz="1400" dirty="0"/>
            </a:br>
            <a:r>
              <a:rPr lang="en-US" sz="1400" dirty="0"/>
              <a:t>            e1.printStackTrace();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smtClean="0"/>
              <a:t>}    } }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7848600" y="2003404"/>
            <a:ext cx="609600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981200" cy="38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848600" y="1963056"/>
            <a:ext cx="609600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READ </a:t>
            </a:r>
            <a:r>
              <a:rPr lang="en-US" sz="2800" dirty="0" smtClean="0"/>
              <a:t>GSON </a:t>
            </a:r>
            <a:r>
              <a:rPr lang="en-US" sz="2800" dirty="0" smtClean="0"/>
              <a:t>BUTTON CLICK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0772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 void </a:t>
            </a:r>
            <a:r>
              <a:rPr lang="en-US" sz="1800" dirty="0"/>
              <a:t>read(View v){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/>
              <a:t>// Read the File using </a:t>
            </a:r>
            <a:r>
              <a:rPr lang="en-US" sz="1800" i="1" dirty="0" err="1"/>
              <a:t>FileReader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    </a:t>
            </a:r>
            <a:r>
              <a:rPr lang="en-US" sz="1800" dirty="0"/>
              <a:t>String  path = </a:t>
            </a:r>
            <a:r>
              <a:rPr lang="en-US" sz="1800" dirty="0" err="1"/>
              <a:t>Environment.</a:t>
            </a:r>
            <a:r>
              <a:rPr lang="en-US" sz="1800" i="1" dirty="0" err="1"/>
              <a:t>getExternalStorageDirectory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        .</a:t>
            </a:r>
            <a:r>
              <a:rPr lang="en-US" sz="1800" dirty="0" err="1"/>
              <a:t>getAbsolutePath</a:t>
            </a:r>
            <a:r>
              <a:rPr lang="en-US" sz="1800" dirty="0"/>
              <a:t>()+</a:t>
            </a:r>
            <a:r>
              <a:rPr lang="en-US" sz="1800" b="1" dirty="0"/>
              <a:t>"/</a:t>
            </a:r>
            <a:r>
              <a:rPr lang="en-US" sz="1800" b="1" dirty="0" err="1"/>
              <a:t>emps_gson.json</a:t>
            </a:r>
            <a:r>
              <a:rPr lang="en-US" sz="1800" b="1" dirty="0"/>
              <a:t>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/>
              <a:t>try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FileReader</a:t>
            </a:r>
            <a:r>
              <a:rPr lang="en-US" sz="1800" dirty="0"/>
              <a:t> reader = </a:t>
            </a:r>
            <a:r>
              <a:rPr lang="en-US" sz="1800" b="1" dirty="0"/>
              <a:t>new </a:t>
            </a:r>
            <a:r>
              <a:rPr lang="en-US" sz="1800" dirty="0" err="1"/>
              <a:t>FileReader</a:t>
            </a:r>
            <a:r>
              <a:rPr lang="en-US" sz="1800" dirty="0"/>
              <a:t>(path);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</a:rPr>
              <a:t>Gson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gson</a:t>
            </a:r>
            <a:r>
              <a:rPr lang="en-US" sz="1800" b="1" dirty="0">
                <a:solidFill>
                  <a:srgbClr val="C00000"/>
                </a:solidFill>
              </a:rPr>
              <a:t> = new </a:t>
            </a:r>
            <a:r>
              <a:rPr lang="en-US" sz="1800" b="1" dirty="0" err="1">
                <a:solidFill>
                  <a:srgbClr val="C00000"/>
                </a:solidFill>
              </a:rPr>
              <a:t>Gson</a:t>
            </a:r>
            <a:r>
              <a:rPr lang="en-US" sz="1800" b="1" dirty="0">
                <a:solidFill>
                  <a:srgbClr val="C00000"/>
                </a:solidFill>
              </a:rPr>
              <a:t>();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C00000"/>
                </a:solidFill>
              </a:rPr>
              <a:t>Employees </a:t>
            </a:r>
            <a:r>
              <a:rPr lang="en-US" sz="1800" b="1" dirty="0" err="1">
                <a:solidFill>
                  <a:srgbClr val="C00000"/>
                </a:solidFill>
              </a:rPr>
              <a:t>emps</a:t>
            </a:r>
            <a:r>
              <a:rPr lang="en-US" sz="1800" b="1" dirty="0">
                <a:solidFill>
                  <a:srgbClr val="C00000"/>
                </a:solidFill>
              </a:rPr>
              <a:t> = </a:t>
            </a:r>
            <a:r>
              <a:rPr lang="en-US" sz="1800" b="1" dirty="0" err="1">
                <a:solidFill>
                  <a:srgbClr val="C00000"/>
                </a:solidFill>
              </a:rPr>
              <a:t>gson.fromJson</a:t>
            </a:r>
            <a:r>
              <a:rPr lang="en-US" sz="1800" b="1" dirty="0">
                <a:solidFill>
                  <a:srgbClr val="C00000"/>
                </a:solidFill>
              </a:rPr>
              <a:t>(reader, </a:t>
            </a:r>
            <a:r>
              <a:rPr lang="en-US" sz="1800" b="1" dirty="0" err="1">
                <a:solidFill>
                  <a:srgbClr val="C00000"/>
                </a:solidFill>
              </a:rPr>
              <a:t>Employees.class</a:t>
            </a:r>
            <a:r>
              <a:rPr lang="en-US" sz="1800" b="1" dirty="0">
                <a:solidFill>
                  <a:srgbClr val="C00000"/>
                </a:solidFill>
              </a:rPr>
              <a:t>);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</a:rPr>
              <a:t>ArrayList</a:t>
            </a:r>
            <a:r>
              <a:rPr lang="en-US" sz="1800" b="1" dirty="0">
                <a:solidFill>
                  <a:srgbClr val="C00000"/>
                </a:solidFill>
              </a:rPr>
              <a:t>&lt;Employee&gt; list = </a:t>
            </a:r>
            <a:r>
              <a:rPr lang="en-US" sz="1800" b="1" dirty="0" err="1">
                <a:solidFill>
                  <a:srgbClr val="C00000"/>
                </a:solidFill>
              </a:rPr>
              <a:t>emps.getEmployees</a:t>
            </a:r>
            <a:r>
              <a:rPr lang="en-US" sz="1800" b="1" dirty="0">
                <a:solidFill>
                  <a:srgbClr val="C00000"/>
                </a:solidFill>
              </a:rPr>
              <a:t>();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dirty="0"/>
              <a:t>        </a:t>
            </a:r>
            <a:r>
              <a:rPr lang="en-US" sz="1800" b="1" dirty="0"/>
              <a:t>if </a:t>
            </a:r>
            <a:r>
              <a:rPr lang="en-US" sz="1800" dirty="0"/>
              <a:t>(</a:t>
            </a:r>
            <a:r>
              <a:rPr lang="en-US" sz="1800" dirty="0" err="1"/>
              <a:t>list.size</a:t>
            </a:r>
            <a:r>
              <a:rPr lang="en-US" sz="1800" dirty="0"/>
              <a:t>() &gt; 0)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/>
              <a:t>for </a:t>
            </a:r>
            <a:r>
              <a:rPr lang="en-US" sz="1800" dirty="0"/>
              <a:t>(Employee e : list) {</a:t>
            </a:r>
            <a:br>
              <a:rPr lang="en-US" sz="1800" dirty="0"/>
            </a:br>
            <a:r>
              <a:rPr lang="en-US" sz="1800" dirty="0"/>
              <a:t>                </a:t>
            </a:r>
            <a:r>
              <a:rPr lang="en-US" sz="1800" dirty="0" err="1"/>
              <a:t>Toast.</a:t>
            </a:r>
            <a:r>
              <a:rPr lang="en-US" sz="1800" i="1" dirty="0" err="1"/>
              <a:t>makeText</a:t>
            </a:r>
            <a:r>
              <a:rPr lang="en-US" sz="1800" dirty="0"/>
              <a:t>(</a:t>
            </a:r>
            <a:r>
              <a:rPr lang="en-US" sz="1800" dirty="0" err="1"/>
              <a:t>getApplicationContext</a:t>
            </a:r>
            <a:r>
              <a:rPr lang="en-US" sz="1800" dirty="0"/>
              <a:t>(), </a:t>
            </a:r>
            <a:r>
              <a:rPr lang="en-US" sz="1800" dirty="0" err="1"/>
              <a:t>e.toString</a:t>
            </a:r>
            <a:r>
              <a:rPr lang="en-US" sz="1800" dirty="0"/>
              <a:t>(), </a:t>
            </a:r>
            <a:r>
              <a:rPr lang="en-US" sz="1800" dirty="0" err="1"/>
              <a:t>Toast.</a:t>
            </a:r>
            <a:r>
              <a:rPr lang="en-US" sz="1800" b="1" i="1" dirty="0" err="1"/>
              <a:t>LENGTH_LONG</a:t>
            </a:r>
            <a:r>
              <a:rPr lang="en-US" sz="1800" dirty="0"/>
              <a:t>).show();</a:t>
            </a:r>
            <a:br>
              <a:rPr lang="en-US" sz="1800" dirty="0"/>
            </a:br>
            <a:r>
              <a:rPr lang="en-US" sz="1800" dirty="0"/>
              <a:t>            }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/>
              <a:t>else</a:t>
            </a:r>
            <a:br>
              <a:rPr lang="en-US" sz="1800" b="1" dirty="0"/>
            </a:br>
            <a:r>
              <a:rPr lang="en-US" sz="1800" b="1" dirty="0"/>
              <a:t>            </a:t>
            </a:r>
            <a:r>
              <a:rPr lang="en-US" sz="1800" dirty="0" err="1"/>
              <a:t>Toast.</a:t>
            </a:r>
            <a:r>
              <a:rPr lang="en-US" sz="1800" i="1" dirty="0" err="1"/>
              <a:t>makeText</a:t>
            </a:r>
            <a:r>
              <a:rPr lang="en-US" sz="1800" dirty="0"/>
              <a:t>(</a:t>
            </a:r>
            <a:r>
              <a:rPr lang="en-US" sz="1800" dirty="0" err="1"/>
              <a:t>getApplicationContext</a:t>
            </a:r>
            <a:r>
              <a:rPr lang="en-US" sz="1800" dirty="0"/>
              <a:t>(), </a:t>
            </a:r>
            <a:r>
              <a:rPr lang="en-US" sz="1800" b="1" dirty="0"/>
              <a:t>"No data"</a:t>
            </a:r>
            <a:r>
              <a:rPr lang="en-US" sz="1800" dirty="0"/>
              <a:t>, </a:t>
            </a:r>
            <a:r>
              <a:rPr lang="en-US" sz="1800" dirty="0" err="1"/>
              <a:t>Toast.</a:t>
            </a:r>
            <a:r>
              <a:rPr lang="en-US" sz="1800" b="1" i="1" dirty="0" err="1"/>
              <a:t>LENGTH_LONG</a:t>
            </a:r>
            <a:r>
              <a:rPr lang="en-US" sz="1800" dirty="0"/>
              <a:t>).show();</a:t>
            </a:r>
            <a:br>
              <a:rPr lang="en-US" sz="1800" dirty="0"/>
            </a:br>
            <a:r>
              <a:rPr lang="en-US" sz="1800" dirty="0"/>
              <a:t>        }   </a:t>
            </a:r>
            <a:r>
              <a:rPr lang="en-US" sz="1800" b="1" dirty="0"/>
              <a:t>catch</a:t>
            </a:r>
            <a:r>
              <a:rPr lang="en-US" sz="1800" dirty="0"/>
              <a:t>(</a:t>
            </a:r>
            <a:r>
              <a:rPr lang="en-US" sz="1800" dirty="0" err="1"/>
              <a:t>FileNotFoundException</a:t>
            </a:r>
            <a:r>
              <a:rPr lang="en-US" sz="1800" dirty="0"/>
              <a:t> e){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e.printStackTrace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8465457" y="1778216"/>
            <a:ext cx="609600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12" y="449943"/>
            <a:ext cx="1979302" cy="328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465457" y="1778216"/>
            <a:ext cx="609600" cy="2789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JSON </a:t>
            </a:r>
            <a:r>
              <a:rPr lang="en-US" sz="2800" dirty="0"/>
              <a:t>stands for JavaScript Object Notation</a:t>
            </a:r>
            <a:r>
              <a:rPr lang="en-US" sz="2800" dirty="0" smtClean="0"/>
              <a:t>. It </a:t>
            </a:r>
            <a:r>
              <a:rPr lang="en-US" sz="2800" dirty="0"/>
              <a:t>is an independent data exchange format and is the best alternative for XML.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A modifiable set of name/value mappings. Names are unique, non-null strings. Values may be any mix </a:t>
            </a:r>
            <a:r>
              <a:rPr lang="en-US" sz="2800" dirty="0" smtClean="0"/>
              <a:t>of</a:t>
            </a:r>
            <a:r>
              <a:rPr lang="en-US" sz="2800" dirty="0"/>
              <a:t> </a:t>
            </a:r>
            <a:r>
              <a:rPr lang="en-US" sz="2800" dirty="0" err="1">
                <a:hlinkClick r:id="rId2"/>
              </a:rPr>
              <a:t>JSONObjects</a:t>
            </a:r>
            <a:r>
              <a:rPr lang="en-US" sz="2800" dirty="0"/>
              <a:t>, </a:t>
            </a:r>
            <a:r>
              <a:rPr lang="en-US" sz="2800" dirty="0" err="1">
                <a:hlinkClick r:id="rId3"/>
              </a:rPr>
              <a:t>JSONArrays</a:t>
            </a:r>
            <a:r>
              <a:rPr lang="en-US" sz="2800" dirty="0"/>
              <a:t>, Strings, Booleans, Integers, Longs, </a:t>
            </a:r>
            <a:r>
              <a:rPr lang="en-US" sz="2800" dirty="0" smtClean="0"/>
              <a:t>Doubles. </a:t>
            </a:r>
            <a:r>
              <a:rPr lang="en-US" sz="2800" dirty="0"/>
              <a:t>Values may not be </a:t>
            </a:r>
            <a:r>
              <a:rPr lang="en-US" sz="2800" dirty="0" smtClean="0"/>
              <a:t>null.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easy for machines to parse and generate" (</a:t>
            </a:r>
            <a:r>
              <a:rPr lang="en-US" sz="2800" i="1" dirty="0"/>
              <a:t>Introducing JSON</a:t>
            </a:r>
            <a:r>
              <a:rPr lang="en-US" sz="2800" dirty="0"/>
              <a:t>. Retrieved on Dec 10, 2015 from </a:t>
            </a:r>
            <a:r>
              <a:rPr lang="en-US" sz="2800" u="sng" dirty="0">
                <a:hlinkClick r:id="rId4"/>
              </a:rPr>
              <a:t>www.json.org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JSON object represented using { } braces. JSON arrays represented using [ ] braces.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7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610599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3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2390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XML &amp; JSON </a:t>
            </a:r>
            <a:r>
              <a:rPr lang="en-US" sz="2800" cap="none" dirty="0" smtClean="0"/>
              <a:t>Format of Employee record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191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XML Format</a:t>
            </a:r>
          </a:p>
          <a:p>
            <a:pPr marL="0" indent="0">
              <a:buNone/>
            </a:pPr>
            <a:r>
              <a:rPr lang="en-US" dirty="0" smtClean="0"/>
              <a:t>&lt;employees&gt;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&lt;employee&gt;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&lt;id&gt; 123 &lt;/id&gt;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&lt;name&gt; </a:t>
            </a:r>
            <a:r>
              <a:rPr lang="en-US" dirty="0" err="1" smtClean="0"/>
              <a:t>Renuka</a:t>
            </a:r>
            <a:r>
              <a:rPr lang="en-US" dirty="0" smtClean="0"/>
              <a:t> &lt;/name&gt;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desig</a:t>
            </a:r>
            <a:r>
              <a:rPr lang="en-US" dirty="0" smtClean="0"/>
              <a:t>&gt; AP &lt;/</a:t>
            </a:r>
            <a:r>
              <a:rPr lang="en-US" dirty="0" err="1" smtClean="0"/>
              <a:t>desig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dept</a:t>
            </a:r>
            <a:r>
              <a:rPr lang="en-US" dirty="0" smtClean="0"/>
              <a:t>&gt; CS &lt;/</a:t>
            </a:r>
            <a:r>
              <a:rPr lang="en-US" dirty="0" err="1" smtClean="0"/>
              <a:t>dept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&lt;/employee&gt;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&lt;employee&gt;</a:t>
            </a:r>
          </a:p>
          <a:p>
            <a:pPr marL="0" indent="0">
              <a:buNone/>
            </a:pPr>
            <a:r>
              <a:rPr lang="en-US" dirty="0"/>
              <a:t>     &lt;id&gt; </a:t>
            </a:r>
            <a:r>
              <a:rPr lang="en-US" dirty="0" smtClean="0"/>
              <a:t>125 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     &lt;name&gt; </a:t>
            </a:r>
            <a:r>
              <a:rPr lang="en-US" dirty="0" err="1" smtClean="0"/>
              <a:t>Mohanraj</a:t>
            </a:r>
            <a:r>
              <a:rPr lang="en-US" dirty="0" smtClean="0"/>
              <a:t> 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desig</a:t>
            </a:r>
            <a:r>
              <a:rPr lang="en-US" dirty="0"/>
              <a:t>&gt; </a:t>
            </a:r>
            <a:r>
              <a:rPr lang="en-US" dirty="0" smtClean="0"/>
              <a:t>GD </a:t>
            </a:r>
            <a:r>
              <a:rPr lang="en-US" dirty="0"/>
              <a:t>&lt;/</a:t>
            </a:r>
            <a:r>
              <a:rPr lang="en-US" dirty="0" err="1"/>
              <a:t>desig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dept</a:t>
            </a:r>
            <a:r>
              <a:rPr lang="en-US" dirty="0"/>
              <a:t>&gt; CS &lt;/</a:t>
            </a:r>
            <a:r>
              <a:rPr lang="en-US" dirty="0" err="1"/>
              <a:t>dept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&lt;/employee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&lt;/employees&gt;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8770" y="1364871"/>
            <a:ext cx="4038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{“employees”:[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“id” : 123,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“name”: “</a:t>
            </a:r>
            <a:r>
              <a:rPr lang="en-US" sz="2400" dirty="0" err="1" smtClean="0"/>
              <a:t>Renuka</a:t>
            </a:r>
            <a:r>
              <a:rPr lang="en-US" sz="2400" dirty="0" smtClean="0"/>
              <a:t>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“</a:t>
            </a:r>
            <a:r>
              <a:rPr lang="en-US" sz="2400" dirty="0" err="1" smtClean="0"/>
              <a:t>desig</a:t>
            </a:r>
            <a:r>
              <a:rPr lang="en-US" sz="2400" dirty="0" smtClean="0"/>
              <a:t>” : “AP”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“</a:t>
            </a:r>
            <a:r>
              <a:rPr lang="en-US" sz="2400" dirty="0" err="1" smtClean="0"/>
              <a:t>dept</a:t>
            </a:r>
            <a:r>
              <a:rPr lang="en-US" sz="2400" dirty="0" smtClean="0"/>
              <a:t>”:”CS”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{</a:t>
            </a:r>
            <a:endParaRPr lang="en-US" sz="2400" dirty="0"/>
          </a:p>
          <a:p>
            <a:r>
              <a:rPr lang="en-US" sz="2400" dirty="0"/>
              <a:t>         “id” : </a:t>
            </a:r>
            <a:r>
              <a:rPr lang="en-US" sz="2400" dirty="0" smtClean="0"/>
              <a:t>125,</a:t>
            </a:r>
            <a:endParaRPr lang="en-US" sz="2400" dirty="0"/>
          </a:p>
          <a:p>
            <a:r>
              <a:rPr lang="en-US" sz="2400" dirty="0"/>
              <a:t>         “name”: </a:t>
            </a:r>
            <a:r>
              <a:rPr lang="en-US" sz="2400" dirty="0" smtClean="0"/>
              <a:t>“</a:t>
            </a:r>
            <a:r>
              <a:rPr lang="en-US" sz="2400" dirty="0" err="1" smtClean="0"/>
              <a:t>Mohanraj</a:t>
            </a:r>
            <a:r>
              <a:rPr lang="en-US" sz="2400" dirty="0" smtClean="0"/>
              <a:t>”,</a:t>
            </a:r>
            <a:endParaRPr lang="en-US" sz="2400" dirty="0"/>
          </a:p>
          <a:p>
            <a:r>
              <a:rPr lang="en-US" sz="2400" dirty="0"/>
              <a:t>         “</a:t>
            </a:r>
            <a:r>
              <a:rPr lang="en-US" sz="2400" dirty="0" err="1"/>
              <a:t>desig</a:t>
            </a:r>
            <a:r>
              <a:rPr lang="en-US" sz="2400" dirty="0"/>
              <a:t>” : </a:t>
            </a:r>
            <a:r>
              <a:rPr lang="en-US" sz="2400" dirty="0" smtClean="0"/>
              <a:t>“GD”</a:t>
            </a:r>
            <a:endParaRPr lang="en-US" sz="2400" dirty="0"/>
          </a:p>
          <a:p>
            <a:r>
              <a:rPr lang="en-US" sz="2400" dirty="0"/>
              <a:t>          “</a:t>
            </a:r>
            <a:r>
              <a:rPr lang="en-US" sz="2400" dirty="0" err="1"/>
              <a:t>dept</a:t>
            </a:r>
            <a:r>
              <a:rPr lang="en-US" sz="2400" dirty="0"/>
              <a:t>”:”CS”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]</a:t>
            </a:r>
            <a:r>
              <a:rPr lang="en-US" sz="2800" dirty="0" smtClean="0"/>
              <a:t>}</a:t>
            </a:r>
            <a:r>
              <a:rPr lang="en-US" sz="2000" dirty="0" smtClean="0"/>
              <a:t>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582070" y="978058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JSON </a:t>
            </a:r>
            <a:r>
              <a:rPr lang="en-US" b="1" u="sng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2071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239000" cy="594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</a:t>
            </a:r>
            <a:r>
              <a:rPr lang="en-US" cap="none" dirty="0" smtClean="0"/>
              <a:t>vs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/>
              <a:t>Both are used to transfer data from one technology to another technology.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JSON occupies less space and load faster than XML.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Information </a:t>
            </a:r>
            <a:r>
              <a:rPr lang="en-US" sz="2500" dirty="0"/>
              <a:t>is represented as a collection of key/value pairs</a:t>
            </a:r>
            <a:r>
              <a:rPr lang="en-US" sz="2500" dirty="0" smtClean="0"/>
              <a:t>, </a:t>
            </a:r>
            <a:r>
              <a:rPr lang="en-US" sz="2500" dirty="0"/>
              <a:t>and that each key/value pair is grouped into an ordered list of objects. </a:t>
            </a:r>
            <a:r>
              <a:rPr lang="en-US" sz="2500" dirty="0" smtClean="0"/>
              <a:t>JSON can provide data type like Integer, String.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/>
              <a:t> “</a:t>
            </a:r>
            <a:r>
              <a:rPr lang="en-US" sz="2500" dirty="0"/>
              <a:t>id” : 123,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/>
              <a:t>“</a:t>
            </a:r>
            <a:r>
              <a:rPr lang="en-US" sz="2500" dirty="0"/>
              <a:t>name”: “</a:t>
            </a:r>
            <a:r>
              <a:rPr lang="en-US" sz="2500" dirty="0" err="1"/>
              <a:t>Renuka</a:t>
            </a:r>
            <a:r>
              <a:rPr lang="en-US" sz="2500" dirty="0"/>
              <a:t>”</a:t>
            </a:r>
            <a:r>
              <a:rPr lang="en-US" sz="25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JSON parsing is simple. Converting object to JSON and JSON to object. 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Android has a build-in support for JSON parsing.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Third party libraries are available in the market for paring such as  GSON, Retrofit, Jackson &amp; Jettison etc.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In our course we will discuss, JSON basics and </a:t>
            </a:r>
            <a:r>
              <a:rPr lang="en-US" sz="2500" dirty="0" err="1" smtClean="0"/>
              <a:t>Gson</a:t>
            </a:r>
            <a:r>
              <a:rPr lang="en-US" sz="2500" dirty="0" smtClean="0"/>
              <a:t> to store the list of objects also to store object on Shared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Hands </a:t>
            </a:r>
            <a:r>
              <a:rPr lang="en-US" cap="none" dirty="0"/>
              <a:t>o</a:t>
            </a:r>
            <a:r>
              <a:rPr lang="en-US" cap="none" dirty="0" smtClean="0"/>
              <a:t>n Example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9916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Here is the example to store an Employee record in your device external storage in a JSON format and also read the stored data from your device and display as a Toast.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 this line into AndriodManifest.xml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</a:t>
            </a:r>
            <a:r>
              <a:rPr lang="en-US" sz="2000" b="1" dirty="0"/>
              <a:t>uses-permission </a:t>
            </a:r>
            <a:r>
              <a:rPr lang="en-US" sz="2000" b="1" dirty="0" err="1"/>
              <a:t>android:name</a:t>
            </a:r>
            <a:r>
              <a:rPr lang="en-US" sz="2000" b="1" dirty="0"/>
              <a:t>="</a:t>
            </a:r>
            <a:r>
              <a:rPr lang="en-US" sz="2000" b="1" dirty="0" err="1"/>
              <a:t>android.permission.</a:t>
            </a:r>
            <a:r>
              <a:rPr lang="en-US" sz="1600" b="1" dirty="0" err="1"/>
              <a:t>WRITE_EXTERNAL</a:t>
            </a:r>
            <a:r>
              <a:rPr lang="en-US" sz="1600" b="1" dirty="0" smtClean="0"/>
              <a:t>_ STORAGE</a:t>
            </a:r>
            <a:r>
              <a:rPr lang="en-US" sz="1600" b="1" dirty="0"/>
              <a:t>"</a:t>
            </a:r>
            <a:r>
              <a:rPr lang="en-US" sz="20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8568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8983"/>
            <a:ext cx="7239000" cy="82296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Hands on </a:t>
            </a:r>
            <a:r>
              <a:rPr lang="en-US" sz="3200" cap="none" dirty="0" smtClean="0"/>
              <a:t>Example – 1 for built-in JSON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824" y="1219200"/>
            <a:ext cx="4819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Design your activity_main.xml as per the screen shot.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the user click the WRITE JSON button, Entered data will be stored in your device external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user click the </a:t>
            </a:r>
            <a:r>
              <a:rPr lang="en-US" sz="2400" dirty="0" smtClean="0"/>
              <a:t>READ </a:t>
            </a:r>
            <a:r>
              <a:rPr lang="en-US" sz="2400" dirty="0"/>
              <a:t>JSON button, </a:t>
            </a:r>
            <a:r>
              <a:rPr lang="en-US" sz="2400" dirty="0" smtClean="0"/>
              <a:t>file </a:t>
            </a:r>
            <a:r>
              <a:rPr lang="en-US" sz="2400" dirty="0"/>
              <a:t>data will be </a:t>
            </a:r>
            <a:r>
              <a:rPr lang="en-US" sz="2400" dirty="0" smtClean="0"/>
              <a:t>displayed on Toast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Ref : </a:t>
            </a:r>
            <a:r>
              <a:rPr lang="en-US" sz="2400" dirty="0" smtClean="0"/>
              <a:t>Lesson9\JSON </a:t>
            </a:r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3801"/>
            <a:ext cx="2895600" cy="479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79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Create JSON object and Store into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JSON uses </a:t>
            </a:r>
            <a:r>
              <a:rPr lang="en-US" sz="2100" b="1" dirty="0" smtClean="0"/>
              <a:t> JSON Object and JSON Array</a:t>
            </a:r>
          </a:p>
          <a:p>
            <a:r>
              <a:rPr lang="en-US" sz="2100" b="1" dirty="0" smtClean="0"/>
              <a:t>Create JSON Object using 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JSONObject</a:t>
            </a:r>
            <a:r>
              <a:rPr lang="en-US" sz="2100" dirty="0" smtClean="0"/>
              <a:t> main = </a:t>
            </a:r>
            <a:r>
              <a:rPr lang="en-US" sz="2100" b="1" dirty="0" smtClean="0"/>
              <a:t>new </a:t>
            </a:r>
            <a:r>
              <a:rPr lang="en-US" sz="2100" dirty="0" err="1" smtClean="0"/>
              <a:t>JSONObject</a:t>
            </a:r>
            <a:r>
              <a:rPr lang="en-US" sz="2100" dirty="0" smtClean="0"/>
              <a:t>(); </a:t>
            </a:r>
            <a:r>
              <a:rPr lang="en-US" sz="2100" dirty="0" smtClean="0"/>
              <a:t>	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JSONObject</a:t>
            </a:r>
            <a:r>
              <a:rPr lang="en-US" sz="2100" dirty="0" smtClean="0"/>
              <a:t> </a:t>
            </a:r>
            <a:r>
              <a:rPr lang="en-US" sz="2100" dirty="0" err="1"/>
              <a:t>emp_obj</a:t>
            </a:r>
            <a:r>
              <a:rPr lang="en-US" sz="2100" dirty="0"/>
              <a:t> = </a:t>
            </a:r>
            <a:r>
              <a:rPr lang="en-US" sz="2100" b="1" dirty="0"/>
              <a:t>new </a:t>
            </a:r>
            <a:r>
              <a:rPr lang="en-US" sz="2100" dirty="0" err="1"/>
              <a:t>JSONObject</a:t>
            </a:r>
            <a:r>
              <a:rPr lang="en-US" sz="2100" dirty="0" smtClean="0"/>
              <a:t>();</a:t>
            </a:r>
          </a:p>
          <a:p>
            <a:r>
              <a:rPr lang="en-US" sz="2800" dirty="0"/>
              <a:t> </a:t>
            </a:r>
            <a:r>
              <a:rPr lang="en-US" dirty="0" smtClean="0"/>
              <a:t>Insert a Key/Value pair 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emp_obj.put</a:t>
            </a:r>
            <a:r>
              <a:rPr lang="en-US" sz="2100" dirty="0"/>
              <a:t>(</a:t>
            </a:r>
            <a:r>
              <a:rPr lang="en-US" sz="2100" b="1" dirty="0"/>
              <a:t>"id"</a:t>
            </a:r>
            <a:r>
              <a:rPr lang="en-US" sz="2100" dirty="0"/>
              <a:t>, </a:t>
            </a:r>
            <a:r>
              <a:rPr lang="en-US" sz="2100" dirty="0" err="1" smtClean="0"/>
              <a:t>Integer.</a:t>
            </a:r>
            <a:r>
              <a:rPr lang="en-US" sz="2100" i="1" dirty="0" err="1" smtClean="0"/>
              <a:t>parseInt</a:t>
            </a:r>
            <a:r>
              <a:rPr lang="en-US" sz="2100" dirty="0" smtClean="0"/>
              <a:t>(</a:t>
            </a:r>
            <a:r>
              <a:rPr lang="en-US" sz="2100" b="1" dirty="0" smtClean="0"/>
              <a:t>et1</a:t>
            </a:r>
            <a:r>
              <a:rPr lang="en-US" sz="2100" dirty="0" smtClean="0"/>
              <a:t>.getText</a:t>
            </a:r>
            <a:r>
              <a:rPr lang="en-US" sz="2100" dirty="0"/>
              <a:t>().</a:t>
            </a:r>
            <a:r>
              <a:rPr lang="en-US" sz="2100" dirty="0" err="1"/>
              <a:t>toString</a:t>
            </a:r>
            <a:r>
              <a:rPr lang="en-US" sz="2100" dirty="0"/>
              <a:t>()));</a:t>
            </a:r>
            <a:br>
              <a:rPr lang="en-US" sz="2100" dirty="0"/>
            </a:br>
            <a:r>
              <a:rPr lang="en-US" sz="2100" dirty="0" smtClean="0"/>
              <a:t>	</a:t>
            </a:r>
            <a:r>
              <a:rPr lang="en-US" sz="2100" dirty="0" err="1" smtClean="0"/>
              <a:t>emp_obj.put</a:t>
            </a:r>
            <a:r>
              <a:rPr lang="en-US" sz="2100" dirty="0"/>
              <a:t>(</a:t>
            </a:r>
            <a:r>
              <a:rPr lang="en-US" sz="2100" b="1" dirty="0"/>
              <a:t>"name"</a:t>
            </a:r>
            <a:r>
              <a:rPr lang="en-US" sz="2100" dirty="0"/>
              <a:t>, </a:t>
            </a:r>
            <a:r>
              <a:rPr lang="en-US" sz="2100" b="1" dirty="0"/>
              <a:t>et2</a:t>
            </a:r>
            <a:r>
              <a:rPr lang="en-US" sz="2100" dirty="0"/>
              <a:t>.getText().</a:t>
            </a:r>
            <a:r>
              <a:rPr lang="en-US" sz="2100" dirty="0" err="1"/>
              <a:t>toString</a:t>
            </a:r>
            <a:r>
              <a:rPr lang="en-US" sz="2100" dirty="0"/>
              <a:t>());</a:t>
            </a:r>
            <a:br>
              <a:rPr lang="en-US" sz="2100" dirty="0"/>
            </a:br>
            <a:r>
              <a:rPr lang="en-US" sz="2100" dirty="0" smtClean="0"/>
              <a:t>	</a:t>
            </a:r>
            <a:r>
              <a:rPr lang="en-US" sz="2100" dirty="0" err="1" smtClean="0"/>
              <a:t>emp_obj.put</a:t>
            </a:r>
            <a:r>
              <a:rPr lang="en-US" sz="2100" dirty="0"/>
              <a:t>(</a:t>
            </a:r>
            <a:r>
              <a:rPr lang="en-US" sz="2100" b="1" dirty="0"/>
              <a:t>"</a:t>
            </a:r>
            <a:r>
              <a:rPr lang="en-US" sz="2100" b="1" dirty="0" err="1"/>
              <a:t>desig</a:t>
            </a:r>
            <a:r>
              <a:rPr lang="en-US" sz="2100" b="1" dirty="0"/>
              <a:t>"</a:t>
            </a:r>
            <a:r>
              <a:rPr lang="en-US" sz="2100" dirty="0"/>
              <a:t>, </a:t>
            </a:r>
            <a:r>
              <a:rPr lang="en-US" sz="2100" b="1" dirty="0"/>
              <a:t>et3</a:t>
            </a:r>
            <a:r>
              <a:rPr lang="en-US" sz="2100" dirty="0"/>
              <a:t>.getText().</a:t>
            </a:r>
            <a:r>
              <a:rPr lang="en-US" sz="2100" dirty="0" err="1"/>
              <a:t>toString</a:t>
            </a:r>
            <a:r>
              <a:rPr lang="en-US" sz="2100" dirty="0"/>
              <a:t>());</a:t>
            </a:r>
            <a:br>
              <a:rPr lang="en-US" sz="2100" dirty="0"/>
            </a:br>
            <a:r>
              <a:rPr lang="en-US" sz="2100" dirty="0" smtClean="0"/>
              <a:t>	</a:t>
            </a:r>
            <a:r>
              <a:rPr lang="en-US" sz="2100" dirty="0" err="1" smtClean="0"/>
              <a:t>emp_obj.put</a:t>
            </a:r>
            <a:r>
              <a:rPr lang="en-US" sz="2100" dirty="0"/>
              <a:t>(</a:t>
            </a:r>
            <a:r>
              <a:rPr lang="en-US" sz="2100" b="1" dirty="0"/>
              <a:t>"</a:t>
            </a:r>
            <a:r>
              <a:rPr lang="en-US" sz="2100" b="1" dirty="0" err="1"/>
              <a:t>dept</a:t>
            </a:r>
            <a:r>
              <a:rPr lang="en-US" sz="2100" b="1" dirty="0"/>
              <a:t>"</a:t>
            </a:r>
            <a:r>
              <a:rPr lang="en-US" sz="2100" dirty="0"/>
              <a:t>, </a:t>
            </a:r>
            <a:r>
              <a:rPr lang="en-US" sz="2100" b="1" dirty="0"/>
              <a:t>et4</a:t>
            </a:r>
            <a:r>
              <a:rPr lang="en-US" sz="2100" dirty="0"/>
              <a:t>.getText().</a:t>
            </a:r>
            <a:r>
              <a:rPr lang="en-US" sz="2100" dirty="0" err="1"/>
              <a:t>toString</a:t>
            </a:r>
            <a:r>
              <a:rPr lang="en-US" sz="2100" dirty="0" smtClean="0"/>
              <a:t>());</a:t>
            </a:r>
          </a:p>
          <a:p>
            <a:r>
              <a:rPr lang="en-US" sz="2100" b="1" dirty="0" smtClean="0"/>
              <a:t>Create JSON array using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JSONArray</a:t>
            </a:r>
            <a:r>
              <a:rPr lang="en-US" sz="2100" dirty="0" smtClean="0"/>
              <a:t> array = new </a:t>
            </a:r>
            <a:r>
              <a:rPr lang="en-US" sz="2100" dirty="0" err="1" smtClean="0"/>
              <a:t>JSONArray</a:t>
            </a:r>
            <a:r>
              <a:rPr lang="en-US" sz="2100" dirty="0" smtClean="0"/>
              <a:t>();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array.put</a:t>
            </a:r>
            <a:r>
              <a:rPr lang="en-US" sz="2100" dirty="0" smtClean="0"/>
              <a:t>(</a:t>
            </a:r>
            <a:r>
              <a:rPr lang="en-US" sz="2100" dirty="0" err="1" smtClean="0"/>
              <a:t>emp_obj</a:t>
            </a:r>
            <a:r>
              <a:rPr lang="en-US" sz="2100" dirty="0" smtClean="0"/>
              <a:t>);</a:t>
            </a:r>
          </a:p>
          <a:p>
            <a:r>
              <a:rPr lang="en-US" sz="2100" b="1" dirty="0" smtClean="0"/>
              <a:t>Finally add </a:t>
            </a:r>
            <a:r>
              <a:rPr lang="en-US" sz="2100" b="1" dirty="0" err="1" smtClean="0"/>
              <a:t>emp_obj</a:t>
            </a:r>
            <a:r>
              <a:rPr lang="en-US" sz="2100" b="1" dirty="0" smtClean="0"/>
              <a:t> and array into main JSON object.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main.put</a:t>
            </a:r>
            <a:r>
              <a:rPr lang="en-US" sz="2100" dirty="0"/>
              <a:t>(</a:t>
            </a:r>
            <a:r>
              <a:rPr lang="en-US" sz="2100" b="1" dirty="0"/>
              <a:t>"employees"</a:t>
            </a:r>
            <a:r>
              <a:rPr lang="en-US" sz="2100" dirty="0"/>
              <a:t>, array</a:t>
            </a:r>
            <a:r>
              <a:rPr lang="en-US" sz="2100" dirty="0" smtClean="0"/>
              <a:t>);</a:t>
            </a:r>
          </a:p>
          <a:p>
            <a:r>
              <a:rPr lang="en-US" sz="2100" b="1" dirty="0" smtClean="0"/>
              <a:t>To Store into a File</a:t>
            </a:r>
          </a:p>
          <a:p>
            <a:pPr marL="0" indent="0">
              <a:buNone/>
            </a:pPr>
            <a:r>
              <a:rPr lang="en-US" sz="2100" dirty="0" smtClean="0"/>
              <a:t>	String  </a:t>
            </a:r>
            <a:r>
              <a:rPr lang="en-US" sz="2100" dirty="0"/>
              <a:t>path = </a:t>
            </a:r>
            <a:r>
              <a:rPr lang="en-US" sz="2100" dirty="0" err="1"/>
              <a:t>Environment.</a:t>
            </a:r>
            <a:r>
              <a:rPr lang="en-US" sz="2100" i="1" dirty="0" err="1"/>
              <a:t>getExternalStorageDirectory</a:t>
            </a:r>
            <a:r>
              <a:rPr lang="en-US" sz="2100" dirty="0"/>
              <a:t>()</a:t>
            </a:r>
            <a:br>
              <a:rPr lang="en-US" sz="2100" dirty="0"/>
            </a:br>
            <a:r>
              <a:rPr lang="en-US" sz="2100" dirty="0"/>
              <a:t>       </a:t>
            </a:r>
            <a:r>
              <a:rPr lang="en-US" sz="2100" dirty="0" smtClean="0"/>
              <a:t>		        </a:t>
            </a:r>
            <a:r>
              <a:rPr lang="en-US" sz="2100" dirty="0"/>
              <a:t>.</a:t>
            </a:r>
            <a:r>
              <a:rPr lang="en-US" sz="2100" dirty="0" err="1"/>
              <a:t>getAbsolutePath</a:t>
            </a:r>
            <a:r>
              <a:rPr lang="en-US" sz="2100" dirty="0"/>
              <a:t>()+</a:t>
            </a:r>
            <a:r>
              <a:rPr lang="en-US" sz="2100" b="1" dirty="0"/>
              <a:t>"/</a:t>
            </a:r>
            <a:r>
              <a:rPr lang="en-US" sz="2100" b="1" dirty="0" err="1"/>
              <a:t>employe.json</a:t>
            </a:r>
            <a:r>
              <a:rPr lang="en-US" sz="2100" b="1" dirty="0"/>
              <a:t>"</a:t>
            </a:r>
            <a:r>
              <a:rPr lang="en-US" sz="2100" dirty="0"/>
              <a:t>;</a:t>
            </a:r>
            <a:br>
              <a:rPr lang="en-US" sz="2100" dirty="0"/>
            </a:br>
            <a:r>
              <a:rPr lang="en-US" sz="2100" dirty="0" smtClean="0"/>
              <a:t>	File </a:t>
            </a:r>
            <a:r>
              <a:rPr lang="en-US" sz="2100" dirty="0"/>
              <a:t>f=</a:t>
            </a:r>
            <a:r>
              <a:rPr lang="en-US" sz="2100" b="1" dirty="0"/>
              <a:t>new </a:t>
            </a:r>
            <a:r>
              <a:rPr lang="en-US" sz="2100" dirty="0"/>
              <a:t>File(path</a:t>
            </a:r>
            <a:r>
              <a:rPr lang="en-US" sz="2100" dirty="0" smtClean="0"/>
              <a:t>);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FileWriter</a:t>
            </a:r>
            <a:r>
              <a:rPr lang="en-US" sz="2100" dirty="0" smtClean="0"/>
              <a:t> </a:t>
            </a:r>
            <a:r>
              <a:rPr lang="en-US" sz="2100" dirty="0"/>
              <a:t>writer=</a:t>
            </a:r>
            <a:r>
              <a:rPr lang="en-US" sz="2100" b="1" dirty="0"/>
              <a:t>new </a:t>
            </a:r>
            <a:r>
              <a:rPr lang="en-US" sz="2100" dirty="0" err="1"/>
              <a:t>FileWriter</a:t>
            </a:r>
            <a:r>
              <a:rPr lang="en-US" sz="2100" dirty="0"/>
              <a:t>(f);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 smtClean="0"/>
              <a:t>writer.write</a:t>
            </a:r>
            <a:r>
              <a:rPr lang="en-US" sz="2100" dirty="0" smtClean="0"/>
              <a:t>(</a:t>
            </a:r>
            <a:r>
              <a:rPr lang="en-US" sz="2100" dirty="0" err="1" smtClean="0"/>
              <a:t>main.toString</a:t>
            </a:r>
            <a:r>
              <a:rPr lang="en-US" sz="2100" dirty="0"/>
              <a:t>());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39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1995</TotalTime>
  <Words>937</Words>
  <Application>Microsoft Office PowerPoint</Application>
  <PresentationFormat>On-screen Show (4:3)</PresentationFormat>
  <Paragraphs>146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Lesson – 9  JSON &amp; Gson</vt:lpstr>
      <vt:lpstr>Agenda</vt:lpstr>
      <vt:lpstr>JSON</vt:lpstr>
      <vt:lpstr>PowerPoint Presentation</vt:lpstr>
      <vt:lpstr>XML &amp; JSON Format of Employee record</vt:lpstr>
      <vt:lpstr>XML vs JSON</vt:lpstr>
      <vt:lpstr>Hands on Example</vt:lpstr>
      <vt:lpstr>Hands on Example – 1 for built-in JSON</vt:lpstr>
      <vt:lpstr>Create JSON object and Store into File</vt:lpstr>
      <vt:lpstr>Retrieve from File and Store into JSON</vt:lpstr>
      <vt:lpstr>Retrieve from File and Store into JSON</vt:lpstr>
      <vt:lpstr>Google Gson (Gson)</vt:lpstr>
      <vt:lpstr>Add Gson dependencies</vt:lpstr>
      <vt:lpstr>Add Gson dependencies</vt:lpstr>
      <vt:lpstr>Add Gson dependencies</vt:lpstr>
      <vt:lpstr>Hands on Example – 2  using Gson</vt:lpstr>
      <vt:lpstr>User.java</vt:lpstr>
      <vt:lpstr>MainActivity.java</vt:lpstr>
      <vt:lpstr>PowerPoint Presentation</vt:lpstr>
      <vt:lpstr>PowerPoint Presentation</vt:lpstr>
      <vt:lpstr>Hands on Example-3 to store Multiple objects using Gson</vt:lpstr>
      <vt:lpstr>POJO Classes</vt:lpstr>
      <vt:lpstr>Employee class</vt:lpstr>
      <vt:lpstr>Employee s class</vt:lpstr>
      <vt:lpstr>INSERT LIST BUTTON CLICK LOGIC</vt:lpstr>
      <vt:lpstr>WRITE GSON BUTTON CLICK LOGIC</vt:lpstr>
      <vt:lpstr>READ GSON BUTTON CLICK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– 9  SQLite Database &amp; JSON</dc:title>
  <dc:creator>Renuka Mohanraj</dc:creator>
  <cp:lastModifiedBy>Renuka Mohanraj</cp:lastModifiedBy>
  <cp:revision>273</cp:revision>
  <cp:lastPrinted>2018-04-17T13:36:42Z</cp:lastPrinted>
  <dcterms:created xsi:type="dcterms:W3CDTF">2017-07-21T18:18:45Z</dcterms:created>
  <dcterms:modified xsi:type="dcterms:W3CDTF">2018-04-17T14:09:18Z</dcterms:modified>
</cp:coreProperties>
</file>