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48.xml.rels" ContentType="application/vnd.openxmlformats-package.relationships+xml"/>
  <Override PartName="/ppt/notesSlides/_rels/notesSlide47.xml.rels" ContentType="application/vnd.openxmlformats-package.relationships+xml"/>
  <Override PartName="/ppt/notesSlides/_rels/notesSlide46.xml.rels" ContentType="application/vnd.openxmlformats-package.relationships+xml"/>
  <Override PartName="/ppt/notesSlides/_rels/notesSlide45.xml.rels" ContentType="application/vnd.openxmlformats-package.relationships+xml"/>
  <Override PartName="/ppt/notesSlides/_rels/notesSlide44.xml.rels" ContentType="application/vnd.openxmlformats-package.relationships+xml"/>
  <Override PartName="/ppt/notesSlides/_rels/notesSlide43.xml.rels" ContentType="application/vnd.openxmlformats-package.relationships+xml"/>
  <Override PartName="/ppt/notesSlides/_rels/notesSlide42.xml.rels" ContentType="application/vnd.openxmlformats-package.relationships+xml"/>
  <Override PartName="/ppt/notesSlides/_rels/notesSlide41.xml.rels" ContentType="application/vnd.openxmlformats-package.relationships+xml"/>
  <Override PartName="/ppt/notesSlides/_rels/notesSlide40.xml.rels" ContentType="application/vnd.openxmlformats-package.relationships+xml"/>
  <Override PartName="/ppt/notesSlides/_rels/notesSlide39.xml.rels" ContentType="application/vnd.openxmlformats-package.relationships+xml"/>
  <Override PartName="/ppt/notesSlides/_rels/notesSlide38.xml.rels" ContentType="application/vnd.openxmlformats-package.relationships+xml"/>
  <Override PartName="/ppt/notesSlides/_rels/notesSlide37.xml.rels" ContentType="application/vnd.openxmlformats-package.relationships+xml"/>
  <Override PartName="/ppt/notesSlides/_rels/notesSlide12.xml.rels" ContentType="application/vnd.openxmlformats-package.relationships+xml"/>
  <Override PartName="/ppt/notesSlides/_rels/notesSlide26.xml.rels" ContentType="application/vnd.openxmlformats-package.relationships+xml"/>
  <Override PartName="/ppt/notesSlides/_rels/notesSlide11.xml.rels" ContentType="application/vnd.openxmlformats-package.relationships+xml"/>
  <Override PartName="/ppt/notesSlides/_rels/notesSlide31.xml.rels" ContentType="application/vnd.openxmlformats-package.relationships+xml"/>
  <Override PartName="/ppt/notesSlides/_rels/notesSlide25.xml.rels" ContentType="application/vnd.openxmlformats-package.relationships+xml"/>
  <Override PartName="/ppt/notesSlides/_rels/notesSlide19.xml.rels" ContentType="application/vnd.openxmlformats-package.relationships+xml"/>
  <Override PartName="/ppt/notesSlides/_rels/notesSlide33.xml.rels" ContentType="application/vnd.openxmlformats-package.relationships+xml"/>
  <Override PartName="/ppt/notesSlides/_rels/notesSlide32.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28.xml.rels" ContentType="application/vnd.openxmlformats-package.relationships+xml"/>
  <Override PartName="/ppt/notesSlides/_rels/notesSlide18.xml.rels" ContentType="application/vnd.openxmlformats-package.relationships+xml"/>
  <Override PartName="/ppt/notesSlides/_rels/notesSlide2.xml.rels" ContentType="application/vnd.openxmlformats-package.relationships+xml"/>
  <Override PartName="/ppt/notesSlides/_rels/notesSlide15.xml.rels" ContentType="application/vnd.openxmlformats-package.relationships+xml"/>
  <Override PartName="/ppt/notesSlides/_rels/notesSlide13.xml.rels" ContentType="application/vnd.openxmlformats-package.relationships+xml"/>
  <Override PartName="/ppt/notesSlides/_rels/notesSlide1.xml.rels" ContentType="application/vnd.openxmlformats-package.relationships+xml"/>
  <Override PartName="/ppt/notesSlides/_rels/notesSlide17.xml.rels" ContentType="application/vnd.openxmlformats-package.relationships+xml"/>
  <Override PartName="/ppt/notesSlides/_rels/notesSlide30.xml.rels" ContentType="application/vnd.openxmlformats-package.relationships+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48.xml" ContentType="application/vnd.openxmlformats-officedocument.presentationml.notesSlide+xml"/>
  <Override PartName="/ppt/notesSlides/notesSlide47.xml" ContentType="application/vnd.openxmlformats-officedocument.presentationml.notesSlide+xml"/>
  <Override PartName="/ppt/notesSlides/notesSlide46.xml" ContentType="application/vnd.openxmlformats-officedocument.presentationml.notesSlide+xml"/>
  <Override PartName="/ppt/notesSlides/notesSlide45.xml" ContentType="application/vnd.openxmlformats-officedocument.presentationml.notesSlide+xml"/>
  <Override PartName="/ppt/notesSlides/notesSlide44.xml" ContentType="application/vnd.openxmlformats-officedocument.presentationml.notesSlide+xml"/>
  <Override PartName="/ppt/notesSlides/notesSlide43.xml" ContentType="application/vnd.openxmlformats-officedocument.presentationml.notesSlide+xml"/>
  <Override PartName="/ppt/notesSlides/notesSlide42.xml" ContentType="application/vnd.openxmlformats-officedocument.presentationml.notesSlide+xml"/>
  <Override PartName="/ppt/notesSlides/notesSlide41.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38.xml" ContentType="application/vnd.openxmlformats-officedocument.presentationml.notesSlide+xml"/>
  <Override PartName="/ppt/notesSlides/notesSlide37.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12.xml" ContentType="application/vnd.openxmlformats-officedocument.presentationml.notesSlide+xml"/>
  <Override PartName="/ppt/notesSlides/notesSlide18.xml" ContentType="application/vnd.openxmlformats-officedocument.presentationml.notesSlide+xml"/>
  <Override PartName="/ppt/notesSlides/notesSlide25.xml" ContentType="application/vnd.openxmlformats-officedocument.presentationml.notesSlide+xml"/>
  <Override PartName="/ppt/notesSlides/notesSlide11.xml" ContentType="application/vnd.openxmlformats-officedocument.presentationml.notesSlide+xml"/>
  <Override PartName="/ppt/notesSlides/notesSlide17.xml" ContentType="application/vnd.openxmlformats-officedocument.presentationml.notesSlide+xml"/>
  <Override PartName="/ppt/notesSlides/notesSlide31.xml" ContentType="application/vnd.openxmlformats-officedocument.presentationml.notesSlide+xml"/>
  <Override PartName="/ppt/notesSlides/notesSlide13.xml" ContentType="application/vnd.openxmlformats-officedocument.presentationml.notesSlide+xml"/>
  <Override PartName="/ppt/notesSlides/notesSlide15.xml" ContentType="application/vnd.openxmlformats-officedocument.presentationml.notesSlide+xml"/>
  <Override PartName="/ppt/notesSlides/notesSlide19.xml" ContentType="application/vnd.openxmlformats-officedocument.presentationml.notesSlide+xml"/>
  <Override PartName="/ppt/notesSlides/notesSlide26.xml" ContentType="application/vnd.openxmlformats-officedocument.presentationml.notesSlide+xml"/>
  <Override PartName="/ppt/notesSlides/notesSlide28.xml" ContentType="application/vnd.openxmlformats-officedocument.presentationml.notesSlide+xml"/>
  <Override PartName="/ppt/notesSlides/notesSlide30.xml" ContentType="application/vnd.openxmlformats-officedocument.presentationml.notesSlide+xml"/>
  <Override PartName="/ppt/media/image10.jpeg" ContentType="image/jpeg"/>
  <Override PartName="/ppt/media/image9.wmf" ContentType="image/x-wmf"/>
  <Override PartName="/ppt/media/image7.png" ContentType="image/png"/>
  <Override PartName="/ppt/media/image2.jpeg" ContentType="image/jpeg"/>
  <Override PartName="/ppt/media/image8.png" ContentType="image/png"/>
  <Override PartName="/ppt/media/image1.jpeg" ContentType="image/jpeg"/>
  <Override PartName="/ppt/media/image6.png" ContentType="image/png"/>
  <Override PartName="/ppt/media/image4.png" ContentType="image/png"/>
  <Override PartName="/ppt/media/image3.png" ContentType="image/png"/>
  <Override PartName="/ppt/media/image5.jpeg" ContentType="image/jpeg"/>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45.xml" ContentType="application/vnd.openxmlformats-officedocument.presentationml.slide+xml"/>
  <Override PartName="/ppt/slides/slide20.xml" ContentType="application/vnd.openxmlformats-officedocument.presentationml.slide+xml"/>
  <Override PartName="/ppt/slides/slide46.xml" ContentType="application/vnd.openxmlformats-officedocument.presentationml.slide+xml"/>
  <Override PartName="/ppt/slides/slide21.xml" ContentType="application/vnd.openxmlformats-officedocument.presentationml.slide+xml"/>
  <Override PartName="/ppt/slides/slide47.xml" ContentType="application/vnd.openxmlformats-officedocument.presentationml.slide+xml"/>
  <Override PartName="/ppt/slides/slide22.xml" ContentType="application/vnd.openxmlformats-officedocument.presentationml.slide+xml"/>
  <Override PartName="/ppt/slides/slide48.xml" ContentType="application/vnd.openxmlformats-officedocument.presentationml.slide+xml"/>
  <Override PartName="/ppt/slides/slide23.xml" ContentType="application/vnd.openxmlformats-officedocument.presentationml.slide+xml"/>
  <Override PartName="/ppt/slides/slide49.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55.xml" ContentType="application/vnd.openxmlformats-officedocument.presentationml.slide+xml"/>
  <Override PartName="/ppt/slides/slide30.xml" ContentType="application/vnd.openxmlformats-officedocument.presentationml.slide+xml"/>
  <Override PartName="/ppt/slides/slide56.xml" ContentType="application/vnd.openxmlformats-officedocument.presentationml.slide+xml"/>
  <Override PartName="/ppt/slides/slide31.xml" ContentType="application/vnd.openxmlformats-officedocument.presentationml.slide+xml"/>
  <Override PartName="/ppt/slides/slide57.xml" ContentType="application/vnd.openxmlformats-officedocument.presentationml.slide+xml"/>
  <Override PartName="/ppt/slides/slide32.xml" ContentType="application/vnd.openxmlformats-officedocument.presentationml.slide+xml"/>
  <Override PartName="/ppt/slides/slide58.xml" ContentType="application/vnd.openxmlformats-officedocument.presentationml.slide+xml"/>
  <Override PartName="/ppt/slides/slide33.xml" ContentType="application/vnd.openxmlformats-officedocument.presentationml.slide+xml"/>
  <Override PartName="/ppt/slides/slide59.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57.xml.rels" ContentType="application/vnd.openxmlformats-package.relationships+xml"/>
  <Override PartName="/ppt/slides/_rels/slide56.xml.rels" ContentType="application/vnd.openxmlformats-package.relationships+xml"/>
  <Override PartName="/ppt/slides/_rels/slide55.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51.xml.rels" ContentType="application/vnd.openxmlformats-package.relationships+xml"/>
  <Override PartName="/ppt/slides/_rels/slide50.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44.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59.xml.rels" ContentType="application/vnd.openxmlformats-package.relationships+xml"/>
  <Override PartName="/ppt/slides/_rels/slide12.xml.rels" ContentType="application/vnd.openxmlformats-package.relationships+xml"/>
  <Override PartName="/ppt/slides/_rels/slide58.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5.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46.xml.rels" ContentType="application/vnd.openxmlformats-package.relationships+xml"/>
  <Override PartName="/ppt/slides/_rels/slide18.xml.rels" ContentType="application/vnd.openxmlformats-package.relationships+xml"/>
  <Override PartName="/ppt/slides/_rels/slide47.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sldImg"/>
          </p:nvPr>
        </p:nvSpPr>
        <p:spPr>
          <a:xfrm>
            <a:off x="533520" y="764280"/>
            <a:ext cx="6704640" cy="3771360"/>
          </a:xfrm>
          <a:prstGeom prst="rect">
            <a:avLst/>
          </a:prstGeom>
        </p:spPr>
        <p:txBody>
          <a:bodyPr lIns="0" rIns="0" tIns="0" bIns="0" anchor="ct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165" name="PlaceHolder 2"/>
          <p:cNvSpPr>
            <a:spLocks noGrp="1"/>
          </p:cNvSpPr>
          <p:nvPr>
            <p:ph type="body"/>
          </p:nvPr>
        </p:nvSpPr>
        <p:spPr>
          <a:xfrm>
            <a:off x="777240" y="4777560"/>
            <a:ext cx="6217560" cy="4525920"/>
          </a:xfrm>
          <a:prstGeom prst="rect">
            <a:avLst/>
          </a:prstGeom>
        </p:spPr>
        <p:txBody>
          <a:bodyPr lIns="0" rIns="0" tIns="0" bIns="0"/>
          <a:p>
            <a:r>
              <a:rPr b="0" lang="en-IE" sz="2000" spc="-1" strike="noStrike">
                <a:latin typeface="Arial"/>
              </a:rPr>
              <a:t>Click to edit the notes format</a:t>
            </a:r>
            <a:endParaRPr b="0" lang="en-IE" sz="2000" spc="-1" strike="noStrike">
              <a:latin typeface="Arial"/>
            </a:endParaRPr>
          </a:p>
        </p:txBody>
      </p:sp>
      <p:sp>
        <p:nvSpPr>
          <p:cNvPr id="166" name="PlaceHolder 3"/>
          <p:cNvSpPr>
            <a:spLocks noGrp="1"/>
          </p:cNvSpPr>
          <p:nvPr>
            <p:ph type="hdr"/>
          </p:nvPr>
        </p:nvSpPr>
        <p:spPr>
          <a:xfrm>
            <a:off x="0" y="0"/>
            <a:ext cx="3372840" cy="502560"/>
          </a:xfrm>
          <a:prstGeom prst="rect">
            <a:avLst/>
          </a:prstGeom>
        </p:spPr>
        <p:txBody>
          <a:bodyPr lIns="0" rIns="0" tIns="0" bIns="0"/>
          <a:p>
            <a:r>
              <a:rPr b="0" lang="en-IE" sz="1400" spc="-1" strike="noStrike">
                <a:latin typeface="Times New Roman"/>
              </a:rPr>
              <a:t> </a:t>
            </a:r>
            <a:endParaRPr b="0" lang="en-IE" sz="1400" spc="-1" strike="noStrike">
              <a:latin typeface="Times New Roman"/>
            </a:endParaRPr>
          </a:p>
        </p:txBody>
      </p:sp>
      <p:sp>
        <p:nvSpPr>
          <p:cNvPr id="167" name="PlaceHolder 4"/>
          <p:cNvSpPr>
            <a:spLocks noGrp="1"/>
          </p:cNvSpPr>
          <p:nvPr>
            <p:ph type="dt"/>
          </p:nvPr>
        </p:nvSpPr>
        <p:spPr>
          <a:xfrm>
            <a:off x="4399200" y="0"/>
            <a:ext cx="3372840" cy="502560"/>
          </a:xfrm>
          <a:prstGeom prst="rect">
            <a:avLst/>
          </a:prstGeom>
        </p:spPr>
        <p:txBody>
          <a:bodyPr lIns="0" rIns="0" tIns="0" bIns="0"/>
          <a:p>
            <a:pPr algn="r"/>
            <a:r>
              <a:rPr b="0" lang="en-IE" sz="1400" spc="-1" strike="noStrike">
                <a:latin typeface="Times New Roman"/>
              </a:rPr>
              <a:t> </a:t>
            </a:r>
            <a:endParaRPr b="0" lang="en-IE" sz="1400" spc="-1" strike="noStrike">
              <a:latin typeface="Times New Roman"/>
            </a:endParaRPr>
          </a:p>
        </p:txBody>
      </p:sp>
      <p:sp>
        <p:nvSpPr>
          <p:cNvPr id="168" name="PlaceHolder 5"/>
          <p:cNvSpPr>
            <a:spLocks noGrp="1"/>
          </p:cNvSpPr>
          <p:nvPr>
            <p:ph type="ftr"/>
          </p:nvPr>
        </p:nvSpPr>
        <p:spPr>
          <a:xfrm>
            <a:off x="0" y="9555480"/>
            <a:ext cx="3372840" cy="502560"/>
          </a:xfrm>
          <a:prstGeom prst="rect">
            <a:avLst/>
          </a:prstGeom>
        </p:spPr>
        <p:txBody>
          <a:bodyPr lIns="0" rIns="0" tIns="0" bIns="0" anchor="b"/>
          <a:p>
            <a:r>
              <a:rPr b="0" lang="en-IE" sz="1400" spc="-1" strike="noStrike">
                <a:latin typeface="Times New Roman"/>
              </a:rPr>
              <a:t> </a:t>
            </a:r>
            <a:endParaRPr b="0" lang="en-IE" sz="1400" spc="-1" strike="noStrike">
              <a:latin typeface="Times New Roman"/>
            </a:endParaRPr>
          </a:p>
        </p:txBody>
      </p:sp>
      <p:sp>
        <p:nvSpPr>
          <p:cNvPr id="169" name="PlaceHolder 6"/>
          <p:cNvSpPr>
            <a:spLocks noGrp="1"/>
          </p:cNvSpPr>
          <p:nvPr>
            <p:ph type="sldNum"/>
          </p:nvPr>
        </p:nvSpPr>
        <p:spPr>
          <a:xfrm>
            <a:off x="4399200" y="9555480"/>
            <a:ext cx="3372840" cy="502560"/>
          </a:xfrm>
          <a:prstGeom prst="rect">
            <a:avLst/>
          </a:prstGeom>
        </p:spPr>
        <p:txBody>
          <a:bodyPr lIns="0" rIns="0" tIns="0" bIns="0" anchor="b"/>
          <a:p>
            <a:pPr algn="r"/>
            <a:fld id="{627E5B5F-9A1F-42A7-8FFD-3604C69B67F3}" type="slidenum">
              <a:rPr b="0" lang="en-IE" sz="1400" spc="-1" strike="noStrike">
                <a:latin typeface="Times New Roman"/>
              </a:rPr>
              <a:t>1</a:t>
            </a:fld>
            <a:endParaRPr b="0" lang="en-I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8" name="PlaceHolder 1"/>
          <p:cNvSpPr>
            <a:spLocks noGrp="1"/>
          </p:cNvSpPr>
          <p:nvPr>
            <p:ph type="sldImg"/>
          </p:nvPr>
        </p:nvSpPr>
        <p:spPr>
          <a:xfrm>
            <a:off x="1371600" y="1143000"/>
            <a:ext cx="4114440" cy="3085920"/>
          </a:xfrm>
          <a:prstGeom prst="rect">
            <a:avLst/>
          </a:prstGeom>
        </p:spPr>
      </p:sp>
      <p:sp>
        <p:nvSpPr>
          <p:cNvPr id="479" name="PlaceHolder 2"/>
          <p:cNvSpPr>
            <a:spLocks noGrp="1"/>
          </p:cNvSpPr>
          <p:nvPr>
            <p:ph type="body"/>
          </p:nvPr>
        </p:nvSpPr>
        <p:spPr>
          <a:xfrm>
            <a:off x="685800" y="4400640"/>
            <a:ext cx="5486040" cy="3600000"/>
          </a:xfrm>
          <a:prstGeom prst="rect">
            <a:avLst/>
          </a:prstGeom>
        </p:spPr>
        <p:txBody>
          <a:bodyPr/>
          <a:p>
            <a:endParaRPr b="0" lang="en-IE" sz="2000" spc="-1" strike="noStrike">
              <a:latin typeface="Arial"/>
            </a:endParaRPr>
          </a:p>
        </p:txBody>
      </p:sp>
      <p:sp>
        <p:nvSpPr>
          <p:cNvPr id="480" name="TextShape 3"/>
          <p:cNvSpPr txBox="1"/>
          <p:nvPr/>
        </p:nvSpPr>
        <p:spPr>
          <a:xfrm>
            <a:off x="3884760" y="8685360"/>
            <a:ext cx="2971440" cy="458280"/>
          </a:xfrm>
          <a:prstGeom prst="rect">
            <a:avLst/>
          </a:prstGeom>
          <a:noFill/>
          <a:ln>
            <a:noFill/>
          </a:ln>
        </p:spPr>
        <p:txBody>
          <a:bodyPr anchor="b"/>
          <a:p>
            <a:pPr algn="r">
              <a:lnSpc>
                <a:spcPct val="100000"/>
              </a:lnSpc>
            </a:pPr>
            <a:fld id="{966EACAE-C76A-4BD6-B96B-55117929D307}" type="slidenum">
              <a:rPr b="0" lang="en-IE" sz="1200" spc="-1" strike="noStrike">
                <a:solidFill>
                  <a:srgbClr val="000000"/>
                </a:solidFill>
                <a:latin typeface="Calibri"/>
                <a:ea typeface="+mn-ea"/>
              </a:rPr>
              <a:t>&lt;number&gt;</a:t>
            </a:fld>
            <a:endParaRPr b="0" lang="en-IE"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0" name="PlaceHolder 1"/>
          <p:cNvSpPr>
            <a:spLocks noGrp="1"/>
          </p:cNvSpPr>
          <p:nvPr>
            <p:ph type="sldImg"/>
          </p:nvPr>
        </p:nvSpPr>
        <p:spPr>
          <a:xfrm>
            <a:off x="1371600" y="1143000"/>
            <a:ext cx="4114440" cy="3085920"/>
          </a:xfrm>
          <a:prstGeom prst="rect">
            <a:avLst/>
          </a:prstGeom>
        </p:spPr>
      </p:sp>
      <p:sp>
        <p:nvSpPr>
          <p:cNvPr id="491" name="PlaceHolder 2"/>
          <p:cNvSpPr>
            <a:spLocks noGrp="1"/>
          </p:cNvSpPr>
          <p:nvPr>
            <p:ph type="body"/>
          </p:nvPr>
        </p:nvSpPr>
        <p:spPr>
          <a:xfrm>
            <a:off x="685800" y="4400640"/>
            <a:ext cx="5486040" cy="3600000"/>
          </a:xfrm>
          <a:prstGeom prst="rect">
            <a:avLst/>
          </a:prstGeom>
        </p:spPr>
        <p:txBody>
          <a:bodyPr/>
          <a:p>
            <a:endParaRPr b="0" lang="en-IE" sz="2000" spc="-1" strike="noStrike">
              <a:latin typeface="Arial"/>
            </a:endParaRPr>
          </a:p>
        </p:txBody>
      </p:sp>
      <p:sp>
        <p:nvSpPr>
          <p:cNvPr id="492" name="TextShape 3"/>
          <p:cNvSpPr txBox="1"/>
          <p:nvPr/>
        </p:nvSpPr>
        <p:spPr>
          <a:xfrm>
            <a:off x="3884760" y="8685360"/>
            <a:ext cx="2971440" cy="458280"/>
          </a:xfrm>
          <a:prstGeom prst="rect">
            <a:avLst/>
          </a:prstGeom>
          <a:noFill/>
          <a:ln>
            <a:noFill/>
          </a:ln>
        </p:spPr>
        <p:txBody>
          <a:bodyPr anchor="b"/>
          <a:p>
            <a:pPr algn="r">
              <a:lnSpc>
                <a:spcPct val="100000"/>
              </a:lnSpc>
            </a:pPr>
            <a:fld id="{28CDFCA4-55E7-44A3-94E6-84ABC61907DD}" type="slidenum">
              <a:rPr b="0" lang="en-IE" sz="1200" spc="-1" strike="noStrike">
                <a:latin typeface="Times New Roman"/>
              </a:rPr>
              <a:t>&lt;number&gt;</a:t>
            </a:fld>
            <a:endParaRPr b="0" lang="en-IE"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3" name="PlaceHolder 1"/>
          <p:cNvSpPr>
            <a:spLocks noGrp="1"/>
          </p:cNvSpPr>
          <p:nvPr>
            <p:ph type="sldImg"/>
          </p:nvPr>
        </p:nvSpPr>
        <p:spPr>
          <a:xfrm>
            <a:off x="1371600" y="1143000"/>
            <a:ext cx="4114440" cy="3085920"/>
          </a:xfrm>
          <a:prstGeom prst="rect">
            <a:avLst/>
          </a:prstGeom>
        </p:spPr>
      </p:sp>
      <p:sp>
        <p:nvSpPr>
          <p:cNvPr id="494"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1" lang="en-IE" sz="1200" spc="-1" strike="noStrike">
                <a:solidFill>
                  <a:srgbClr val="000000"/>
                </a:solidFill>
                <a:latin typeface="+mn-lt"/>
                <a:ea typeface="+mn-ea"/>
              </a:rPr>
              <a:t>Object Oriented Design</a:t>
            </a:r>
            <a:endParaRPr b="0" lang="en-IE" sz="1200" spc="-1" strike="noStrike">
              <a:latin typeface="Arial"/>
            </a:endParaRPr>
          </a:p>
        </p:txBody>
      </p:sp>
      <p:sp>
        <p:nvSpPr>
          <p:cNvPr id="495" name="TextShape 3"/>
          <p:cNvSpPr txBox="1"/>
          <p:nvPr/>
        </p:nvSpPr>
        <p:spPr>
          <a:xfrm>
            <a:off x="3884760" y="8685360"/>
            <a:ext cx="2971440" cy="458280"/>
          </a:xfrm>
          <a:prstGeom prst="rect">
            <a:avLst/>
          </a:prstGeom>
          <a:noFill/>
          <a:ln>
            <a:noFill/>
          </a:ln>
        </p:spPr>
        <p:txBody>
          <a:bodyPr anchor="b"/>
          <a:p>
            <a:pPr algn="r">
              <a:lnSpc>
                <a:spcPct val="100000"/>
              </a:lnSpc>
            </a:pPr>
            <a:fld id="{25D74F36-A610-42E3-9CF8-E92B836E9C26}" type="slidenum">
              <a:rPr b="0" lang="en-IE" sz="1200" spc="-1" strike="noStrike">
                <a:latin typeface="Times New Roman"/>
              </a:rPr>
              <a:t>&lt;number&gt;</a:t>
            </a:fld>
            <a:endParaRPr b="0" lang="en-IE"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6" name="PlaceHolder 1"/>
          <p:cNvSpPr>
            <a:spLocks noGrp="1"/>
          </p:cNvSpPr>
          <p:nvPr>
            <p:ph type="sldImg"/>
          </p:nvPr>
        </p:nvSpPr>
        <p:spPr>
          <a:xfrm>
            <a:off x="1371600" y="1143000"/>
            <a:ext cx="4114440" cy="3085920"/>
          </a:xfrm>
          <a:prstGeom prst="rect">
            <a:avLst/>
          </a:prstGeom>
        </p:spPr>
      </p:sp>
      <p:sp>
        <p:nvSpPr>
          <p:cNvPr id="497"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en-IE" sz="2000" spc="-1" strike="noStrike">
                <a:latin typeface="Arial"/>
              </a:rPr>
              <a:t>The new keyword in our code is a Java operator.</a:t>
            </a:r>
            <a:endParaRPr b="0" lang="en-IE" sz="2000" spc="-1" strike="noStrike">
              <a:latin typeface="Arial"/>
            </a:endParaRPr>
          </a:p>
          <a:p>
            <a:pPr marL="216000" indent="-216000">
              <a:lnSpc>
                <a:spcPct val="100000"/>
              </a:lnSpc>
            </a:pPr>
            <a:r>
              <a:rPr b="0" lang="en-IE" sz="2000" spc="-1" strike="noStrike">
                <a:latin typeface="Arial"/>
              </a:rPr>
              <a:t>It creates an object by allocating memory for the new object and returns a reference to that memory.</a:t>
            </a:r>
            <a:endParaRPr b="0" lang="en-IE" sz="2000" spc="-1" strike="noStrike">
              <a:latin typeface="Arial"/>
            </a:endParaRPr>
          </a:p>
          <a:p>
            <a:pPr marL="216000" indent="-216000">
              <a:lnSpc>
                <a:spcPct val="100000"/>
              </a:lnSpc>
            </a:pPr>
            <a:r>
              <a:rPr b="0" lang="en-IE" sz="2000" spc="-1" strike="noStrike">
                <a:latin typeface="Arial"/>
              </a:rPr>
              <a:t>It also invokes the object’s constructor.</a:t>
            </a:r>
            <a:endParaRPr b="0" lang="en-IE" sz="2000" spc="-1" strike="noStrike">
              <a:latin typeface="Arial"/>
            </a:endParaRPr>
          </a:p>
          <a:p>
            <a:pPr marL="216000" indent="-216000">
              <a:lnSpc>
                <a:spcPct val="100000"/>
              </a:lnSpc>
            </a:pPr>
            <a:endParaRPr b="0" lang="en-IE" sz="2000" spc="-1" strike="noStrike">
              <a:latin typeface="Arial"/>
            </a:endParaRPr>
          </a:p>
          <a:p>
            <a:pPr marL="216000" indent="-216000">
              <a:lnSpc>
                <a:spcPct val="100000"/>
              </a:lnSpc>
            </a:pPr>
            <a:endParaRPr b="0" lang="en-IE" sz="2000" spc="-1" strike="noStrike">
              <a:latin typeface="Arial"/>
            </a:endParaRPr>
          </a:p>
          <a:p>
            <a:pPr marL="216000" indent="-216000">
              <a:lnSpc>
                <a:spcPct val="100000"/>
              </a:lnSpc>
            </a:pPr>
            <a:endParaRPr b="0" lang="en-IE" sz="2000" spc="-1" strike="noStrike">
              <a:latin typeface="Arial"/>
            </a:endParaRPr>
          </a:p>
          <a:p>
            <a:pPr marL="216000" indent="-216000">
              <a:lnSpc>
                <a:spcPct val="100000"/>
              </a:lnSpc>
            </a:pPr>
            <a:endParaRPr b="0" lang="en-IE" sz="2000" spc="-1" strike="noStrike">
              <a:latin typeface="Arial"/>
            </a:endParaRPr>
          </a:p>
        </p:txBody>
      </p:sp>
      <p:sp>
        <p:nvSpPr>
          <p:cNvPr id="498" name="TextShape 3"/>
          <p:cNvSpPr txBox="1"/>
          <p:nvPr/>
        </p:nvSpPr>
        <p:spPr>
          <a:xfrm>
            <a:off x="3884760" y="8685360"/>
            <a:ext cx="2971440" cy="458280"/>
          </a:xfrm>
          <a:prstGeom prst="rect">
            <a:avLst/>
          </a:prstGeom>
          <a:noFill/>
          <a:ln>
            <a:noFill/>
          </a:ln>
        </p:spPr>
        <p:txBody>
          <a:bodyPr anchor="b"/>
          <a:p>
            <a:pPr algn="r">
              <a:lnSpc>
                <a:spcPct val="100000"/>
              </a:lnSpc>
            </a:pPr>
            <a:fld id="{FF4AA5D6-E01F-41CB-AE0B-EAFE22B98966}" type="slidenum">
              <a:rPr b="0" lang="en-IE" sz="1200" spc="-1" strike="noStrike">
                <a:solidFill>
                  <a:srgbClr val="000000"/>
                </a:solidFill>
                <a:latin typeface="+mn-lt"/>
                <a:ea typeface="+mn-ea"/>
              </a:rPr>
              <a:t>&lt;number&gt;</a:t>
            </a:fld>
            <a:endParaRPr b="0" lang="en-IE" sz="12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9" name="PlaceHolder 1"/>
          <p:cNvSpPr>
            <a:spLocks noGrp="1"/>
          </p:cNvSpPr>
          <p:nvPr>
            <p:ph type="sldImg"/>
          </p:nvPr>
        </p:nvSpPr>
        <p:spPr>
          <a:xfrm>
            <a:off x="1371600" y="1143000"/>
            <a:ext cx="4114440" cy="3085920"/>
          </a:xfrm>
          <a:prstGeom prst="rect">
            <a:avLst/>
          </a:prstGeom>
        </p:spPr>
      </p:sp>
      <p:sp>
        <p:nvSpPr>
          <p:cNvPr id="500"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en-IE" sz="2000" spc="-1" strike="noStrike">
                <a:latin typeface="Arial"/>
              </a:rPr>
              <a:t>https://docs.oracle.com/javase/tutorial/java/javaOO/index.html</a:t>
            </a:r>
            <a:endParaRPr b="0" lang="en-IE" sz="2000" spc="-1" strike="noStrike">
              <a:latin typeface="Arial"/>
            </a:endParaRPr>
          </a:p>
          <a:p>
            <a:pPr marL="216000" indent="-216000">
              <a:lnSpc>
                <a:spcPct val="100000"/>
              </a:lnSpc>
            </a:pPr>
            <a:r>
              <a:rPr b="0" lang="en-IE" sz="2000" spc="-1" strike="noStrike">
                <a:latin typeface="Google Sans"/>
              </a:rPr>
              <a:t>IntelliJ IDEA</a:t>
            </a:r>
            <a:endParaRPr b="0" lang="en-IE" sz="2000" spc="-1" strike="noStrike">
              <a:latin typeface="Arial"/>
            </a:endParaRPr>
          </a:p>
        </p:txBody>
      </p:sp>
      <p:sp>
        <p:nvSpPr>
          <p:cNvPr id="501" name="TextShape 3"/>
          <p:cNvSpPr txBox="1"/>
          <p:nvPr/>
        </p:nvSpPr>
        <p:spPr>
          <a:xfrm>
            <a:off x="3884760" y="8685360"/>
            <a:ext cx="2971440" cy="458280"/>
          </a:xfrm>
          <a:prstGeom prst="rect">
            <a:avLst/>
          </a:prstGeom>
          <a:noFill/>
          <a:ln>
            <a:noFill/>
          </a:ln>
        </p:spPr>
        <p:txBody>
          <a:bodyPr anchor="b"/>
          <a:p>
            <a:pPr algn="r">
              <a:lnSpc>
                <a:spcPct val="100000"/>
              </a:lnSpc>
            </a:pPr>
            <a:fld id="{1E5252ED-F1C3-4973-A502-69A801782DE5}" type="slidenum">
              <a:rPr b="0" lang="en-IE" sz="1200" spc="-1" strike="noStrike">
                <a:latin typeface="Times New Roman"/>
              </a:rPr>
              <a:t>&lt;number&gt;</a:t>
            </a:fld>
            <a:endParaRPr b="0" lang="en-IE" sz="12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2" name="PlaceHolder 1"/>
          <p:cNvSpPr>
            <a:spLocks noGrp="1"/>
          </p:cNvSpPr>
          <p:nvPr>
            <p:ph type="sldImg"/>
          </p:nvPr>
        </p:nvSpPr>
        <p:spPr>
          <a:xfrm>
            <a:off x="1371600" y="1143000"/>
            <a:ext cx="4114440" cy="3085920"/>
          </a:xfrm>
          <a:prstGeom prst="rect">
            <a:avLst/>
          </a:prstGeom>
        </p:spPr>
      </p:sp>
      <p:sp>
        <p:nvSpPr>
          <p:cNvPr id="503" name="PlaceHolder 2"/>
          <p:cNvSpPr>
            <a:spLocks noGrp="1"/>
          </p:cNvSpPr>
          <p:nvPr>
            <p:ph type="body"/>
          </p:nvPr>
        </p:nvSpPr>
        <p:spPr>
          <a:xfrm>
            <a:off x="685800" y="4400640"/>
            <a:ext cx="5486040" cy="3600000"/>
          </a:xfrm>
          <a:prstGeom prst="rect">
            <a:avLst/>
          </a:prstGeom>
        </p:spPr>
        <p:txBody>
          <a:bodyPr/>
          <a:p>
            <a:endParaRPr b="0" lang="en-IE" sz="2000" spc="-1" strike="noStrike">
              <a:latin typeface="Arial"/>
            </a:endParaRPr>
          </a:p>
        </p:txBody>
      </p:sp>
      <p:sp>
        <p:nvSpPr>
          <p:cNvPr id="504" name="TextShape 3"/>
          <p:cNvSpPr txBox="1"/>
          <p:nvPr/>
        </p:nvSpPr>
        <p:spPr>
          <a:xfrm>
            <a:off x="3884760" y="8685360"/>
            <a:ext cx="2971440" cy="458280"/>
          </a:xfrm>
          <a:prstGeom prst="rect">
            <a:avLst/>
          </a:prstGeom>
          <a:noFill/>
          <a:ln>
            <a:noFill/>
          </a:ln>
        </p:spPr>
        <p:txBody>
          <a:bodyPr anchor="b"/>
          <a:p>
            <a:pPr algn="r">
              <a:lnSpc>
                <a:spcPct val="100000"/>
              </a:lnSpc>
            </a:pPr>
            <a:fld id="{AABD00DE-BD9E-4376-8A7B-761688E9F156}" type="slidenum">
              <a:rPr b="0" lang="en-IE" sz="1200" spc="-1" strike="noStrike">
                <a:solidFill>
                  <a:srgbClr val="000000"/>
                </a:solidFill>
                <a:latin typeface="Calibri"/>
                <a:ea typeface="+mn-ea"/>
              </a:rPr>
              <a:t>&lt;number&gt;</a:t>
            </a:fld>
            <a:endParaRPr b="0" lang="en-IE" sz="12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5" name="PlaceHolder 1"/>
          <p:cNvSpPr>
            <a:spLocks noGrp="1"/>
          </p:cNvSpPr>
          <p:nvPr>
            <p:ph type="sldImg"/>
          </p:nvPr>
        </p:nvSpPr>
        <p:spPr>
          <a:xfrm>
            <a:off x="1371600" y="1143000"/>
            <a:ext cx="4114440" cy="3085920"/>
          </a:xfrm>
          <a:prstGeom prst="rect">
            <a:avLst/>
          </a:prstGeom>
        </p:spPr>
      </p:sp>
      <p:sp>
        <p:nvSpPr>
          <p:cNvPr id="506"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en-IE" sz="2000" spc="-1" strike="noStrike">
                <a:latin typeface="Arial"/>
              </a:rPr>
              <a:t>A function/method where the solution to a problem depends on solutions to smaller/simpler versions of the same problem</a:t>
            </a:r>
            <a:endParaRPr b="0" lang="en-IE" sz="2000" spc="-1" strike="noStrike">
              <a:latin typeface="Arial"/>
            </a:endParaRPr>
          </a:p>
          <a:p>
            <a:pPr marL="216000" indent="-216000">
              <a:lnSpc>
                <a:spcPct val="100000"/>
              </a:lnSpc>
            </a:pPr>
            <a:r>
              <a:rPr b="0" lang="en-IE" sz="2000" spc="-1" strike="noStrike">
                <a:latin typeface="Arial"/>
              </a:rPr>
              <a:t>The function is repeatedly broken down to a smaller/simpler problem similar to the original until it reaches a problem it knows the answer to</a:t>
            </a:r>
            <a:endParaRPr b="0" lang="en-IE" sz="2000" spc="-1" strike="noStrike">
              <a:latin typeface="Arial"/>
            </a:endParaRPr>
          </a:p>
          <a:p>
            <a:pPr marL="216000" indent="-216000">
              <a:lnSpc>
                <a:spcPct val="100000"/>
              </a:lnSpc>
            </a:pPr>
            <a:endParaRPr b="0" lang="en-IE" sz="2000" spc="-1" strike="noStrike">
              <a:latin typeface="Arial"/>
            </a:endParaRPr>
          </a:p>
          <a:p>
            <a:pPr marL="216000" indent="-216000">
              <a:lnSpc>
                <a:spcPct val="100000"/>
              </a:lnSpc>
            </a:pPr>
            <a:endParaRPr b="0" lang="en-IE" sz="2000" spc="-1" strike="noStrike">
              <a:latin typeface="Arial"/>
            </a:endParaRPr>
          </a:p>
        </p:txBody>
      </p:sp>
      <p:sp>
        <p:nvSpPr>
          <p:cNvPr id="507" name="TextShape 3"/>
          <p:cNvSpPr txBox="1"/>
          <p:nvPr/>
        </p:nvSpPr>
        <p:spPr>
          <a:xfrm>
            <a:off x="3884760" y="8685360"/>
            <a:ext cx="2971440" cy="458280"/>
          </a:xfrm>
          <a:prstGeom prst="rect">
            <a:avLst/>
          </a:prstGeom>
          <a:noFill/>
          <a:ln>
            <a:noFill/>
          </a:ln>
        </p:spPr>
        <p:txBody>
          <a:bodyPr anchor="b"/>
          <a:p>
            <a:pPr algn="r">
              <a:lnSpc>
                <a:spcPct val="100000"/>
              </a:lnSpc>
            </a:pPr>
            <a:fld id="{F63E91B4-D00A-4236-A5E3-7486E66CF28B}" type="slidenum">
              <a:rPr b="0" lang="en-IE" sz="1200" spc="-1" strike="noStrike">
                <a:latin typeface="Times New Roman"/>
              </a:rPr>
              <a:t>&lt;number&gt;</a:t>
            </a:fld>
            <a:endParaRPr b="0" lang="en-IE" sz="12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8" name="TextShape 1"/>
          <p:cNvSpPr txBox="1"/>
          <p:nvPr/>
        </p:nvSpPr>
        <p:spPr>
          <a:xfrm>
            <a:off x="3884760" y="8685360"/>
            <a:ext cx="2971440" cy="458280"/>
          </a:xfrm>
          <a:prstGeom prst="rect">
            <a:avLst/>
          </a:prstGeom>
          <a:noFill/>
          <a:ln>
            <a:noFill/>
          </a:ln>
        </p:spPr>
        <p:txBody>
          <a:bodyPr anchor="b"/>
          <a:p>
            <a:pPr algn="r">
              <a:lnSpc>
                <a:spcPct val="100000"/>
              </a:lnSpc>
            </a:pPr>
            <a:fld id="{1543CA4E-EA62-4B22-9066-E5404587DEB4}" type="slidenum">
              <a:rPr b="0" lang="en-IE" sz="1200" spc="-1" strike="noStrike">
                <a:latin typeface="Times New Roman"/>
              </a:rPr>
              <a:t>&lt;number&gt;</a:t>
            </a:fld>
            <a:endParaRPr b="0" lang="en-IE" sz="1200" spc="-1" strike="noStrike">
              <a:latin typeface="Times New Roman"/>
            </a:endParaRPr>
          </a:p>
        </p:txBody>
      </p:sp>
      <p:sp>
        <p:nvSpPr>
          <p:cNvPr id="509" name="PlaceHolder 2"/>
          <p:cNvSpPr>
            <a:spLocks noGrp="1"/>
          </p:cNvSpPr>
          <p:nvPr>
            <p:ph type="sldImg"/>
          </p:nvPr>
        </p:nvSpPr>
        <p:spPr>
          <a:xfrm>
            <a:off x="1371600" y="1143000"/>
            <a:ext cx="4114440" cy="3085920"/>
          </a:xfrm>
          <a:prstGeom prst="rect">
            <a:avLst/>
          </a:prstGeom>
        </p:spPr>
      </p:sp>
      <p:sp>
        <p:nvSpPr>
          <p:cNvPr id="510" name="PlaceHolder 3"/>
          <p:cNvSpPr>
            <a:spLocks noGrp="1"/>
          </p:cNvSpPr>
          <p:nvPr>
            <p:ph type="body"/>
          </p:nvPr>
        </p:nvSpPr>
        <p:spPr>
          <a:xfrm>
            <a:off x="685800" y="4400640"/>
            <a:ext cx="5486040" cy="3600000"/>
          </a:xfrm>
          <a:prstGeom prst="rect">
            <a:avLst/>
          </a:prstGeom>
        </p:spPr>
        <p:txBody>
          <a:bodyPr/>
          <a:p>
            <a:endParaRPr b="0" lang="en-IE"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1" name="PlaceHolder 1"/>
          <p:cNvSpPr>
            <a:spLocks noGrp="1"/>
          </p:cNvSpPr>
          <p:nvPr>
            <p:ph type="sldImg"/>
          </p:nvPr>
        </p:nvSpPr>
        <p:spPr>
          <a:xfrm>
            <a:off x="1371600" y="1143000"/>
            <a:ext cx="4114440" cy="3085920"/>
          </a:xfrm>
          <a:prstGeom prst="rect">
            <a:avLst/>
          </a:prstGeom>
        </p:spPr>
      </p:sp>
      <p:sp>
        <p:nvSpPr>
          <p:cNvPr id="482" name="PlaceHolder 2"/>
          <p:cNvSpPr>
            <a:spLocks noGrp="1"/>
          </p:cNvSpPr>
          <p:nvPr>
            <p:ph type="body"/>
          </p:nvPr>
        </p:nvSpPr>
        <p:spPr>
          <a:xfrm>
            <a:off x="685800" y="4400640"/>
            <a:ext cx="5486040" cy="3600000"/>
          </a:xfrm>
          <a:prstGeom prst="rect">
            <a:avLst/>
          </a:prstGeom>
        </p:spPr>
        <p:txBody>
          <a:bodyPr/>
          <a:p>
            <a:endParaRPr b="0" lang="en-IE" sz="2000" spc="-1" strike="noStrike">
              <a:latin typeface="Arial"/>
            </a:endParaRPr>
          </a:p>
        </p:txBody>
      </p:sp>
      <p:sp>
        <p:nvSpPr>
          <p:cNvPr id="483" name="TextShape 3"/>
          <p:cNvSpPr txBox="1"/>
          <p:nvPr/>
        </p:nvSpPr>
        <p:spPr>
          <a:xfrm>
            <a:off x="3884760" y="8685360"/>
            <a:ext cx="2971440" cy="458280"/>
          </a:xfrm>
          <a:prstGeom prst="rect">
            <a:avLst/>
          </a:prstGeom>
          <a:noFill/>
          <a:ln>
            <a:noFill/>
          </a:ln>
        </p:spPr>
        <p:txBody>
          <a:bodyPr anchor="b"/>
          <a:p>
            <a:pPr algn="r">
              <a:lnSpc>
                <a:spcPct val="100000"/>
              </a:lnSpc>
            </a:pPr>
            <a:fld id="{6F98D176-5DAA-4814-98D7-82AA2909E5E3}" type="slidenum">
              <a:rPr b="0" lang="en-IE" sz="1200" spc="-1" strike="noStrike">
                <a:latin typeface="Times New Roman"/>
              </a:rPr>
              <a:t>&lt;number&gt;</a:t>
            </a:fld>
            <a:endParaRPr b="0" lang="en-IE" sz="1200" spc="-1" strike="noStrike">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1" name="PlaceHolder 1"/>
          <p:cNvSpPr>
            <a:spLocks noGrp="1"/>
          </p:cNvSpPr>
          <p:nvPr>
            <p:ph type="sldImg"/>
          </p:nvPr>
        </p:nvSpPr>
        <p:spPr>
          <a:xfrm>
            <a:off x="1371600" y="1143000"/>
            <a:ext cx="4114440" cy="3085920"/>
          </a:xfrm>
          <a:prstGeom prst="rect">
            <a:avLst/>
          </a:prstGeom>
        </p:spPr>
      </p:sp>
      <p:sp>
        <p:nvSpPr>
          <p:cNvPr id="512"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en-IE" sz="1200" spc="-1" strike="noStrike">
                <a:latin typeface="TimesNewRomanPSMT"/>
              </a:rPr>
              <a:t>In Mathematics recursion is defined by two properties: a base case</a:t>
            </a:r>
            <a:endParaRPr b="0" lang="en-IE" sz="1200" spc="-1" strike="noStrike">
              <a:latin typeface="Arial"/>
            </a:endParaRPr>
          </a:p>
          <a:p>
            <a:pPr marL="216000" indent="-216000">
              <a:lnSpc>
                <a:spcPct val="100000"/>
              </a:lnSpc>
            </a:pPr>
            <a:r>
              <a:rPr b="0" lang="en-IE" sz="1200" spc="-1" strike="noStrike">
                <a:latin typeface="TimesNewRomanPSMT"/>
              </a:rPr>
              <a:t>and a set of rules that reduce the chain of invocations to the base case. For example, factorial</a:t>
            </a:r>
            <a:endParaRPr b="0" lang="en-IE" sz="1200" spc="-1" strike="noStrike">
              <a:latin typeface="Arial"/>
            </a:endParaRPr>
          </a:p>
          <a:p>
            <a:pPr marL="216000" indent="-216000">
              <a:lnSpc>
                <a:spcPct val="100000"/>
              </a:lnSpc>
            </a:pPr>
            <a:r>
              <a:rPr b="0" lang="en-IE" sz="1200" spc="-1" strike="noStrike">
                <a:latin typeface="TimesNewRomanPSMT"/>
              </a:rPr>
              <a:t>n is defined as:</a:t>
            </a:r>
            <a:endParaRPr b="0" lang="en-IE" sz="1200" spc="-1" strike="noStrike">
              <a:latin typeface="Arial"/>
            </a:endParaRPr>
          </a:p>
          <a:p>
            <a:pPr marL="216000" indent="-216000">
              <a:lnSpc>
                <a:spcPct val="100000"/>
              </a:lnSpc>
            </a:pPr>
            <a:endParaRPr b="0" lang="en-IE" sz="1200" spc="-1" strike="noStrike">
              <a:latin typeface="Arial"/>
            </a:endParaRPr>
          </a:p>
        </p:txBody>
      </p:sp>
      <p:sp>
        <p:nvSpPr>
          <p:cNvPr id="513" name="TextShape 3"/>
          <p:cNvSpPr txBox="1"/>
          <p:nvPr/>
        </p:nvSpPr>
        <p:spPr>
          <a:xfrm>
            <a:off x="3884760" y="8685360"/>
            <a:ext cx="2971440" cy="458280"/>
          </a:xfrm>
          <a:prstGeom prst="rect">
            <a:avLst/>
          </a:prstGeom>
          <a:noFill/>
          <a:ln>
            <a:noFill/>
          </a:ln>
        </p:spPr>
        <p:txBody>
          <a:bodyPr anchor="b"/>
          <a:p>
            <a:pPr algn="r">
              <a:lnSpc>
                <a:spcPct val="100000"/>
              </a:lnSpc>
            </a:pPr>
            <a:fld id="{13538CAB-51F6-4D1A-9FDB-3CB9DBC5A22F}" type="slidenum">
              <a:rPr b="0" lang="en-IE" sz="1200" spc="-1" strike="noStrike">
                <a:latin typeface="Times New Roman"/>
              </a:rPr>
              <a:t>&lt;number&gt;</a:t>
            </a:fld>
            <a:endParaRPr b="0" lang="en-IE" sz="1200" spc="-1" strike="noStrike">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4" name="PlaceHolder 1"/>
          <p:cNvSpPr>
            <a:spLocks noGrp="1"/>
          </p:cNvSpPr>
          <p:nvPr>
            <p:ph type="sldImg"/>
          </p:nvPr>
        </p:nvSpPr>
        <p:spPr>
          <a:xfrm>
            <a:off x="1371600" y="1143000"/>
            <a:ext cx="4114440" cy="3085920"/>
          </a:xfrm>
          <a:prstGeom prst="rect">
            <a:avLst/>
          </a:prstGeom>
        </p:spPr>
      </p:sp>
      <p:sp>
        <p:nvSpPr>
          <p:cNvPr id="515"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en-IE" sz="1200" spc="-1" strike="noStrike">
                <a:latin typeface="TimesNewRomanPSMT"/>
              </a:rPr>
              <a:t>The base case is </a:t>
            </a:r>
            <a:r>
              <a:rPr b="0" lang="en-IE" sz="1200" spc="-1" strike="noStrike">
                <a:latin typeface="ComicSansMS"/>
              </a:rPr>
              <a:t>n = 0 </a:t>
            </a:r>
            <a:r>
              <a:rPr b="0" lang="en-IE" sz="1200" spc="-1" strike="noStrike">
                <a:latin typeface="TimesNewRomanPSMT"/>
              </a:rPr>
              <a:t>and the rule that reduces the chain is </a:t>
            </a:r>
            <a:r>
              <a:rPr b="0" lang="en-IE" sz="1200" spc="-1" strike="noStrike">
                <a:latin typeface="ComicSansMS"/>
              </a:rPr>
              <a:t>n*(n-1)! </a:t>
            </a:r>
            <a:r>
              <a:rPr b="0" lang="en-IE" sz="1200" spc="-1" strike="noStrike">
                <a:latin typeface="TimesNewRomanPSMT"/>
              </a:rPr>
              <a:t>Using this definition we</a:t>
            </a:r>
            <a:endParaRPr b="0" lang="en-IE" sz="1200" spc="-1" strike="noStrike">
              <a:latin typeface="Arial"/>
            </a:endParaRPr>
          </a:p>
          <a:p>
            <a:pPr marL="216000" indent="-216000">
              <a:lnSpc>
                <a:spcPct val="100000"/>
              </a:lnSpc>
            </a:pPr>
            <a:r>
              <a:rPr b="0" lang="en-IE" sz="1200" spc="-1" strike="noStrike">
                <a:latin typeface="TimesNewRomanPSMT"/>
              </a:rPr>
              <a:t>can find 5!</a:t>
            </a:r>
            <a:endParaRPr b="0" lang="en-IE" sz="1200" spc="-1" strike="noStrike">
              <a:latin typeface="Arial"/>
            </a:endParaRPr>
          </a:p>
        </p:txBody>
      </p:sp>
      <p:sp>
        <p:nvSpPr>
          <p:cNvPr id="516" name="TextShape 3"/>
          <p:cNvSpPr txBox="1"/>
          <p:nvPr/>
        </p:nvSpPr>
        <p:spPr>
          <a:xfrm>
            <a:off x="3884760" y="8685360"/>
            <a:ext cx="2971440" cy="458280"/>
          </a:xfrm>
          <a:prstGeom prst="rect">
            <a:avLst/>
          </a:prstGeom>
          <a:noFill/>
          <a:ln>
            <a:noFill/>
          </a:ln>
        </p:spPr>
        <p:txBody>
          <a:bodyPr anchor="b"/>
          <a:p>
            <a:pPr algn="r">
              <a:lnSpc>
                <a:spcPct val="100000"/>
              </a:lnSpc>
            </a:pPr>
            <a:fld id="{0E9E171B-3EF4-48CF-8339-3C41A48C4EB2}" type="slidenum">
              <a:rPr b="0" lang="en-IE" sz="1200" spc="-1" strike="noStrike">
                <a:solidFill>
                  <a:srgbClr val="000000"/>
                </a:solidFill>
                <a:latin typeface="Calibri"/>
                <a:ea typeface="+mn-ea"/>
              </a:rPr>
              <a:t>&lt;number&gt;</a:t>
            </a:fld>
            <a:endParaRPr b="0" lang="en-IE" sz="1200" spc="-1" strike="noStrike">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7" name="PlaceHolder 1"/>
          <p:cNvSpPr>
            <a:spLocks noGrp="1"/>
          </p:cNvSpPr>
          <p:nvPr>
            <p:ph type="sldImg"/>
          </p:nvPr>
        </p:nvSpPr>
        <p:spPr>
          <a:xfrm>
            <a:off x="1371600" y="1143000"/>
            <a:ext cx="4114440" cy="3085920"/>
          </a:xfrm>
          <a:prstGeom prst="rect">
            <a:avLst/>
          </a:prstGeom>
        </p:spPr>
      </p:sp>
      <p:sp>
        <p:nvSpPr>
          <p:cNvPr id="518" name="PlaceHolder 2"/>
          <p:cNvSpPr>
            <a:spLocks noGrp="1"/>
          </p:cNvSpPr>
          <p:nvPr>
            <p:ph type="body"/>
          </p:nvPr>
        </p:nvSpPr>
        <p:spPr>
          <a:xfrm>
            <a:off x="685800" y="4400640"/>
            <a:ext cx="5486040" cy="3600000"/>
          </a:xfrm>
          <a:prstGeom prst="rect">
            <a:avLst/>
          </a:prstGeom>
        </p:spPr>
        <p:txBody>
          <a:bodyPr/>
          <a:p>
            <a:pPr>
              <a:lnSpc>
                <a:spcPct val="100000"/>
              </a:lnSpc>
            </a:pPr>
            <a:r>
              <a:rPr b="0" lang="en-IE" sz="2000" spc="-1" strike="noStrike">
                <a:latin typeface="Arial"/>
              </a:rPr>
              <a:t>An axiom is a premise or starting point of reasoning. A self-evident principle or one that is accepted as true without proof as the basis for argument</a:t>
            </a:r>
            <a:endParaRPr b="0" lang="en-IE" sz="2000" spc="-1" strike="noStrike">
              <a:latin typeface="Arial"/>
            </a:endParaRPr>
          </a:p>
          <a:p>
            <a:pPr>
              <a:lnSpc>
                <a:spcPct val="100000"/>
              </a:lnSpc>
            </a:pPr>
            <a:r>
              <a:rPr b="0" lang="en-IE" sz="2000" spc="-1" strike="noStrike">
                <a:latin typeface="Arial"/>
              </a:rPr>
              <a:t>Peano Axiom are a set of axioms for the natural numbers</a:t>
            </a:r>
            <a:endParaRPr b="0" lang="en-IE" sz="2000" spc="-1" strike="noStrike">
              <a:latin typeface="Arial"/>
            </a:endParaRPr>
          </a:p>
          <a:p>
            <a:pPr>
              <a:lnSpc>
                <a:spcPct val="100000"/>
              </a:lnSpc>
            </a:pPr>
            <a:endParaRPr b="0" lang="en-IE" sz="2000" spc="-1" strike="noStrike">
              <a:latin typeface="Arial"/>
            </a:endParaRPr>
          </a:p>
        </p:txBody>
      </p:sp>
      <p:sp>
        <p:nvSpPr>
          <p:cNvPr id="519" name="TextShape 3"/>
          <p:cNvSpPr txBox="1"/>
          <p:nvPr/>
        </p:nvSpPr>
        <p:spPr>
          <a:xfrm>
            <a:off x="3884760" y="8685360"/>
            <a:ext cx="2971440" cy="458280"/>
          </a:xfrm>
          <a:prstGeom prst="rect">
            <a:avLst/>
          </a:prstGeom>
          <a:noFill/>
          <a:ln>
            <a:noFill/>
          </a:ln>
        </p:spPr>
        <p:txBody>
          <a:bodyPr anchor="b"/>
          <a:p>
            <a:pPr algn="r">
              <a:lnSpc>
                <a:spcPct val="100000"/>
              </a:lnSpc>
            </a:pPr>
            <a:fld id="{716FB95B-7B5C-49FF-A563-4F0BBEFE59CE}" type="slidenum">
              <a:rPr b="0" lang="en-IE" sz="1200" spc="-1" strike="noStrike">
                <a:latin typeface="Times New Roman"/>
              </a:rPr>
              <a:t>&lt;number&gt;</a:t>
            </a:fld>
            <a:endParaRPr b="0" lang="en-IE" sz="1200" spc="-1" strike="noStrike">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0" name="PlaceHolder 1"/>
          <p:cNvSpPr>
            <a:spLocks noGrp="1"/>
          </p:cNvSpPr>
          <p:nvPr>
            <p:ph type="sldImg"/>
          </p:nvPr>
        </p:nvSpPr>
        <p:spPr>
          <a:xfrm>
            <a:off x="1371600" y="1143000"/>
            <a:ext cx="4114440" cy="3085920"/>
          </a:xfrm>
          <a:prstGeom prst="rect">
            <a:avLst/>
          </a:prstGeom>
        </p:spPr>
      </p:sp>
      <p:sp>
        <p:nvSpPr>
          <p:cNvPr id="521"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en-IE" sz="1800" spc="-1" strike="noStrike">
                <a:latin typeface="TimesNewRomanPSMT"/>
              </a:rPr>
              <a:t>The power of recursion lies in the possibility of defining a potentially infinite set of objects</a:t>
            </a:r>
            <a:endParaRPr b="0" lang="en-IE" sz="1800" spc="-1" strike="noStrike">
              <a:latin typeface="Arial"/>
            </a:endParaRPr>
          </a:p>
          <a:p>
            <a:pPr marL="216000" indent="-216000">
              <a:lnSpc>
                <a:spcPct val="100000"/>
              </a:lnSpc>
            </a:pPr>
            <a:r>
              <a:rPr b="0" lang="en-IE" sz="1800" spc="-1" strike="noStrike">
                <a:latin typeface="TimesNewRomanPSMT"/>
              </a:rPr>
              <a:t>by a finite piece of text. The equation </a:t>
            </a:r>
            <a:r>
              <a:rPr b="0" lang="en-IE" sz="1800" spc="-1" strike="noStrike">
                <a:latin typeface="ComicSansMS"/>
              </a:rPr>
              <a:t>S = aS </a:t>
            </a:r>
            <a:r>
              <a:rPr b="0" lang="en-IE" sz="1800" spc="-1" strike="noStrike">
                <a:latin typeface="TimesNewRomanPSMT"/>
              </a:rPr>
              <a:t>defines an infinite sequence of </a:t>
            </a:r>
            <a:r>
              <a:rPr b="0" lang="en-IE" sz="1800" spc="-1" strike="noStrike">
                <a:latin typeface="ComicSansMS"/>
              </a:rPr>
              <a:t>a</a:t>
            </a:r>
            <a:r>
              <a:rPr b="0" lang="en-IE" sz="1800" spc="-1" strike="noStrike">
                <a:latin typeface="TimesNewRomanPSMT"/>
              </a:rPr>
              <a:t>’s</a:t>
            </a:r>
            <a:endParaRPr b="0" lang="en-IE" sz="1800" spc="-1" strike="noStrike">
              <a:latin typeface="Arial"/>
            </a:endParaRPr>
          </a:p>
        </p:txBody>
      </p:sp>
      <p:sp>
        <p:nvSpPr>
          <p:cNvPr id="522" name="TextShape 3"/>
          <p:cNvSpPr txBox="1"/>
          <p:nvPr/>
        </p:nvSpPr>
        <p:spPr>
          <a:xfrm>
            <a:off x="3884760" y="8685360"/>
            <a:ext cx="2971440" cy="458280"/>
          </a:xfrm>
          <a:prstGeom prst="rect">
            <a:avLst/>
          </a:prstGeom>
          <a:noFill/>
          <a:ln>
            <a:noFill/>
          </a:ln>
        </p:spPr>
        <p:txBody>
          <a:bodyPr anchor="b"/>
          <a:p>
            <a:pPr algn="r">
              <a:lnSpc>
                <a:spcPct val="100000"/>
              </a:lnSpc>
            </a:pPr>
            <a:fld id="{2866C1F5-1BA7-4906-9DF9-542E82A97C26}" type="slidenum">
              <a:rPr b="0" lang="en-IE" sz="1200" spc="-1" strike="noStrike">
                <a:latin typeface="Times New Roman"/>
              </a:rPr>
              <a:t>&lt;number&gt;</a:t>
            </a:fld>
            <a:endParaRPr b="0" lang="en-IE" sz="1200" spc="-1" strike="noStrike">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3" name="PlaceHolder 1"/>
          <p:cNvSpPr>
            <a:spLocks noGrp="1"/>
          </p:cNvSpPr>
          <p:nvPr>
            <p:ph type="sldImg"/>
          </p:nvPr>
        </p:nvSpPr>
        <p:spPr>
          <a:xfrm>
            <a:off x="1371600" y="1143000"/>
            <a:ext cx="4114440" cy="3085920"/>
          </a:xfrm>
          <a:prstGeom prst="rect">
            <a:avLst/>
          </a:prstGeom>
        </p:spPr>
      </p:sp>
      <p:sp>
        <p:nvSpPr>
          <p:cNvPr id="524"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en-IE" sz="1800" spc="-1" strike="noStrike">
                <a:latin typeface="TimesNewRomanPSMT"/>
              </a:rPr>
              <a:t>Consider a programming language that has no explicit repetitive statement. This hypothetical</a:t>
            </a:r>
            <a:endParaRPr b="0" lang="en-IE" sz="1800" spc="-1" strike="noStrike">
              <a:latin typeface="Arial"/>
            </a:endParaRPr>
          </a:p>
          <a:p>
            <a:pPr marL="216000" indent="-216000">
              <a:lnSpc>
                <a:spcPct val="100000"/>
              </a:lnSpc>
            </a:pPr>
            <a:r>
              <a:rPr b="0" lang="en-IE" sz="1800" spc="-1" strike="noStrike">
                <a:latin typeface="TimesNewRomanPSMT"/>
              </a:rPr>
              <a:t>language would only have input/output statements, assignment and an </a:t>
            </a:r>
            <a:r>
              <a:rPr b="0" lang="en-IE" sz="1800" spc="-1" strike="noStrike">
                <a:latin typeface="ComicSansMS"/>
              </a:rPr>
              <a:t>if </a:t>
            </a:r>
            <a:r>
              <a:rPr b="0" lang="en-IE" sz="1800" spc="-1" strike="noStrike">
                <a:latin typeface="TimesNewRomanPSMT"/>
              </a:rPr>
              <a:t>statement. To</a:t>
            </a:r>
            <a:endParaRPr b="0" lang="en-IE" sz="1800" spc="-1" strike="noStrike">
              <a:latin typeface="Arial"/>
            </a:endParaRPr>
          </a:p>
          <a:p>
            <a:pPr marL="216000" indent="-216000">
              <a:lnSpc>
                <a:spcPct val="100000"/>
              </a:lnSpc>
            </a:pPr>
            <a:r>
              <a:rPr b="0" lang="en-IE" sz="1800" spc="-1" strike="noStrike">
                <a:latin typeface="TimesNewRomanPSMT"/>
              </a:rPr>
              <a:t>construct programs to repeat a task in such a language would necessitate the use of recursive</a:t>
            </a:r>
            <a:endParaRPr b="0" lang="en-IE" sz="1800" spc="-1" strike="noStrike">
              <a:latin typeface="Arial"/>
            </a:endParaRPr>
          </a:p>
          <a:p>
            <a:pPr marL="216000" indent="-216000">
              <a:lnSpc>
                <a:spcPct val="100000"/>
              </a:lnSpc>
            </a:pPr>
            <a:r>
              <a:rPr b="0" lang="en-IE" sz="1800" spc="-1" strike="noStrike">
                <a:latin typeface="TimesNewRomanPSMT"/>
              </a:rPr>
              <a:t>definition. The recursive definition could be implemented as a function, call it </a:t>
            </a:r>
            <a:r>
              <a:rPr b="0" lang="en-IE" sz="1800" spc="-1" strike="noStrike">
                <a:latin typeface="ComicSansMS"/>
              </a:rPr>
              <a:t>Rec</a:t>
            </a:r>
            <a:r>
              <a:rPr b="0" lang="en-IE" sz="1800" spc="-1" strike="noStrike">
                <a:latin typeface="TimesNewRomanPSMT"/>
              </a:rPr>
              <a:t>, where the</a:t>
            </a:r>
            <a:endParaRPr b="0" lang="en-IE" sz="1800" spc="-1" strike="noStrike">
              <a:latin typeface="Arial"/>
            </a:endParaRPr>
          </a:p>
          <a:p>
            <a:pPr marL="216000" indent="-216000">
              <a:lnSpc>
                <a:spcPct val="100000"/>
              </a:lnSpc>
            </a:pPr>
            <a:r>
              <a:rPr b="0" lang="en-IE" sz="1800" spc="-1" strike="noStrike">
                <a:latin typeface="TimesNewRomanPSMT"/>
              </a:rPr>
              <a:t>function body of </a:t>
            </a:r>
            <a:r>
              <a:rPr b="0" lang="en-IE" sz="1800" spc="-1" strike="noStrike">
                <a:latin typeface="ComicSansMS"/>
              </a:rPr>
              <a:t>Rec </a:t>
            </a:r>
            <a:r>
              <a:rPr b="0" lang="en-IE" sz="1800" spc="-1" strike="noStrike">
                <a:latin typeface="TimesNewRomanPSMT"/>
              </a:rPr>
              <a:t>contains an explicit reference to itself. To avoid the possibility of nonterminating</a:t>
            </a:r>
            <a:endParaRPr b="0" lang="en-IE" sz="1800" spc="-1" strike="noStrike">
              <a:latin typeface="Arial"/>
            </a:endParaRPr>
          </a:p>
          <a:p>
            <a:pPr marL="216000" indent="-216000">
              <a:lnSpc>
                <a:spcPct val="100000"/>
              </a:lnSpc>
            </a:pPr>
            <a:r>
              <a:rPr b="0" lang="en-IE" sz="1800" spc="-1" strike="noStrike">
                <a:latin typeface="TimesNewRomanPSMT"/>
              </a:rPr>
              <a:t>recursive calls, each invocation of </a:t>
            </a:r>
            <a:r>
              <a:rPr b="0" lang="en-IE" sz="1800" spc="-1" strike="noStrike">
                <a:latin typeface="ComicSansMS"/>
              </a:rPr>
              <a:t>Rec </a:t>
            </a:r>
            <a:r>
              <a:rPr b="0" lang="en-IE" sz="1800" spc="-1" strike="noStrike">
                <a:latin typeface="TimesNewRomanPSMT"/>
              </a:rPr>
              <a:t>must make </a:t>
            </a:r>
            <a:r>
              <a:rPr b="0" i="1" lang="en-IE" sz="1800" spc="-1" strike="noStrike">
                <a:latin typeface="TimesNewRomanPS-ItalicMT"/>
              </a:rPr>
              <a:t>progress towards termination</a:t>
            </a:r>
            <a:endParaRPr b="0" lang="en-IE" sz="1800" spc="-1" strike="noStrike">
              <a:latin typeface="Arial"/>
            </a:endParaRPr>
          </a:p>
          <a:p>
            <a:pPr marL="216000" indent="-216000">
              <a:lnSpc>
                <a:spcPct val="100000"/>
              </a:lnSpc>
            </a:pPr>
            <a:r>
              <a:rPr b="0" lang="en-IE" sz="1800" spc="-1" strike="noStrike">
                <a:latin typeface="TimesNewRomanPSMT"/>
              </a:rPr>
              <a:t>and its body must contain a </a:t>
            </a:r>
            <a:r>
              <a:rPr b="0" i="1" lang="en-IE" sz="1800" spc="-1" strike="noStrike">
                <a:latin typeface="TimesNewRomanPS-ItalicMT"/>
              </a:rPr>
              <a:t>terminating condition</a:t>
            </a:r>
            <a:r>
              <a:rPr b="0" lang="en-IE" sz="1800" spc="-1" strike="noStrike">
                <a:latin typeface="TimesNewRomanPSMT"/>
              </a:rPr>
              <a:t>. We illustrate this approach to writing</a:t>
            </a:r>
            <a:endParaRPr b="0" lang="en-IE" sz="1800" spc="-1" strike="noStrike">
              <a:latin typeface="Arial"/>
            </a:endParaRPr>
          </a:p>
          <a:p>
            <a:pPr marL="216000" indent="-216000">
              <a:lnSpc>
                <a:spcPct val="100000"/>
              </a:lnSpc>
            </a:pPr>
            <a:r>
              <a:rPr b="0" lang="en-IE" sz="1800" spc="-1" strike="noStrike">
                <a:latin typeface="TimesNewRomanPSMT"/>
              </a:rPr>
              <a:t>recursive functions with a number of examples.</a:t>
            </a:r>
            <a:endParaRPr b="0" lang="en-IE" sz="1800" spc="-1" strike="noStrike">
              <a:latin typeface="Arial"/>
            </a:endParaRPr>
          </a:p>
        </p:txBody>
      </p:sp>
      <p:sp>
        <p:nvSpPr>
          <p:cNvPr id="525" name="TextShape 3"/>
          <p:cNvSpPr txBox="1"/>
          <p:nvPr/>
        </p:nvSpPr>
        <p:spPr>
          <a:xfrm>
            <a:off x="3884760" y="8685360"/>
            <a:ext cx="2971440" cy="458280"/>
          </a:xfrm>
          <a:prstGeom prst="rect">
            <a:avLst/>
          </a:prstGeom>
          <a:noFill/>
          <a:ln>
            <a:noFill/>
          </a:ln>
        </p:spPr>
        <p:txBody>
          <a:bodyPr anchor="b"/>
          <a:p>
            <a:pPr algn="r">
              <a:lnSpc>
                <a:spcPct val="100000"/>
              </a:lnSpc>
            </a:pPr>
            <a:fld id="{53706B98-2693-4A08-903E-27476AAECA28}" type="slidenum">
              <a:rPr b="0" lang="en-IE" sz="1200" spc="-1" strike="noStrike">
                <a:latin typeface="Times New Roman"/>
              </a:rPr>
              <a:t>&lt;number&gt;</a:t>
            </a:fld>
            <a:endParaRPr b="0" lang="en-IE" sz="1200" spc="-1" strike="noStrike">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6" name="PlaceHolder 1"/>
          <p:cNvSpPr>
            <a:spLocks noGrp="1"/>
          </p:cNvSpPr>
          <p:nvPr>
            <p:ph type="sldImg"/>
          </p:nvPr>
        </p:nvSpPr>
        <p:spPr>
          <a:xfrm>
            <a:off x="1371600" y="1143000"/>
            <a:ext cx="4114440" cy="3085920"/>
          </a:xfrm>
          <a:prstGeom prst="rect">
            <a:avLst/>
          </a:prstGeom>
        </p:spPr>
      </p:sp>
      <p:sp>
        <p:nvSpPr>
          <p:cNvPr id="527"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en-IE" sz="1800" spc="-1" strike="noStrike">
                <a:latin typeface="TimesNewRomanPSMT"/>
              </a:rPr>
              <a:t>The solution is given by implementing the definition of </a:t>
            </a:r>
            <a:r>
              <a:rPr b="0" lang="en-IE" sz="1800" spc="-1" strike="noStrike">
                <a:latin typeface="ComicSansMS"/>
              </a:rPr>
              <a:t>n!, </a:t>
            </a:r>
            <a:r>
              <a:rPr b="0" lang="en-IE" sz="1800" spc="-1" strike="noStrike">
                <a:latin typeface="TimesNewRomanPSMT"/>
              </a:rPr>
              <a:t>as given above. </a:t>
            </a:r>
            <a:endParaRPr b="0" lang="en-IE" sz="1800" spc="-1" strike="noStrike">
              <a:latin typeface="Arial"/>
            </a:endParaRPr>
          </a:p>
          <a:p>
            <a:pPr marL="216000" indent="-216000">
              <a:lnSpc>
                <a:spcPct val="100000"/>
              </a:lnSpc>
            </a:pPr>
            <a:r>
              <a:rPr b="0" lang="en-IE" sz="1800" spc="-1" strike="noStrike">
                <a:latin typeface="TimesNewRomanPSMT"/>
              </a:rPr>
              <a:t>The recursion is implemented, in this case, by including a reference to the function name as part of the </a:t>
            </a:r>
            <a:r>
              <a:rPr b="0" lang="en-IE" sz="1800" spc="-1" strike="noStrike">
                <a:latin typeface="ComicSansMS"/>
              </a:rPr>
              <a:t>return </a:t>
            </a:r>
            <a:r>
              <a:rPr b="0" lang="en-IE" sz="1800" spc="-1" strike="noStrike">
                <a:latin typeface="TimesNewRomanPSMT"/>
              </a:rPr>
              <a:t>statement. In fact it uses the right hand side of the definition of n!, i.e. </a:t>
            </a:r>
            <a:r>
              <a:rPr b="0" lang="en-IE" sz="1800" spc="-1" strike="noStrike">
                <a:latin typeface="ComicSansMS"/>
              </a:rPr>
              <a:t>n*(n-1)!</a:t>
            </a:r>
            <a:r>
              <a:rPr b="0" lang="en-IE" sz="1800" spc="-1" strike="noStrike">
                <a:latin typeface="TimesNewRomanPSMT"/>
              </a:rPr>
              <a:t>. In doing so it makes progress toward termination. The terminating condition is: </a:t>
            </a:r>
            <a:r>
              <a:rPr b="0" lang="en-IE" sz="1800" spc="-1" strike="noStrike">
                <a:latin typeface="ComicSansMS"/>
              </a:rPr>
              <a:t>n == 0</a:t>
            </a:r>
            <a:r>
              <a:rPr b="0" lang="en-IE" sz="1800" spc="-1" strike="noStrike">
                <a:latin typeface="TimesNewRomanPSMT"/>
              </a:rPr>
              <a:t>. When this condition is satisfied the function </a:t>
            </a:r>
            <a:r>
              <a:rPr b="0" lang="en-IE" sz="1800" spc="-1" strike="noStrike">
                <a:latin typeface="ComicSansMS"/>
              </a:rPr>
              <a:t>returns 1 </a:t>
            </a:r>
            <a:r>
              <a:rPr b="0" lang="en-IE" sz="1800" spc="-1" strike="noStrike">
                <a:latin typeface="TimesNewRomanPSMT"/>
              </a:rPr>
              <a:t>and terminates. This allows all the earlier executions of the </a:t>
            </a:r>
            <a:r>
              <a:rPr b="0" lang="en-IE" sz="1800" spc="-1" strike="noStrike">
                <a:latin typeface="ComicSansMS"/>
              </a:rPr>
              <a:t>return </a:t>
            </a:r>
            <a:r>
              <a:rPr b="0" lang="en-IE" sz="1800" spc="-1" strike="noStrike">
                <a:latin typeface="TimesNewRomanPSMT"/>
              </a:rPr>
              <a:t>statement to terminate in turn.</a:t>
            </a:r>
            <a:endParaRPr b="0" lang="en-IE" sz="1800" spc="-1" strike="noStrike">
              <a:latin typeface="Arial"/>
            </a:endParaRPr>
          </a:p>
          <a:p>
            <a:pPr marL="216000" indent="-216000">
              <a:lnSpc>
                <a:spcPct val="100000"/>
              </a:lnSpc>
            </a:pPr>
            <a:endParaRPr b="0" lang="en-IE" sz="1800" spc="-1" strike="noStrike">
              <a:latin typeface="Arial"/>
            </a:endParaRPr>
          </a:p>
        </p:txBody>
      </p:sp>
      <p:sp>
        <p:nvSpPr>
          <p:cNvPr id="528" name="TextShape 3"/>
          <p:cNvSpPr txBox="1"/>
          <p:nvPr/>
        </p:nvSpPr>
        <p:spPr>
          <a:xfrm>
            <a:off x="3884760" y="8685360"/>
            <a:ext cx="2971440" cy="458280"/>
          </a:xfrm>
          <a:prstGeom prst="rect">
            <a:avLst/>
          </a:prstGeom>
          <a:noFill/>
          <a:ln>
            <a:noFill/>
          </a:ln>
        </p:spPr>
        <p:txBody>
          <a:bodyPr anchor="b"/>
          <a:p>
            <a:pPr algn="r">
              <a:lnSpc>
                <a:spcPct val="100000"/>
              </a:lnSpc>
            </a:pPr>
            <a:fld id="{3AE97287-D45F-4AC3-AA1C-6865BF1861AD}" type="slidenum">
              <a:rPr b="0" lang="en-IE" sz="1200" spc="-1" strike="noStrike">
                <a:latin typeface="Times New Roman"/>
              </a:rPr>
              <a:t>&lt;number&gt;</a:t>
            </a:fld>
            <a:endParaRPr b="0" lang="en-IE" sz="1200" spc="-1" strike="noStrike">
              <a:latin typeface="Times New Roman"/>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9" name="PlaceHolder 1"/>
          <p:cNvSpPr>
            <a:spLocks noGrp="1"/>
          </p:cNvSpPr>
          <p:nvPr>
            <p:ph type="sldImg"/>
          </p:nvPr>
        </p:nvSpPr>
        <p:spPr>
          <a:xfrm>
            <a:off x="1371600" y="1143000"/>
            <a:ext cx="4114440" cy="3085920"/>
          </a:xfrm>
          <a:prstGeom prst="rect">
            <a:avLst/>
          </a:prstGeom>
        </p:spPr>
      </p:sp>
      <p:sp>
        <p:nvSpPr>
          <p:cNvPr id="530"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en-IE" sz="1800" spc="-1" strike="noStrike">
                <a:latin typeface="TimesNewRomanPSMT"/>
              </a:rPr>
              <a:t>The recursive calls to </a:t>
            </a:r>
            <a:r>
              <a:rPr b="0" lang="en-IE" sz="1800" spc="-1" strike="noStrike">
                <a:latin typeface="ComicSansMS"/>
              </a:rPr>
              <a:t>fac </a:t>
            </a:r>
            <a:r>
              <a:rPr b="0" lang="en-IE" sz="1800" spc="-1" strike="noStrike">
                <a:latin typeface="TimesNewRomanPSMT"/>
              </a:rPr>
              <a:t>descend until the terminating case, </a:t>
            </a:r>
            <a:r>
              <a:rPr b="0" lang="en-IE" sz="1800" spc="-1" strike="noStrike">
                <a:latin typeface="ComicSansMS"/>
              </a:rPr>
              <a:t>n == 0</a:t>
            </a:r>
            <a:r>
              <a:rPr b="0" lang="en-IE" sz="1800" spc="-1" strike="noStrike">
                <a:latin typeface="TimesNewRomanPSMT"/>
              </a:rPr>
              <a:t>, is encountered. Each</a:t>
            </a:r>
            <a:endParaRPr b="0" lang="en-IE" sz="1800" spc="-1" strike="noStrike">
              <a:latin typeface="Arial"/>
            </a:endParaRPr>
          </a:p>
          <a:p>
            <a:pPr marL="216000" indent="-216000">
              <a:lnSpc>
                <a:spcPct val="100000"/>
              </a:lnSpc>
            </a:pPr>
            <a:r>
              <a:rPr b="0" lang="en-IE" sz="1800" spc="-1" strike="noStrike">
                <a:latin typeface="TimesNewRomanPSMT"/>
              </a:rPr>
              <a:t>call results in a calculation that involves multiplying </a:t>
            </a:r>
            <a:r>
              <a:rPr b="0" lang="en-IE" sz="1800" spc="-1" strike="noStrike">
                <a:latin typeface="ComicSansMS"/>
              </a:rPr>
              <a:t>n</a:t>
            </a:r>
            <a:r>
              <a:rPr b="0" lang="en-IE" sz="1800" spc="-1" strike="noStrike">
                <a:latin typeface="TimesNewRomanPSMT"/>
              </a:rPr>
              <a:t>, a local variable, with the invocation</a:t>
            </a:r>
            <a:endParaRPr b="0" lang="en-IE" sz="1800" spc="-1" strike="noStrike">
              <a:latin typeface="Arial"/>
            </a:endParaRPr>
          </a:p>
          <a:p>
            <a:pPr marL="216000" indent="-216000">
              <a:lnSpc>
                <a:spcPct val="100000"/>
              </a:lnSpc>
            </a:pPr>
            <a:r>
              <a:rPr b="0" lang="en-IE" sz="1800" spc="-1" strike="noStrike">
                <a:latin typeface="TimesNewRomanPSMT"/>
              </a:rPr>
              <a:t>of </a:t>
            </a:r>
            <a:r>
              <a:rPr b="0" lang="en-IE" sz="1800" spc="-1" strike="noStrike">
                <a:latin typeface="ComicSansMS"/>
              </a:rPr>
              <a:t>fac(n-1)</a:t>
            </a:r>
            <a:r>
              <a:rPr b="0" lang="en-IE" sz="1800" spc="-1" strike="noStrike">
                <a:latin typeface="TimesNewRomanPSMT"/>
              </a:rPr>
              <a:t>. This may give rise to further invocations or terminate. This pattern is repeated</a:t>
            </a:r>
            <a:endParaRPr b="0" lang="en-IE" sz="1800" spc="-1" strike="noStrike">
              <a:latin typeface="Arial"/>
            </a:endParaRPr>
          </a:p>
          <a:p>
            <a:pPr marL="216000" indent="-216000">
              <a:lnSpc>
                <a:spcPct val="100000"/>
              </a:lnSpc>
            </a:pPr>
            <a:r>
              <a:rPr b="0" lang="en-IE" sz="1800" spc="-1" strike="noStrike">
                <a:latin typeface="TimesNewRomanPSMT"/>
              </a:rPr>
              <a:t>until the termination case is encountered. When this occurs we backtrack because each</a:t>
            </a:r>
            <a:endParaRPr b="0" lang="en-IE" sz="1800" spc="-1" strike="noStrike">
              <a:latin typeface="Arial"/>
            </a:endParaRPr>
          </a:p>
          <a:p>
            <a:pPr marL="216000" indent="-216000">
              <a:lnSpc>
                <a:spcPct val="100000"/>
              </a:lnSpc>
            </a:pPr>
            <a:r>
              <a:rPr b="0" lang="en-IE" sz="1800" spc="-1" strike="noStrike">
                <a:latin typeface="TimesNewRomanPSMT"/>
              </a:rPr>
              <a:t>invocation of </a:t>
            </a:r>
            <a:r>
              <a:rPr b="0" lang="en-IE" sz="1800" spc="-1" strike="noStrike">
                <a:latin typeface="ComicSansMS"/>
              </a:rPr>
              <a:t>fac </a:t>
            </a:r>
            <a:r>
              <a:rPr b="0" lang="en-IE" sz="1800" spc="-1" strike="noStrike">
                <a:latin typeface="TimesNewRomanPSMT"/>
              </a:rPr>
              <a:t>completes and returns its part of the chain of computations. The final call,</a:t>
            </a:r>
            <a:endParaRPr b="0" lang="en-IE" sz="1800" spc="-1" strike="noStrike">
              <a:latin typeface="Arial"/>
            </a:endParaRPr>
          </a:p>
          <a:p>
            <a:pPr marL="216000" indent="-216000">
              <a:lnSpc>
                <a:spcPct val="100000"/>
              </a:lnSpc>
            </a:pPr>
            <a:r>
              <a:rPr b="0" lang="en-IE" sz="1800" spc="-1" strike="noStrike">
                <a:latin typeface="ComicSansMS"/>
              </a:rPr>
              <a:t>fac(0)</a:t>
            </a:r>
            <a:r>
              <a:rPr b="0" lang="en-IE" sz="1800" spc="-1" strike="noStrike">
                <a:latin typeface="TimesNewRomanPSMT"/>
              </a:rPr>
              <a:t>, returns </a:t>
            </a:r>
            <a:r>
              <a:rPr b="0" lang="en-IE" sz="1800" spc="-1" strike="noStrike">
                <a:latin typeface="ComicSansMS"/>
              </a:rPr>
              <a:t>1</a:t>
            </a:r>
            <a:r>
              <a:rPr b="0" lang="en-IE" sz="1800" spc="-1" strike="noStrike">
                <a:latin typeface="TimesNewRomanPSMT"/>
              </a:rPr>
              <a:t>. This results in </a:t>
            </a:r>
            <a:r>
              <a:rPr b="0" lang="en-IE" sz="1800" spc="-1" strike="noStrike">
                <a:latin typeface="ComicSansMS"/>
              </a:rPr>
              <a:t>fac(1) </a:t>
            </a:r>
            <a:r>
              <a:rPr b="0" lang="en-IE" sz="1800" spc="-1" strike="noStrike">
                <a:latin typeface="TimesNewRomanPSMT"/>
              </a:rPr>
              <a:t>completing and returning </a:t>
            </a:r>
            <a:r>
              <a:rPr b="0" lang="en-IE" sz="1800" spc="-1" strike="noStrike">
                <a:latin typeface="ComicSansMS"/>
              </a:rPr>
              <a:t>1</a:t>
            </a:r>
            <a:r>
              <a:rPr b="0" lang="en-IE" sz="1800" spc="-1" strike="noStrike">
                <a:latin typeface="TimesNewRomanPSMT"/>
              </a:rPr>
              <a:t>. Then </a:t>
            </a:r>
            <a:r>
              <a:rPr b="0" lang="en-IE" sz="1800" spc="-1" strike="noStrike">
                <a:latin typeface="ComicSansMS"/>
              </a:rPr>
              <a:t>fac(2) </a:t>
            </a:r>
            <a:r>
              <a:rPr b="0" lang="en-IE" sz="1800" spc="-1" strike="noStrike">
                <a:latin typeface="TimesNewRomanPSMT"/>
              </a:rPr>
              <a:t>completes</a:t>
            </a:r>
            <a:endParaRPr b="0" lang="en-IE" sz="1800" spc="-1" strike="noStrike">
              <a:latin typeface="Arial"/>
            </a:endParaRPr>
          </a:p>
          <a:p>
            <a:pPr marL="216000" indent="-216000">
              <a:lnSpc>
                <a:spcPct val="100000"/>
              </a:lnSpc>
            </a:pPr>
            <a:r>
              <a:rPr b="0" lang="en-IE" sz="1800" spc="-1" strike="noStrike">
                <a:latin typeface="TimesNewRomanPSMT"/>
              </a:rPr>
              <a:t>returning </a:t>
            </a:r>
            <a:r>
              <a:rPr b="0" lang="en-IE" sz="1800" spc="-1" strike="noStrike">
                <a:latin typeface="ComicSansMS"/>
              </a:rPr>
              <a:t>2 </a:t>
            </a:r>
            <a:r>
              <a:rPr b="0" lang="en-IE" sz="1800" spc="-1" strike="noStrike">
                <a:latin typeface="TimesNewRomanPSMT"/>
              </a:rPr>
              <a:t>and so on until we reach the top.</a:t>
            </a:r>
            <a:endParaRPr b="0" lang="en-IE" sz="1800" spc="-1" strike="noStrike">
              <a:latin typeface="Arial"/>
            </a:endParaRPr>
          </a:p>
        </p:txBody>
      </p:sp>
      <p:sp>
        <p:nvSpPr>
          <p:cNvPr id="531" name="TextShape 3"/>
          <p:cNvSpPr txBox="1"/>
          <p:nvPr/>
        </p:nvSpPr>
        <p:spPr>
          <a:xfrm>
            <a:off x="3884760" y="8685360"/>
            <a:ext cx="2971440" cy="458280"/>
          </a:xfrm>
          <a:prstGeom prst="rect">
            <a:avLst/>
          </a:prstGeom>
          <a:noFill/>
          <a:ln>
            <a:noFill/>
          </a:ln>
        </p:spPr>
        <p:txBody>
          <a:bodyPr anchor="b"/>
          <a:p>
            <a:pPr algn="r">
              <a:lnSpc>
                <a:spcPct val="100000"/>
              </a:lnSpc>
            </a:pPr>
            <a:fld id="{A88FA370-46F8-40A9-8A94-48B089756997}" type="slidenum">
              <a:rPr b="0" lang="en-IE" sz="1200" spc="-1" strike="noStrike">
                <a:latin typeface="Times New Roman"/>
              </a:rPr>
              <a:t>&lt;number&gt;</a:t>
            </a:fld>
            <a:endParaRPr b="0" lang="en-IE" sz="1200" spc="-1" strike="noStrike">
              <a:latin typeface="Times New Roman"/>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2" name="PlaceHolder 1"/>
          <p:cNvSpPr>
            <a:spLocks noGrp="1"/>
          </p:cNvSpPr>
          <p:nvPr>
            <p:ph type="sldImg"/>
          </p:nvPr>
        </p:nvSpPr>
        <p:spPr>
          <a:xfrm>
            <a:off x="1371600" y="1143000"/>
            <a:ext cx="4114440" cy="3085920"/>
          </a:xfrm>
          <a:prstGeom prst="rect">
            <a:avLst/>
          </a:prstGeom>
        </p:spPr>
      </p:sp>
      <p:sp>
        <p:nvSpPr>
          <p:cNvPr id="533" name="PlaceHolder 2"/>
          <p:cNvSpPr>
            <a:spLocks noGrp="1"/>
          </p:cNvSpPr>
          <p:nvPr>
            <p:ph type="body"/>
          </p:nvPr>
        </p:nvSpPr>
        <p:spPr>
          <a:xfrm>
            <a:off x="685800" y="4400640"/>
            <a:ext cx="5486040" cy="3600000"/>
          </a:xfrm>
          <a:prstGeom prst="rect">
            <a:avLst/>
          </a:prstGeom>
        </p:spPr>
        <p:txBody>
          <a:bodyPr/>
          <a:p>
            <a:pPr>
              <a:lnSpc>
                <a:spcPct val="100000"/>
              </a:lnSpc>
            </a:pPr>
            <a:r>
              <a:rPr b="0" lang="en-IE" sz="1200" spc="-1" strike="noStrike">
                <a:solidFill>
                  <a:srgbClr val="000000"/>
                </a:solidFill>
                <a:latin typeface="+mn-lt"/>
                <a:ea typeface="+mn-ea"/>
              </a:rPr>
              <a:t>A series of numbers in which each number (Fibonacci number) is the sum of the two preceding numbers.</a:t>
            </a:r>
            <a:endParaRPr b="0" lang="en-IE" sz="1200" spc="-1" strike="noStrike">
              <a:latin typeface="Arial"/>
            </a:endParaRPr>
          </a:p>
          <a:p>
            <a:pPr>
              <a:lnSpc>
                <a:spcPct val="100000"/>
              </a:lnSpc>
            </a:pPr>
            <a:endParaRPr b="0" lang="en-IE" sz="1200" spc="-1" strike="noStrike">
              <a:latin typeface="Arial"/>
            </a:endParaRPr>
          </a:p>
        </p:txBody>
      </p:sp>
      <p:sp>
        <p:nvSpPr>
          <p:cNvPr id="534" name="TextShape 3"/>
          <p:cNvSpPr txBox="1"/>
          <p:nvPr/>
        </p:nvSpPr>
        <p:spPr>
          <a:xfrm>
            <a:off x="3884760" y="8685360"/>
            <a:ext cx="2971440" cy="458280"/>
          </a:xfrm>
          <a:prstGeom prst="rect">
            <a:avLst/>
          </a:prstGeom>
          <a:noFill/>
          <a:ln>
            <a:noFill/>
          </a:ln>
        </p:spPr>
        <p:txBody>
          <a:bodyPr anchor="b"/>
          <a:p>
            <a:pPr algn="r">
              <a:lnSpc>
                <a:spcPct val="100000"/>
              </a:lnSpc>
            </a:pPr>
            <a:fld id="{2DAE9071-36D7-462D-8C01-781A2A4EA38B}" type="slidenum">
              <a:rPr b="0" lang="en-IE" sz="1200" spc="-1" strike="noStrike">
                <a:latin typeface="Times New Roman"/>
              </a:rPr>
              <a:t>&lt;number&gt;</a:t>
            </a:fld>
            <a:endParaRPr b="0" lang="en-IE" sz="1200" spc="-1" strike="noStrike">
              <a:latin typeface="Times New Roman"/>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5" name="PlaceHolder 1"/>
          <p:cNvSpPr>
            <a:spLocks noGrp="1"/>
          </p:cNvSpPr>
          <p:nvPr>
            <p:ph type="sldImg"/>
          </p:nvPr>
        </p:nvSpPr>
        <p:spPr>
          <a:xfrm>
            <a:off x="1371600" y="1143000"/>
            <a:ext cx="4114440" cy="3085920"/>
          </a:xfrm>
          <a:prstGeom prst="rect">
            <a:avLst/>
          </a:prstGeom>
        </p:spPr>
      </p:sp>
      <p:sp>
        <p:nvSpPr>
          <p:cNvPr id="536"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en-IE" sz="1200" spc="-1" strike="noStrike">
                <a:latin typeface="Arial"/>
              </a:rPr>
              <a:t>When the algorithm is called it immediately checks for the base case. If the base case occurs then </a:t>
            </a:r>
            <a:r>
              <a:rPr b="0" i="1" lang="en-IE" sz="1200" spc="-1" strike="noStrike">
                <a:latin typeface="Arial"/>
              </a:rPr>
              <a:t>1</a:t>
            </a:r>
            <a:r>
              <a:rPr b="0" lang="en-IE" sz="1200" spc="-1" strike="noStrike">
                <a:latin typeface="Arial"/>
              </a:rPr>
              <a:t> is returned.</a:t>
            </a:r>
            <a:endParaRPr b="0" lang="en-IE" sz="1200" spc="-1" strike="noStrike">
              <a:latin typeface="Arial"/>
            </a:endParaRPr>
          </a:p>
          <a:p>
            <a:pPr marL="216000" indent="-216000">
              <a:lnSpc>
                <a:spcPct val="100000"/>
              </a:lnSpc>
            </a:pPr>
            <a:r>
              <a:rPr b="0" lang="en-IE" sz="1200" spc="-1" strike="noStrike">
                <a:latin typeface="Arial"/>
              </a:rPr>
              <a:t>If not, </a:t>
            </a:r>
            <a:r>
              <a:rPr b="0" i="1" lang="en-IE" sz="1200" spc="-1" strike="noStrike">
                <a:latin typeface="Arial"/>
              </a:rPr>
              <a:t>two</a:t>
            </a:r>
            <a:r>
              <a:rPr b="0" lang="en-IE" sz="1200" spc="-1" strike="noStrike">
                <a:latin typeface="Arial"/>
              </a:rPr>
              <a:t> recursive calls are made to the function, each a simpler version of the original problem</a:t>
            </a:r>
            <a:endParaRPr b="0" lang="en-IE" sz="1200" spc="-1" strike="noStrike">
              <a:latin typeface="Arial"/>
            </a:endParaRPr>
          </a:p>
        </p:txBody>
      </p:sp>
      <p:sp>
        <p:nvSpPr>
          <p:cNvPr id="537" name="TextShape 3"/>
          <p:cNvSpPr txBox="1"/>
          <p:nvPr/>
        </p:nvSpPr>
        <p:spPr>
          <a:xfrm>
            <a:off x="3884760" y="8685360"/>
            <a:ext cx="2971440" cy="458280"/>
          </a:xfrm>
          <a:prstGeom prst="rect">
            <a:avLst/>
          </a:prstGeom>
          <a:noFill/>
          <a:ln>
            <a:noFill/>
          </a:ln>
        </p:spPr>
        <p:txBody>
          <a:bodyPr anchor="b"/>
          <a:p>
            <a:pPr algn="r">
              <a:lnSpc>
                <a:spcPct val="100000"/>
              </a:lnSpc>
            </a:pPr>
            <a:fld id="{A45F56FD-46B8-467C-9CA8-3E04E359C58E}" type="slidenum">
              <a:rPr b="0" lang="en-IE" sz="1200" spc="-1" strike="noStrike">
                <a:latin typeface="Times New Roman"/>
              </a:rPr>
              <a:t>&lt;number&gt;</a:t>
            </a:fld>
            <a:endParaRPr b="0" lang="en-IE" sz="1200" spc="-1" strike="noStrike">
              <a:latin typeface="Times New Roman"/>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8" name="PlaceHolder 1"/>
          <p:cNvSpPr>
            <a:spLocks noGrp="1"/>
          </p:cNvSpPr>
          <p:nvPr>
            <p:ph type="sldImg"/>
          </p:nvPr>
        </p:nvSpPr>
        <p:spPr>
          <a:xfrm>
            <a:off x="1371600" y="1143000"/>
            <a:ext cx="4114440" cy="3085920"/>
          </a:xfrm>
          <a:prstGeom prst="rect">
            <a:avLst/>
          </a:prstGeom>
        </p:spPr>
      </p:sp>
      <p:sp>
        <p:nvSpPr>
          <p:cNvPr id="539"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en-IE" sz="1200" spc="-1" strike="noStrike">
                <a:latin typeface="Arial"/>
              </a:rPr>
              <a:t>Java provides the package java.io that has a number of classes and associated methods that can be used in programs to access the file system on your disk, create new files, read information stored on file and process it, write new information to a file, etc. </a:t>
            </a:r>
            <a:endParaRPr b="0" lang="en-IE" sz="1200" spc="-1" strike="noStrike">
              <a:latin typeface="Arial"/>
            </a:endParaRPr>
          </a:p>
          <a:p>
            <a:pPr marL="216000" indent="-216000">
              <a:lnSpc>
                <a:spcPct val="100000"/>
              </a:lnSpc>
            </a:pPr>
            <a:r>
              <a:rPr b="0" lang="en-IE" sz="1200" spc="-1" strike="noStrike">
                <a:latin typeface="Arial"/>
              </a:rPr>
              <a:t>The File class contained in this package provides the required methods to solve this problem</a:t>
            </a:r>
            <a:endParaRPr b="0" lang="en-IE" sz="1200" spc="-1" strike="noStrike">
              <a:latin typeface="Arial"/>
            </a:endParaRPr>
          </a:p>
          <a:p>
            <a:pPr marL="216000" indent="-216000">
              <a:lnSpc>
                <a:spcPct val="100000"/>
              </a:lnSpc>
            </a:pPr>
            <a:endParaRPr b="0" lang="en-IE" sz="1200" spc="-1" strike="noStrike">
              <a:latin typeface="Arial"/>
            </a:endParaRPr>
          </a:p>
        </p:txBody>
      </p:sp>
      <p:sp>
        <p:nvSpPr>
          <p:cNvPr id="540" name="TextShape 3"/>
          <p:cNvSpPr txBox="1"/>
          <p:nvPr/>
        </p:nvSpPr>
        <p:spPr>
          <a:xfrm>
            <a:off x="3884760" y="8685360"/>
            <a:ext cx="2971440" cy="458280"/>
          </a:xfrm>
          <a:prstGeom prst="rect">
            <a:avLst/>
          </a:prstGeom>
          <a:noFill/>
          <a:ln>
            <a:noFill/>
          </a:ln>
        </p:spPr>
        <p:txBody>
          <a:bodyPr anchor="b"/>
          <a:p>
            <a:pPr algn="r">
              <a:lnSpc>
                <a:spcPct val="100000"/>
              </a:lnSpc>
            </a:pPr>
            <a:fld id="{DA960850-DE93-486D-84B4-D70B47BA8E8C}" type="slidenum">
              <a:rPr b="0" lang="en-IE" sz="1200" spc="-1" strike="noStrike">
                <a:latin typeface="Times New Roman"/>
              </a:rPr>
              <a:t>&lt;number&gt;</a:t>
            </a:fld>
            <a:endParaRPr b="0" lang="en-IE" sz="1200" spc="-1" strike="noStrike">
              <a:latin typeface="Times New Roman"/>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1" name="PlaceHolder 1"/>
          <p:cNvSpPr>
            <a:spLocks noGrp="1"/>
          </p:cNvSpPr>
          <p:nvPr>
            <p:ph type="sldImg"/>
          </p:nvPr>
        </p:nvSpPr>
        <p:spPr>
          <a:xfrm>
            <a:off x="1371600" y="1143000"/>
            <a:ext cx="4114440" cy="3085920"/>
          </a:xfrm>
          <a:prstGeom prst="rect">
            <a:avLst/>
          </a:prstGeom>
        </p:spPr>
      </p:sp>
      <p:sp>
        <p:nvSpPr>
          <p:cNvPr id="542" name="PlaceHolder 2"/>
          <p:cNvSpPr>
            <a:spLocks noGrp="1"/>
          </p:cNvSpPr>
          <p:nvPr>
            <p:ph type="body"/>
          </p:nvPr>
        </p:nvSpPr>
        <p:spPr>
          <a:xfrm>
            <a:off x="685800" y="4400640"/>
            <a:ext cx="5486040" cy="3600000"/>
          </a:xfrm>
          <a:prstGeom prst="rect">
            <a:avLst/>
          </a:prstGeom>
        </p:spPr>
        <p:txBody>
          <a:bodyPr/>
          <a:p>
            <a:endParaRPr b="0" lang="en-IE" sz="2000" spc="-1" strike="noStrike">
              <a:latin typeface="Arial"/>
            </a:endParaRPr>
          </a:p>
        </p:txBody>
      </p:sp>
      <p:sp>
        <p:nvSpPr>
          <p:cNvPr id="543" name="TextShape 3"/>
          <p:cNvSpPr txBox="1"/>
          <p:nvPr/>
        </p:nvSpPr>
        <p:spPr>
          <a:xfrm>
            <a:off x="3884760" y="8685360"/>
            <a:ext cx="2971440" cy="458280"/>
          </a:xfrm>
          <a:prstGeom prst="rect">
            <a:avLst/>
          </a:prstGeom>
          <a:noFill/>
          <a:ln>
            <a:noFill/>
          </a:ln>
        </p:spPr>
        <p:txBody>
          <a:bodyPr anchor="b"/>
          <a:p>
            <a:pPr algn="r">
              <a:lnSpc>
                <a:spcPct val="100000"/>
              </a:lnSpc>
            </a:pPr>
            <a:fld id="{B61AC4F3-8119-409A-922C-949881A4D232}" type="slidenum">
              <a:rPr b="0" lang="en-IE" sz="1200" spc="-1" strike="noStrike">
                <a:solidFill>
                  <a:srgbClr val="000000"/>
                </a:solidFill>
                <a:latin typeface="Calibri"/>
                <a:ea typeface="+mn-ea"/>
              </a:rPr>
              <a:t>&lt;number&gt;</a:t>
            </a:fld>
            <a:endParaRPr b="0" lang="en-IE" sz="1200" spc="-1" strike="noStrike">
              <a:latin typeface="Times New Roman"/>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4" name="PlaceHolder 1"/>
          <p:cNvSpPr>
            <a:spLocks noGrp="1"/>
          </p:cNvSpPr>
          <p:nvPr>
            <p:ph type="sldImg"/>
          </p:nvPr>
        </p:nvSpPr>
        <p:spPr>
          <a:xfrm>
            <a:off x="1371600" y="1143000"/>
            <a:ext cx="4114440" cy="3085920"/>
          </a:xfrm>
          <a:prstGeom prst="rect">
            <a:avLst/>
          </a:prstGeom>
        </p:spPr>
      </p:sp>
      <p:sp>
        <p:nvSpPr>
          <p:cNvPr id="545"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en-IE" sz="1200" spc="-1" strike="noStrike">
                <a:latin typeface="Arial"/>
              </a:rPr>
              <a:t>The function </a:t>
            </a:r>
            <a:r>
              <a:rPr b="1" lang="en-IE" sz="1200" spc="-1" strike="noStrike">
                <a:latin typeface="Arial"/>
              </a:rPr>
              <a:t>displayFiles</a:t>
            </a:r>
            <a:r>
              <a:rPr b="0" lang="en-IE" sz="1200" spc="-1" strike="noStrike">
                <a:latin typeface="Arial"/>
              </a:rPr>
              <a:t>, listed below, takes the pathname of a directory as argument and recursively iterates over the files in the given directory and all sub-directories contained in it. The method listFiles returns an array of file names in the directory dir. </a:t>
            </a:r>
            <a:endParaRPr b="0" lang="en-IE" sz="1200" spc="-1" strike="noStrike">
              <a:latin typeface="Arial"/>
            </a:endParaRPr>
          </a:p>
          <a:p>
            <a:pPr marL="216000" indent="-216000">
              <a:lnSpc>
                <a:spcPct val="100000"/>
              </a:lnSpc>
            </a:pPr>
            <a:r>
              <a:rPr b="0" lang="en-IE" sz="1200" spc="-1" strike="noStrike">
                <a:latin typeface="Arial"/>
              </a:rPr>
              <a:t>This list may contain actual files and also directory names. If </a:t>
            </a:r>
            <a:r>
              <a:rPr b="1" lang="en-IE" sz="1200" spc="-1" strike="noStrike">
                <a:latin typeface="Arial"/>
              </a:rPr>
              <a:t>files</a:t>
            </a:r>
            <a:r>
              <a:rPr b="0" lang="en-IE" sz="1200" spc="-1" strike="noStrike">
                <a:latin typeface="Arial"/>
              </a:rPr>
              <a:t> is not null then the loop iterates over the array.</a:t>
            </a:r>
            <a:endParaRPr b="0" lang="en-IE" sz="1200" spc="-1" strike="noStrike">
              <a:latin typeface="Arial"/>
            </a:endParaRPr>
          </a:p>
          <a:p>
            <a:pPr marL="216000" indent="-216000">
              <a:lnSpc>
                <a:spcPct val="100000"/>
              </a:lnSpc>
            </a:pPr>
            <a:r>
              <a:rPr b="0" lang="en-IE" sz="1200" spc="-1" strike="noStrike">
                <a:latin typeface="Arial"/>
              </a:rPr>
              <a:t>For each file in the list it checks to see if it is a directory.</a:t>
            </a:r>
            <a:endParaRPr b="0" lang="en-IE" sz="1200" spc="-1" strike="noStrike">
              <a:latin typeface="Arial"/>
            </a:endParaRPr>
          </a:p>
          <a:p>
            <a:pPr marL="216000" indent="-216000">
              <a:lnSpc>
                <a:spcPct val="100000"/>
              </a:lnSpc>
            </a:pPr>
            <a:r>
              <a:rPr b="0" lang="en-IE" sz="1200" spc="-1" strike="noStrike">
                <a:latin typeface="Arial"/>
              </a:rPr>
              <a:t> </a:t>
            </a:r>
            <a:r>
              <a:rPr b="0" lang="en-IE" sz="1200" spc="-1" strike="noStrike">
                <a:latin typeface="Arial"/>
              </a:rPr>
              <a:t>If so, it invokes </a:t>
            </a:r>
            <a:r>
              <a:rPr b="1" lang="en-IE" sz="1200" spc="-1" strike="noStrike">
                <a:latin typeface="Arial"/>
              </a:rPr>
              <a:t>displayFiles</a:t>
            </a:r>
            <a:r>
              <a:rPr b="0" lang="en-IE" sz="1200" spc="-1" strike="noStrike">
                <a:latin typeface="Arial"/>
              </a:rPr>
              <a:t> on it and, hence, recursively descends through the sub-directories; otherwise, it prints the name of the file.</a:t>
            </a:r>
            <a:endParaRPr b="0" lang="en-IE" sz="1200" spc="-1" strike="noStrike">
              <a:latin typeface="Arial"/>
            </a:endParaRPr>
          </a:p>
          <a:p>
            <a:pPr marL="216000" indent="-216000">
              <a:lnSpc>
                <a:spcPct val="100000"/>
              </a:lnSpc>
            </a:pPr>
            <a:endParaRPr b="0" lang="en-IE" sz="1200" spc="-1" strike="noStrike">
              <a:latin typeface="Arial"/>
            </a:endParaRPr>
          </a:p>
        </p:txBody>
      </p:sp>
      <p:sp>
        <p:nvSpPr>
          <p:cNvPr id="546" name="TextShape 3"/>
          <p:cNvSpPr txBox="1"/>
          <p:nvPr/>
        </p:nvSpPr>
        <p:spPr>
          <a:xfrm>
            <a:off x="3884760" y="8685360"/>
            <a:ext cx="2971440" cy="458280"/>
          </a:xfrm>
          <a:prstGeom prst="rect">
            <a:avLst/>
          </a:prstGeom>
          <a:noFill/>
          <a:ln>
            <a:noFill/>
          </a:ln>
        </p:spPr>
        <p:txBody>
          <a:bodyPr anchor="b"/>
          <a:p>
            <a:pPr algn="r">
              <a:lnSpc>
                <a:spcPct val="100000"/>
              </a:lnSpc>
            </a:pPr>
            <a:fld id="{FBA772AE-6602-428B-8B09-E478E4B3DDC2}" type="slidenum">
              <a:rPr b="0" lang="en-IE" sz="1200" spc="-1" strike="noStrike">
                <a:latin typeface="Times New Roman"/>
              </a:rPr>
              <a:t>&lt;number&gt;</a:t>
            </a:fld>
            <a:endParaRPr b="0" lang="en-IE" sz="1200" spc="-1" strike="noStrike">
              <a:latin typeface="Times New Roman"/>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7" name="PlaceHolder 1"/>
          <p:cNvSpPr>
            <a:spLocks noGrp="1"/>
          </p:cNvSpPr>
          <p:nvPr>
            <p:ph type="sldImg"/>
          </p:nvPr>
        </p:nvSpPr>
        <p:spPr>
          <a:xfrm>
            <a:off x="1371600" y="1143000"/>
            <a:ext cx="4114440" cy="3085920"/>
          </a:xfrm>
          <a:prstGeom prst="rect">
            <a:avLst/>
          </a:prstGeom>
        </p:spPr>
      </p:sp>
      <p:sp>
        <p:nvSpPr>
          <p:cNvPr id="548"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en-IE" sz="1800" spc="-1" strike="noStrike">
                <a:latin typeface="TimesNewRomanPSMT"/>
              </a:rPr>
              <a:t>First: Array processing is a fundamental activity in all programming languages. In the normal</a:t>
            </a:r>
            <a:endParaRPr b="0" lang="en-IE" sz="1800" spc="-1" strike="noStrike">
              <a:latin typeface="Arial"/>
            </a:endParaRPr>
          </a:p>
          <a:p>
            <a:pPr marL="216000" indent="-216000">
              <a:lnSpc>
                <a:spcPct val="100000"/>
              </a:lnSpc>
            </a:pPr>
            <a:r>
              <a:rPr b="0" lang="en-IE" sz="1800" spc="-1" strike="noStrike">
                <a:latin typeface="TimesNewRomanPSMT"/>
              </a:rPr>
              <a:t>course of events we would use a </a:t>
            </a:r>
            <a:r>
              <a:rPr b="0" lang="en-IE" sz="1800" spc="-1" strike="noStrike">
                <a:latin typeface="ComicSansMS"/>
              </a:rPr>
              <a:t>for </a:t>
            </a:r>
            <a:r>
              <a:rPr b="0" lang="en-IE" sz="1800" spc="-1" strike="noStrike">
                <a:latin typeface="TimesNewRomanPSMT"/>
              </a:rPr>
              <a:t>loop or a </a:t>
            </a:r>
            <a:r>
              <a:rPr b="0" lang="en-IE" sz="1800" spc="-1" strike="noStrike">
                <a:latin typeface="ComicSansMS"/>
              </a:rPr>
              <a:t>while </a:t>
            </a:r>
            <a:r>
              <a:rPr b="0" lang="en-IE" sz="1800" spc="-1" strike="noStrike">
                <a:latin typeface="TimesNewRomanPSMT"/>
              </a:rPr>
              <a:t>loop to iterate over a given sequnce of</a:t>
            </a:r>
            <a:endParaRPr b="0" lang="en-IE" sz="1800" spc="-1" strike="noStrike">
              <a:latin typeface="Arial"/>
            </a:endParaRPr>
          </a:p>
          <a:p>
            <a:pPr marL="216000" indent="-216000">
              <a:lnSpc>
                <a:spcPct val="100000"/>
              </a:lnSpc>
            </a:pPr>
            <a:r>
              <a:rPr b="0" lang="en-IE" sz="1800" spc="-1" strike="noStrike">
                <a:latin typeface="TimesNewRomanPSMT"/>
              </a:rPr>
              <a:t>values. In this section we are going to look at an alternative way to do this by showing how to</a:t>
            </a:r>
            <a:endParaRPr b="0" lang="en-IE" sz="1800" spc="-1" strike="noStrike">
              <a:latin typeface="Arial"/>
            </a:endParaRPr>
          </a:p>
          <a:p>
            <a:pPr>
              <a:lnSpc>
                <a:spcPct val="100000"/>
              </a:lnSpc>
            </a:pPr>
            <a:r>
              <a:rPr b="0" lang="en-IE" sz="1800" spc="-1" strike="noStrike">
                <a:latin typeface="TimesNewRomanPSMT"/>
              </a:rPr>
              <a:t>write recursive functions that process elements in an array. </a:t>
            </a:r>
            <a:r>
              <a:rPr b="0" lang="en-IE" sz="2000" spc="-1" strike="noStrike">
                <a:latin typeface="TimesNewRomanPSMT"/>
              </a:rPr>
              <a:t>we can also use recursion over sequences.</a:t>
            </a:r>
            <a:endParaRPr b="0" lang="en-IE" sz="2000" spc="-1" strike="noStrike">
              <a:latin typeface="Arial"/>
            </a:endParaRPr>
          </a:p>
          <a:p>
            <a:pPr>
              <a:lnSpc>
                <a:spcPct val="100000"/>
              </a:lnSpc>
            </a:pPr>
            <a:endParaRPr b="0" lang="en-IE" sz="2000" spc="-1" strike="noStrike">
              <a:latin typeface="Arial"/>
            </a:endParaRPr>
          </a:p>
        </p:txBody>
      </p:sp>
      <p:sp>
        <p:nvSpPr>
          <p:cNvPr id="549" name="TextShape 3"/>
          <p:cNvSpPr txBox="1"/>
          <p:nvPr/>
        </p:nvSpPr>
        <p:spPr>
          <a:xfrm>
            <a:off x="3884760" y="8685360"/>
            <a:ext cx="2971440" cy="458280"/>
          </a:xfrm>
          <a:prstGeom prst="rect">
            <a:avLst/>
          </a:prstGeom>
          <a:noFill/>
          <a:ln>
            <a:noFill/>
          </a:ln>
        </p:spPr>
        <p:txBody>
          <a:bodyPr anchor="b"/>
          <a:p>
            <a:pPr algn="r">
              <a:lnSpc>
                <a:spcPct val="100000"/>
              </a:lnSpc>
            </a:pPr>
            <a:fld id="{E7FE650A-FDEA-4207-AAF9-CEF60D3EA49B}" type="slidenum">
              <a:rPr b="0" lang="en-IE" sz="1200" spc="-1" strike="noStrike">
                <a:latin typeface="Times New Roman"/>
              </a:rPr>
              <a:t>&lt;number&gt;</a:t>
            </a:fld>
            <a:endParaRPr b="0" lang="en-IE" sz="1200" spc="-1" strike="noStrike">
              <a:latin typeface="Times New Roman"/>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0" name="PlaceHolder 1"/>
          <p:cNvSpPr>
            <a:spLocks noGrp="1"/>
          </p:cNvSpPr>
          <p:nvPr>
            <p:ph type="sldImg"/>
          </p:nvPr>
        </p:nvSpPr>
        <p:spPr>
          <a:xfrm>
            <a:off x="1371600" y="1143000"/>
            <a:ext cx="4114440" cy="3085920"/>
          </a:xfrm>
          <a:prstGeom prst="rect">
            <a:avLst/>
          </a:prstGeom>
        </p:spPr>
      </p:sp>
      <p:sp>
        <p:nvSpPr>
          <p:cNvPr id="551" name="PlaceHolder 2"/>
          <p:cNvSpPr>
            <a:spLocks noGrp="1"/>
          </p:cNvSpPr>
          <p:nvPr>
            <p:ph type="body"/>
          </p:nvPr>
        </p:nvSpPr>
        <p:spPr>
          <a:xfrm>
            <a:off x="685800" y="4400640"/>
            <a:ext cx="5486040" cy="3600000"/>
          </a:xfrm>
          <a:prstGeom prst="rect">
            <a:avLst/>
          </a:prstGeom>
        </p:spPr>
        <p:txBody>
          <a:bodyPr/>
          <a:p>
            <a:pPr>
              <a:lnSpc>
                <a:spcPct val="100000"/>
              </a:lnSpc>
            </a:pPr>
            <a:r>
              <a:rPr b="0" lang="en-IE" sz="1800" spc="-1" strike="noStrike">
                <a:latin typeface="Arial"/>
              </a:rPr>
              <a:t>It takes a reference to the array f and an index, n, as argument and if n is less than the size of the array it prints f[n] and then invokes the function again with index equal to n+1. </a:t>
            </a:r>
            <a:endParaRPr b="0" lang="en-IE" sz="1800" spc="-1" strike="noStrike">
              <a:latin typeface="Arial"/>
            </a:endParaRPr>
          </a:p>
        </p:txBody>
      </p:sp>
      <p:sp>
        <p:nvSpPr>
          <p:cNvPr id="552" name="TextShape 3"/>
          <p:cNvSpPr txBox="1"/>
          <p:nvPr/>
        </p:nvSpPr>
        <p:spPr>
          <a:xfrm>
            <a:off x="3884760" y="8685360"/>
            <a:ext cx="2971440" cy="458280"/>
          </a:xfrm>
          <a:prstGeom prst="rect">
            <a:avLst/>
          </a:prstGeom>
          <a:noFill/>
          <a:ln>
            <a:noFill/>
          </a:ln>
        </p:spPr>
        <p:txBody>
          <a:bodyPr anchor="b"/>
          <a:p>
            <a:pPr algn="r">
              <a:lnSpc>
                <a:spcPct val="100000"/>
              </a:lnSpc>
            </a:pPr>
            <a:fld id="{2E494B0A-D524-4AB9-B0A3-E21831C5CFBE}" type="slidenum">
              <a:rPr b="0" lang="en-IE" sz="1200" spc="-1" strike="noStrike">
                <a:solidFill>
                  <a:srgbClr val="000000"/>
                </a:solidFill>
                <a:latin typeface="Calibri"/>
                <a:ea typeface="+mn-ea"/>
              </a:rPr>
              <a:t>&lt;number&gt;</a:t>
            </a:fld>
            <a:endParaRPr b="0" lang="en-IE" sz="1200" spc="-1" strike="noStrike">
              <a:latin typeface="Times New Roman"/>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3" name="PlaceHolder 1"/>
          <p:cNvSpPr>
            <a:spLocks noGrp="1"/>
          </p:cNvSpPr>
          <p:nvPr>
            <p:ph type="sldImg"/>
          </p:nvPr>
        </p:nvSpPr>
        <p:spPr>
          <a:xfrm>
            <a:off x="1371600" y="1143000"/>
            <a:ext cx="4114440" cy="3085920"/>
          </a:xfrm>
          <a:prstGeom prst="rect">
            <a:avLst/>
          </a:prstGeom>
        </p:spPr>
      </p:sp>
      <p:sp>
        <p:nvSpPr>
          <p:cNvPr id="554"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en-IE" sz="1800" spc="-1" strike="noStrike">
                <a:latin typeface="Arial"/>
              </a:rPr>
              <a:t>This function returns 0 when it terminates. The reason is because the sum over an empty sequence is always defined to be zero. </a:t>
            </a:r>
            <a:endParaRPr b="0" lang="en-IE" sz="1800" spc="-1" strike="noStrike">
              <a:latin typeface="Arial"/>
            </a:endParaRPr>
          </a:p>
          <a:p>
            <a:pPr marL="216000" indent="-216000">
              <a:lnSpc>
                <a:spcPct val="100000"/>
              </a:lnSpc>
            </a:pPr>
            <a:r>
              <a:rPr b="0" lang="en-IE" sz="1800" spc="-1" strike="noStrike">
                <a:latin typeface="Arial"/>
              </a:rPr>
              <a:t>The function uses the stack to store values as it descends or iterates over the sequence. </a:t>
            </a:r>
            <a:endParaRPr b="0" lang="en-IE" sz="1800" spc="-1" strike="noStrike">
              <a:latin typeface="Arial"/>
            </a:endParaRPr>
          </a:p>
          <a:p>
            <a:pPr marL="216000" indent="-216000">
              <a:lnSpc>
                <a:spcPct val="100000"/>
              </a:lnSpc>
            </a:pPr>
            <a:r>
              <a:rPr b="0" lang="en-IE" sz="1800" spc="-1" strike="noStrike">
                <a:latin typeface="Arial"/>
              </a:rPr>
              <a:t>When it terminates it backtracks accumulating the result as it goes. </a:t>
            </a:r>
            <a:endParaRPr b="0" lang="en-IE" sz="1800" spc="-1" strike="noStrike">
              <a:latin typeface="Arial"/>
            </a:endParaRPr>
          </a:p>
          <a:p>
            <a:pPr marL="216000" indent="-216000">
              <a:lnSpc>
                <a:spcPct val="100000"/>
              </a:lnSpc>
            </a:pPr>
            <a:endParaRPr b="0" lang="en-IE" sz="1800" spc="-1" strike="noStrike">
              <a:latin typeface="Arial"/>
            </a:endParaRPr>
          </a:p>
        </p:txBody>
      </p:sp>
      <p:sp>
        <p:nvSpPr>
          <p:cNvPr id="555" name="TextShape 3"/>
          <p:cNvSpPr txBox="1"/>
          <p:nvPr/>
        </p:nvSpPr>
        <p:spPr>
          <a:xfrm>
            <a:off x="3884760" y="8685360"/>
            <a:ext cx="2971440" cy="458280"/>
          </a:xfrm>
          <a:prstGeom prst="rect">
            <a:avLst/>
          </a:prstGeom>
          <a:noFill/>
          <a:ln>
            <a:noFill/>
          </a:ln>
        </p:spPr>
        <p:txBody>
          <a:bodyPr anchor="b"/>
          <a:p>
            <a:pPr algn="r">
              <a:lnSpc>
                <a:spcPct val="100000"/>
              </a:lnSpc>
            </a:pPr>
            <a:fld id="{08918310-B0AA-43AE-8DE3-692F9C21292C}" type="slidenum">
              <a:rPr b="0" lang="en-IE" sz="1200" spc="-1" strike="noStrike">
                <a:solidFill>
                  <a:srgbClr val="000000"/>
                </a:solidFill>
                <a:latin typeface="Calibri"/>
                <a:ea typeface="+mn-ea"/>
              </a:rPr>
              <a:t>&lt;number&gt;</a:t>
            </a:fld>
            <a:endParaRPr b="0" lang="en-IE" sz="1200" spc="-1" strike="noStrike">
              <a:latin typeface="Times New Roman"/>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6" name="PlaceHolder 1"/>
          <p:cNvSpPr>
            <a:spLocks noGrp="1"/>
          </p:cNvSpPr>
          <p:nvPr>
            <p:ph type="sldImg"/>
          </p:nvPr>
        </p:nvSpPr>
        <p:spPr>
          <a:xfrm>
            <a:off x="1371600" y="1143000"/>
            <a:ext cx="4114440" cy="3085920"/>
          </a:xfrm>
          <a:prstGeom prst="rect">
            <a:avLst/>
          </a:prstGeom>
        </p:spPr>
      </p:sp>
      <p:sp>
        <p:nvSpPr>
          <p:cNvPr id="557"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en-IE" sz="1200" spc="-1" strike="noStrike">
                <a:latin typeface="Arial"/>
              </a:rPr>
              <a:t>The example uses an array containing the sequence 2, 4, 7 to illustrate its semantics. </a:t>
            </a:r>
            <a:endParaRPr b="0" lang="en-IE" sz="1200" spc="-1" strike="noStrike">
              <a:latin typeface="Arial"/>
            </a:endParaRPr>
          </a:p>
          <a:p>
            <a:pPr marL="216000" indent="-216000">
              <a:lnSpc>
                <a:spcPct val="100000"/>
              </a:lnSpc>
            </a:pPr>
            <a:r>
              <a:rPr b="0" lang="en-IE" sz="1200" spc="-1" strike="noStrike">
                <a:latin typeface="Arial"/>
              </a:rPr>
              <a:t>The recursive calls iterate over the sequence until the terminating condition is reached when n is 3. </a:t>
            </a:r>
            <a:endParaRPr b="0" lang="en-IE" sz="1200" spc="-1" strike="noStrike">
              <a:latin typeface="Arial"/>
            </a:endParaRPr>
          </a:p>
          <a:p>
            <a:pPr marL="216000" indent="-216000">
              <a:lnSpc>
                <a:spcPct val="100000"/>
              </a:lnSpc>
            </a:pPr>
            <a:r>
              <a:rPr b="0" lang="en-IE" sz="1200" spc="-1" strike="noStrike">
                <a:latin typeface="Arial"/>
              </a:rPr>
              <a:t>This causes the value 0 to be returned and, hence, allows the previous calls to terminate.</a:t>
            </a:r>
            <a:endParaRPr b="0" lang="en-IE" sz="1200" spc="-1" strike="noStrike">
              <a:latin typeface="Arial"/>
            </a:endParaRPr>
          </a:p>
          <a:p>
            <a:pPr marL="216000" indent="-216000">
              <a:lnSpc>
                <a:spcPct val="100000"/>
              </a:lnSpc>
            </a:pPr>
            <a:endParaRPr b="0" lang="en-IE" sz="1200" spc="-1" strike="noStrike">
              <a:latin typeface="Arial"/>
            </a:endParaRPr>
          </a:p>
        </p:txBody>
      </p:sp>
      <p:sp>
        <p:nvSpPr>
          <p:cNvPr id="558" name="TextShape 3"/>
          <p:cNvSpPr txBox="1"/>
          <p:nvPr/>
        </p:nvSpPr>
        <p:spPr>
          <a:xfrm>
            <a:off x="3884760" y="8685360"/>
            <a:ext cx="2971440" cy="458280"/>
          </a:xfrm>
          <a:prstGeom prst="rect">
            <a:avLst/>
          </a:prstGeom>
          <a:noFill/>
          <a:ln>
            <a:noFill/>
          </a:ln>
        </p:spPr>
        <p:txBody>
          <a:bodyPr anchor="b"/>
          <a:p>
            <a:pPr algn="r">
              <a:lnSpc>
                <a:spcPct val="100000"/>
              </a:lnSpc>
            </a:pPr>
            <a:fld id="{2EEF8872-7F3F-4D0A-A8A4-11B56A7909ED}" type="slidenum">
              <a:rPr b="0" lang="en-IE" sz="1200" spc="-1" strike="noStrike">
                <a:latin typeface="Times New Roman"/>
              </a:rPr>
              <a:t>&lt;number&gt;</a:t>
            </a:fld>
            <a:endParaRPr b="0" lang="en-IE" sz="1200" spc="-1" strike="noStrike">
              <a:latin typeface="Times New Roman"/>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9" name="PlaceHolder 1"/>
          <p:cNvSpPr>
            <a:spLocks noGrp="1"/>
          </p:cNvSpPr>
          <p:nvPr>
            <p:ph type="sldImg"/>
          </p:nvPr>
        </p:nvSpPr>
        <p:spPr>
          <a:xfrm>
            <a:off x="1371600" y="1143000"/>
            <a:ext cx="4114440" cy="3085920"/>
          </a:xfrm>
          <a:prstGeom prst="rect">
            <a:avLst/>
          </a:prstGeom>
        </p:spPr>
      </p:sp>
      <p:sp>
        <p:nvSpPr>
          <p:cNvPr id="560"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en-IE" sz="1800" spc="-1" strike="noStrike">
                <a:latin typeface="TimesNewRomanPSMT"/>
              </a:rPr>
              <a:t>To </a:t>
            </a:r>
            <a:r>
              <a:rPr b="0" i="1" lang="en-IE" sz="1800" spc="-1" strike="noStrike">
                <a:latin typeface="TimesNewRomanPS-ItalicMT"/>
              </a:rPr>
              <a:t>remember </a:t>
            </a:r>
            <a:r>
              <a:rPr b="0" lang="en-IE" sz="1800" spc="-1" strike="noStrike">
                <a:latin typeface="TimesNewRomanPSMT"/>
              </a:rPr>
              <a:t>where to return the system must store values on the run-time stack. This means</a:t>
            </a:r>
            <a:endParaRPr b="0" lang="en-IE" sz="1800" spc="-1" strike="noStrike">
              <a:latin typeface="Arial"/>
            </a:endParaRPr>
          </a:p>
          <a:p>
            <a:pPr marL="216000" indent="-216000">
              <a:lnSpc>
                <a:spcPct val="100000"/>
              </a:lnSpc>
            </a:pPr>
            <a:r>
              <a:rPr b="0" lang="en-IE" sz="1800" spc="-1" strike="noStrike">
                <a:latin typeface="TimesNewRomanPSMT"/>
              </a:rPr>
              <a:t>that for large values of n your program may run out of stack space, i.e. the run-time stack</a:t>
            </a:r>
            <a:endParaRPr b="0" lang="en-IE" sz="1800" spc="-1" strike="noStrike">
              <a:latin typeface="Arial"/>
            </a:endParaRPr>
          </a:p>
          <a:p>
            <a:pPr marL="216000" indent="-216000">
              <a:lnSpc>
                <a:spcPct val="100000"/>
              </a:lnSpc>
            </a:pPr>
            <a:r>
              <a:rPr b="0" lang="en-IE" sz="1800" spc="-1" strike="noStrike">
                <a:latin typeface="TimesNewRomanPSMT"/>
              </a:rPr>
              <a:t>overflows. If this should happen, then your program will crash. </a:t>
            </a:r>
            <a:endParaRPr b="0" lang="en-IE" sz="1800" spc="-1" strike="noStrike">
              <a:latin typeface="Arial"/>
            </a:endParaRPr>
          </a:p>
        </p:txBody>
      </p:sp>
      <p:sp>
        <p:nvSpPr>
          <p:cNvPr id="561" name="TextShape 3"/>
          <p:cNvSpPr txBox="1"/>
          <p:nvPr/>
        </p:nvSpPr>
        <p:spPr>
          <a:xfrm>
            <a:off x="3884760" y="8685360"/>
            <a:ext cx="2971440" cy="458280"/>
          </a:xfrm>
          <a:prstGeom prst="rect">
            <a:avLst/>
          </a:prstGeom>
          <a:noFill/>
          <a:ln>
            <a:noFill/>
          </a:ln>
        </p:spPr>
        <p:txBody>
          <a:bodyPr anchor="b"/>
          <a:p>
            <a:pPr algn="r">
              <a:lnSpc>
                <a:spcPct val="100000"/>
              </a:lnSpc>
            </a:pPr>
            <a:fld id="{A243C6A3-68E4-4DC1-9EB2-BB914F6E8AF4}" type="slidenum">
              <a:rPr b="0" lang="en-IE" sz="1200" spc="-1" strike="noStrike">
                <a:latin typeface="Times New Roman"/>
              </a:rPr>
              <a:t>&lt;number&gt;</a:t>
            </a:fld>
            <a:endParaRPr b="0" lang="en-IE" sz="1200" spc="-1" strike="noStrike">
              <a:latin typeface="Times New Roman"/>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2" name="PlaceHolder 1"/>
          <p:cNvSpPr>
            <a:spLocks noGrp="1"/>
          </p:cNvSpPr>
          <p:nvPr>
            <p:ph type="sldImg"/>
          </p:nvPr>
        </p:nvSpPr>
        <p:spPr>
          <a:xfrm>
            <a:off x="1371600" y="1143000"/>
            <a:ext cx="4114440" cy="3085920"/>
          </a:xfrm>
          <a:prstGeom prst="rect">
            <a:avLst/>
          </a:prstGeom>
        </p:spPr>
      </p:sp>
      <p:sp>
        <p:nvSpPr>
          <p:cNvPr id="563"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1" lang="en-IE" sz="1200" spc="-1" strike="noStrike">
                <a:latin typeface="TimesNewRomanPSMT"/>
              </a:rPr>
              <a:t>End: </a:t>
            </a:r>
            <a:r>
              <a:rPr b="0" lang="en-IE" sz="1200" spc="-1" strike="noStrike">
                <a:latin typeface="TimesNewRomanPSMT"/>
              </a:rPr>
              <a:t>The idea is to allow the function to accumulate the result as it</a:t>
            </a:r>
            <a:endParaRPr b="0" lang="en-IE" sz="1200" spc="-1" strike="noStrike">
              <a:latin typeface="Arial"/>
            </a:endParaRPr>
          </a:p>
          <a:p>
            <a:pPr marL="216000" indent="-216000">
              <a:lnSpc>
                <a:spcPct val="100000"/>
              </a:lnSpc>
            </a:pPr>
            <a:r>
              <a:rPr b="0" lang="en-IE" sz="1200" spc="-1" strike="noStrike">
                <a:latin typeface="TimesNewRomanPSMT"/>
              </a:rPr>
              <a:t>recursively invokes itself. In this way, the terminating state </a:t>
            </a:r>
            <a:r>
              <a:rPr b="0" i="1" lang="en-IE" sz="1200" spc="-1" strike="noStrike">
                <a:latin typeface="TimesNewRomanPS-ItalicMT"/>
              </a:rPr>
              <a:t>knows </a:t>
            </a:r>
            <a:r>
              <a:rPr b="0" lang="en-IE" sz="1200" spc="-1" strike="noStrike">
                <a:latin typeface="TimesNewRomanPSMT"/>
              </a:rPr>
              <a:t>the result and can yield or</a:t>
            </a:r>
            <a:endParaRPr b="0" lang="en-IE" sz="1200" spc="-1" strike="noStrike">
              <a:latin typeface="Arial"/>
            </a:endParaRPr>
          </a:p>
          <a:p>
            <a:pPr marL="216000" indent="-216000">
              <a:lnSpc>
                <a:spcPct val="100000"/>
              </a:lnSpc>
            </a:pPr>
            <a:r>
              <a:rPr b="0" lang="en-IE" sz="1200" spc="-1" strike="noStrike">
                <a:latin typeface="TimesNewRomanPSMT"/>
              </a:rPr>
              <a:t>return it.</a:t>
            </a:r>
            <a:endParaRPr b="0" lang="en-IE" sz="1200" spc="-1" strike="noStrike">
              <a:latin typeface="Arial"/>
            </a:endParaRPr>
          </a:p>
          <a:p>
            <a:pPr marL="216000" indent="-216000">
              <a:lnSpc>
                <a:spcPct val="100000"/>
              </a:lnSpc>
            </a:pPr>
            <a:endParaRPr b="0" lang="en-IE" sz="1200" spc="-1" strike="noStrike">
              <a:latin typeface="Arial"/>
            </a:endParaRPr>
          </a:p>
        </p:txBody>
      </p:sp>
      <p:sp>
        <p:nvSpPr>
          <p:cNvPr id="564" name="TextShape 3"/>
          <p:cNvSpPr txBox="1"/>
          <p:nvPr/>
        </p:nvSpPr>
        <p:spPr>
          <a:xfrm>
            <a:off x="3884760" y="8685360"/>
            <a:ext cx="2971440" cy="458280"/>
          </a:xfrm>
          <a:prstGeom prst="rect">
            <a:avLst/>
          </a:prstGeom>
          <a:noFill/>
          <a:ln>
            <a:noFill/>
          </a:ln>
        </p:spPr>
        <p:txBody>
          <a:bodyPr anchor="b"/>
          <a:p>
            <a:pPr algn="r">
              <a:lnSpc>
                <a:spcPct val="100000"/>
              </a:lnSpc>
            </a:pPr>
            <a:fld id="{7F1A4118-803D-49FE-8D8B-1939EDC72D65}" type="slidenum">
              <a:rPr b="0" lang="en-IE" sz="1200" spc="-1" strike="noStrike">
                <a:latin typeface="Times New Roman"/>
              </a:rPr>
              <a:t>&lt;number&gt;</a:t>
            </a:fld>
            <a:endParaRPr b="0" lang="en-IE" sz="1200" spc="-1" strike="noStrike">
              <a:latin typeface="Times New Roman"/>
            </a:endParaRPr>
          </a:p>
        </p:txBody>
      </p:sp>
    </p:spTree>
  </p:cSld>
</p:notes>
</file>

<file path=ppt/notesSlides/notesSlide4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5" name="PlaceHolder 1"/>
          <p:cNvSpPr>
            <a:spLocks noGrp="1"/>
          </p:cNvSpPr>
          <p:nvPr>
            <p:ph type="sldImg"/>
          </p:nvPr>
        </p:nvSpPr>
        <p:spPr>
          <a:xfrm>
            <a:off x="1371600" y="1143000"/>
            <a:ext cx="4114440" cy="3085920"/>
          </a:xfrm>
          <a:prstGeom prst="rect">
            <a:avLst/>
          </a:prstGeom>
        </p:spPr>
      </p:sp>
      <p:sp>
        <p:nvSpPr>
          <p:cNvPr id="566"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en-IE" sz="1200" spc="-1" strike="noStrike">
                <a:latin typeface="TimesNewRomanPSMT"/>
              </a:rPr>
              <a:t>To illustrate this approach we re-write </a:t>
            </a:r>
            <a:r>
              <a:rPr b="0" lang="en-IE" sz="1200" spc="-1" strike="noStrike">
                <a:latin typeface="ComicSansMS"/>
              </a:rPr>
              <a:t>fac(n) </a:t>
            </a:r>
            <a:r>
              <a:rPr b="0" lang="en-IE" sz="1200" spc="-1" strike="noStrike">
                <a:latin typeface="TimesNewRomanPSMT"/>
              </a:rPr>
              <a:t>so that it uses an </a:t>
            </a:r>
            <a:r>
              <a:rPr b="0" i="1" lang="en-IE" sz="1200" spc="-1" strike="noStrike">
                <a:latin typeface="TimesNewRomanPS-ItalicMT"/>
              </a:rPr>
              <a:t>accumulator </a:t>
            </a:r>
            <a:r>
              <a:rPr b="0" lang="en-IE" sz="1200" spc="-1" strike="noStrike">
                <a:latin typeface="TimesNewRomanPSMT"/>
              </a:rPr>
              <a:t>parameter. This</a:t>
            </a:r>
            <a:endParaRPr b="0" lang="en-IE" sz="1200" spc="-1" strike="noStrike">
              <a:latin typeface="Arial"/>
            </a:endParaRPr>
          </a:p>
          <a:p>
            <a:pPr marL="216000" indent="-216000">
              <a:lnSpc>
                <a:spcPct val="100000"/>
              </a:lnSpc>
            </a:pPr>
            <a:r>
              <a:rPr b="0" lang="en-IE" sz="1200" spc="-1" strike="noStrike">
                <a:latin typeface="TimesNewRomanPSMT"/>
              </a:rPr>
              <a:t>is difficult to do in Java because it does not allow nested functions. To keep with the original</a:t>
            </a:r>
            <a:endParaRPr b="0" lang="en-IE" sz="1200" spc="-1" strike="noStrike">
              <a:latin typeface="Arial"/>
            </a:endParaRPr>
          </a:p>
          <a:p>
            <a:pPr marL="216000" indent="-216000">
              <a:lnSpc>
                <a:spcPct val="100000"/>
              </a:lnSpc>
            </a:pPr>
            <a:r>
              <a:rPr b="0" lang="en-IE" sz="1200" spc="-1" strike="noStrike">
                <a:latin typeface="TimesNewRomanPSMT"/>
              </a:rPr>
              <a:t>function </a:t>
            </a:r>
            <a:r>
              <a:rPr b="0" lang="en-IE" sz="1200" spc="-1" strike="noStrike">
                <a:latin typeface="ComicSansMS"/>
              </a:rPr>
              <a:t>fac(n) </a:t>
            </a:r>
            <a:r>
              <a:rPr b="0" lang="en-IE" sz="1200" spc="-1" strike="noStrike">
                <a:latin typeface="TimesNewRomanPSMT"/>
              </a:rPr>
              <a:t>we simply write another helper function, </a:t>
            </a:r>
            <a:r>
              <a:rPr b="0" lang="en-IE" sz="1200" spc="-1" strike="noStrike">
                <a:latin typeface="ComicSansMS"/>
              </a:rPr>
              <a:t>getFac, </a:t>
            </a:r>
            <a:r>
              <a:rPr b="0" lang="en-IE" sz="1200" spc="-1" strike="noStrike">
                <a:latin typeface="TimesNewRomanPSMT"/>
              </a:rPr>
              <a:t>that takes three arguments:</a:t>
            </a:r>
            <a:endParaRPr b="0" lang="en-IE" sz="1200" spc="-1" strike="noStrike">
              <a:latin typeface="Arial"/>
            </a:endParaRPr>
          </a:p>
          <a:p>
            <a:pPr marL="216000" indent="-216000">
              <a:lnSpc>
                <a:spcPct val="100000"/>
              </a:lnSpc>
            </a:pPr>
            <a:r>
              <a:rPr b="0" lang="en-IE" sz="1200" spc="-1" strike="noStrike">
                <a:latin typeface="TimesNewRomanPSMT"/>
              </a:rPr>
              <a:t>the accumulator </a:t>
            </a:r>
            <a:r>
              <a:rPr b="0" lang="en-IE" sz="1200" spc="-1" strike="noStrike">
                <a:latin typeface="ComicSansMS"/>
              </a:rPr>
              <a:t>a, </a:t>
            </a:r>
            <a:r>
              <a:rPr b="0" lang="en-IE" sz="1200" spc="-1" strike="noStrike">
                <a:latin typeface="TimesNewRomanPSMT"/>
              </a:rPr>
              <a:t>an integer </a:t>
            </a:r>
            <a:r>
              <a:rPr b="0" lang="en-IE" sz="1200" spc="-1" strike="noStrike">
                <a:latin typeface="ComicSansMS"/>
              </a:rPr>
              <a:t>n0 </a:t>
            </a:r>
            <a:r>
              <a:rPr b="0" lang="en-IE" sz="1200" spc="-1" strike="noStrike">
                <a:latin typeface="TimesNewRomanPSMT"/>
              </a:rPr>
              <a:t>and the normal paramter </a:t>
            </a:r>
            <a:r>
              <a:rPr b="0" lang="en-IE" sz="1200" spc="-1" strike="noStrike">
                <a:latin typeface="ComicSansMS"/>
              </a:rPr>
              <a:t>n</a:t>
            </a:r>
            <a:r>
              <a:rPr b="0" lang="en-IE" sz="1200" spc="-1" strike="noStrike">
                <a:latin typeface="TimesNewRomanPSMT"/>
              </a:rPr>
              <a:t>. There is an invariant relation</a:t>
            </a:r>
            <a:endParaRPr b="0" lang="en-IE" sz="1200" spc="-1" strike="noStrike">
              <a:latin typeface="Arial"/>
            </a:endParaRPr>
          </a:p>
          <a:p>
            <a:pPr marL="216000" indent="-216000">
              <a:lnSpc>
                <a:spcPct val="100000"/>
              </a:lnSpc>
            </a:pPr>
            <a:r>
              <a:rPr b="0" lang="en-IE" sz="1200" spc="-1" strike="noStrike">
                <a:latin typeface="TimesNewRomanPSMT"/>
              </a:rPr>
              <a:t>between the first two parameters such that </a:t>
            </a:r>
            <a:r>
              <a:rPr b="0" lang="en-IE" sz="1200" spc="-1" strike="noStrike">
                <a:latin typeface="ComicSansMS"/>
              </a:rPr>
              <a:t>n0! = a</a:t>
            </a:r>
            <a:r>
              <a:rPr b="0" lang="en-IE" sz="1200" spc="-1" strike="noStrike">
                <a:latin typeface="TimesNewRomanPSMT"/>
              </a:rPr>
              <a:t>. When </a:t>
            </a:r>
            <a:r>
              <a:rPr b="0" lang="en-IE" sz="1200" spc="-1" strike="noStrike">
                <a:latin typeface="ComicSansMS"/>
              </a:rPr>
              <a:t>n0 </a:t>
            </a:r>
            <a:r>
              <a:rPr b="0" lang="en-IE" sz="1200" spc="-1" strike="noStrike">
                <a:latin typeface="TimesNewRomanPSMT"/>
              </a:rPr>
              <a:t>equals </a:t>
            </a:r>
            <a:r>
              <a:rPr b="0" lang="en-IE" sz="1200" spc="-1" strike="noStrike">
                <a:latin typeface="ComicSansMS"/>
              </a:rPr>
              <a:t>n</a:t>
            </a:r>
            <a:r>
              <a:rPr b="0" lang="en-IE" sz="1200" spc="-1" strike="noStrike">
                <a:latin typeface="TimesNewRomanPSMT"/>
              </a:rPr>
              <a:t>, </a:t>
            </a:r>
            <a:r>
              <a:rPr b="0" lang="en-IE" sz="1200" spc="-1" strike="noStrike">
                <a:latin typeface="ComicSansMS"/>
              </a:rPr>
              <a:t>a </a:t>
            </a:r>
            <a:r>
              <a:rPr b="0" lang="en-IE" sz="1200" spc="-1" strike="noStrike">
                <a:latin typeface="TimesNewRomanPSMT"/>
              </a:rPr>
              <a:t>equals </a:t>
            </a:r>
            <a:r>
              <a:rPr b="0" lang="en-IE" sz="1200" spc="-1" strike="noStrike">
                <a:latin typeface="ComicSansMS"/>
              </a:rPr>
              <a:t>n!</a:t>
            </a:r>
            <a:r>
              <a:rPr b="0" lang="en-IE" sz="1200" spc="-1" strike="noStrike">
                <a:latin typeface="TimesNewRomanPSMT"/>
              </a:rPr>
              <a:t>. This</a:t>
            </a:r>
            <a:endParaRPr b="0" lang="en-IE" sz="1200" spc="-1" strike="noStrike">
              <a:latin typeface="Arial"/>
            </a:endParaRPr>
          </a:p>
          <a:p>
            <a:pPr marL="216000" indent="-216000">
              <a:lnSpc>
                <a:spcPct val="100000"/>
              </a:lnSpc>
            </a:pPr>
            <a:r>
              <a:rPr b="0" lang="en-IE" sz="1200" spc="-1" strike="noStrike">
                <a:latin typeface="TimesNewRomanPSMT"/>
              </a:rPr>
              <a:t>function actually provides the recursive solution by accumulating the result. This means that</a:t>
            </a:r>
            <a:endParaRPr b="0" lang="en-IE" sz="1200" spc="-1" strike="noStrike">
              <a:latin typeface="Arial"/>
            </a:endParaRPr>
          </a:p>
          <a:p>
            <a:pPr marL="216000" indent="-216000">
              <a:lnSpc>
                <a:spcPct val="100000"/>
              </a:lnSpc>
            </a:pPr>
            <a:r>
              <a:rPr b="0" lang="en-IE" sz="1200" spc="-1" strike="noStrike">
                <a:latin typeface="TimesNewRomanPSMT"/>
              </a:rPr>
              <a:t>when it terminates the result can be returned immediately and there is no backtracking. As a</a:t>
            </a:r>
            <a:endParaRPr b="0" lang="en-IE" sz="1200" spc="-1" strike="noStrike">
              <a:latin typeface="Arial"/>
            </a:endParaRPr>
          </a:p>
          <a:p>
            <a:pPr marL="216000" indent="-216000">
              <a:lnSpc>
                <a:spcPct val="100000"/>
              </a:lnSpc>
            </a:pPr>
            <a:r>
              <a:rPr b="0" lang="en-IE" sz="1200" spc="-1" strike="noStrike">
                <a:latin typeface="TimesNewRomanPSMT"/>
              </a:rPr>
              <a:t>consequence, the stack will not overflow and the performance of the function improves</a:t>
            </a:r>
            <a:endParaRPr b="0" lang="en-IE" sz="1200" spc="-1" strike="noStrike">
              <a:latin typeface="Arial"/>
            </a:endParaRPr>
          </a:p>
          <a:p>
            <a:pPr marL="216000" indent="-216000">
              <a:lnSpc>
                <a:spcPct val="100000"/>
              </a:lnSpc>
            </a:pPr>
            <a:r>
              <a:rPr b="0" lang="en-IE" sz="1200" spc="-1" strike="noStrike">
                <a:latin typeface="TimesNewRomanPSMT"/>
              </a:rPr>
              <a:t>because it doesn’t have to calculate the solution by backtracking.</a:t>
            </a:r>
            <a:endParaRPr b="0" lang="en-IE" sz="1200" spc="-1" strike="noStrike">
              <a:latin typeface="Arial"/>
            </a:endParaRPr>
          </a:p>
        </p:txBody>
      </p:sp>
      <p:sp>
        <p:nvSpPr>
          <p:cNvPr id="567" name="TextShape 3"/>
          <p:cNvSpPr txBox="1"/>
          <p:nvPr/>
        </p:nvSpPr>
        <p:spPr>
          <a:xfrm>
            <a:off x="3884760" y="8685360"/>
            <a:ext cx="2971440" cy="458280"/>
          </a:xfrm>
          <a:prstGeom prst="rect">
            <a:avLst/>
          </a:prstGeom>
          <a:noFill/>
          <a:ln>
            <a:noFill/>
          </a:ln>
        </p:spPr>
        <p:txBody>
          <a:bodyPr anchor="b"/>
          <a:p>
            <a:pPr algn="r">
              <a:lnSpc>
                <a:spcPct val="100000"/>
              </a:lnSpc>
            </a:pPr>
            <a:fld id="{0B1C09F9-389D-49E0-833A-9117DD8076F8}" type="slidenum">
              <a:rPr b="0" lang="en-IE" sz="1200" spc="-1" strike="noStrike">
                <a:solidFill>
                  <a:srgbClr val="000000"/>
                </a:solidFill>
                <a:latin typeface="Calibri"/>
                <a:ea typeface="+mn-ea"/>
              </a:rPr>
              <a:t>&lt;number&gt;</a:t>
            </a:fld>
            <a:endParaRPr b="0" lang="en-IE"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4" name="PlaceHolder 1"/>
          <p:cNvSpPr>
            <a:spLocks noGrp="1"/>
          </p:cNvSpPr>
          <p:nvPr>
            <p:ph type="sldImg"/>
          </p:nvPr>
        </p:nvSpPr>
        <p:spPr>
          <a:xfrm>
            <a:off x="1371600" y="1143000"/>
            <a:ext cx="4114440" cy="3085920"/>
          </a:xfrm>
          <a:prstGeom prst="rect">
            <a:avLst/>
          </a:prstGeom>
        </p:spPr>
      </p:sp>
      <p:sp>
        <p:nvSpPr>
          <p:cNvPr id="485"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en-IE" sz="1200" spc="-1" strike="noStrike">
                <a:latin typeface="Arial"/>
              </a:rPr>
              <a:t>All may have same attributes but different values.</a:t>
            </a:r>
            <a:endParaRPr b="0" lang="en-IE" sz="1200" spc="-1" strike="noStrike">
              <a:latin typeface="Arial"/>
            </a:endParaRPr>
          </a:p>
          <a:p>
            <a:pPr marL="216000" indent="-216000">
              <a:lnSpc>
                <a:spcPct val="100000"/>
              </a:lnSpc>
            </a:pPr>
            <a:r>
              <a:rPr b="0" lang="en-IE" sz="1200" spc="-1" strike="noStrike">
                <a:latin typeface="Arial"/>
              </a:rPr>
              <a:t>For example, both Adam and John have a </a:t>
            </a:r>
            <a:r>
              <a:rPr b="1" lang="en-IE" sz="1200" spc="-1" strike="noStrike">
                <a:latin typeface="Arial"/>
              </a:rPr>
              <a:t>name</a:t>
            </a:r>
            <a:r>
              <a:rPr b="0" lang="en-IE" sz="1200" spc="-1" strike="noStrike">
                <a:latin typeface="Arial"/>
              </a:rPr>
              <a:t> attribute but with different values i.e. Adam and John. </a:t>
            </a:r>
            <a:r>
              <a:rPr b="0" lang="en-IE" sz="2000" spc="-1" strike="noStrike">
                <a:latin typeface="Arial"/>
              </a:rPr>
              <a:t>Thus, a class is a blueprint from which individual objects are created.</a:t>
            </a:r>
            <a:endParaRPr b="0" lang="en-IE" sz="2000" spc="-1" strike="noStrike">
              <a:latin typeface="Arial"/>
            </a:endParaRPr>
          </a:p>
          <a:p>
            <a:pPr marL="216000" indent="-216000">
              <a:lnSpc>
                <a:spcPct val="100000"/>
              </a:lnSpc>
            </a:pPr>
            <a:r>
              <a:rPr b="0" lang="en-IE" sz="2000" spc="-1" strike="noStrike">
                <a:latin typeface="Arial"/>
              </a:rPr>
              <a:t>It provides a specification or a layout of how objects of that class should be created.</a:t>
            </a:r>
            <a:endParaRPr b="0" lang="en-IE" sz="2000" spc="-1" strike="noStrike">
              <a:latin typeface="Arial"/>
            </a:endParaRPr>
          </a:p>
          <a:p>
            <a:pPr marL="216000" indent="-216000">
              <a:lnSpc>
                <a:spcPct val="100000"/>
              </a:lnSpc>
            </a:pPr>
            <a:r>
              <a:rPr b="0" lang="en-IE" sz="2000" spc="-1" strike="noStrike">
                <a:latin typeface="Arial"/>
              </a:rPr>
              <a:t>It specifies all common attributes of the objects that belongs to that class.</a:t>
            </a:r>
            <a:endParaRPr b="0" lang="en-IE" sz="2000" spc="-1" strike="noStrike">
              <a:latin typeface="Arial"/>
            </a:endParaRPr>
          </a:p>
          <a:p>
            <a:pPr marL="216000" indent="-216000">
              <a:lnSpc>
                <a:spcPct val="100000"/>
              </a:lnSpc>
            </a:pPr>
            <a:r>
              <a:rPr b="0" lang="en-IE" sz="2000" spc="-1" strike="noStrike">
                <a:latin typeface="Arial"/>
              </a:rPr>
              <a:t>It also specifies all common behaviours of the objects that belongs to that class.</a:t>
            </a:r>
            <a:endParaRPr b="0" lang="en-IE" sz="2000" spc="-1" strike="noStrike">
              <a:latin typeface="Arial"/>
            </a:endParaRPr>
          </a:p>
          <a:p>
            <a:pPr marL="216000" indent="-216000">
              <a:lnSpc>
                <a:spcPct val="100000"/>
              </a:lnSpc>
            </a:pPr>
            <a:endParaRPr b="0" lang="en-IE" sz="2000" spc="-1" strike="noStrike">
              <a:latin typeface="Arial"/>
            </a:endParaRPr>
          </a:p>
          <a:p>
            <a:pPr marL="216000" indent="-216000">
              <a:lnSpc>
                <a:spcPct val="100000"/>
              </a:lnSpc>
            </a:pPr>
            <a:endParaRPr b="0" lang="en-IE" sz="2000" spc="-1" strike="noStrike">
              <a:latin typeface="Arial"/>
            </a:endParaRPr>
          </a:p>
        </p:txBody>
      </p:sp>
      <p:sp>
        <p:nvSpPr>
          <p:cNvPr id="486" name="TextShape 3"/>
          <p:cNvSpPr txBox="1"/>
          <p:nvPr/>
        </p:nvSpPr>
        <p:spPr>
          <a:xfrm>
            <a:off x="3884760" y="8685360"/>
            <a:ext cx="2971440" cy="458280"/>
          </a:xfrm>
          <a:prstGeom prst="rect">
            <a:avLst/>
          </a:prstGeom>
          <a:noFill/>
          <a:ln>
            <a:noFill/>
          </a:ln>
        </p:spPr>
        <p:txBody>
          <a:bodyPr anchor="b"/>
          <a:p>
            <a:pPr algn="r">
              <a:lnSpc>
                <a:spcPct val="100000"/>
              </a:lnSpc>
            </a:pPr>
            <a:fld id="{68F4A9BE-6601-4D0D-A457-8AFCDDD025DD}" type="slidenum">
              <a:rPr b="0" lang="en-IE" sz="1200" spc="-1" strike="noStrike">
                <a:latin typeface="Times New Roman"/>
              </a:rPr>
              <a:t>&lt;number&gt;</a:t>
            </a:fld>
            <a:endParaRPr b="0" lang="en-IE"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7" name="PlaceHolder 1"/>
          <p:cNvSpPr>
            <a:spLocks noGrp="1"/>
          </p:cNvSpPr>
          <p:nvPr>
            <p:ph type="sldImg"/>
          </p:nvPr>
        </p:nvSpPr>
        <p:spPr>
          <a:xfrm>
            <a:off x="1371600" y="1143000"/>
            <a:ext cx="4114440" cy="3085920"/>
          </a:xfrm>
          <a:prstGeom prst="rect">
            <a:avLst/>
          </a:prstGeom>
        </p:spPr>
      </p:sp>
      <p:sp>
        <p:nvSpPr>
          <p:cNvPr id="488" name="PlaceHolder 2"/>
          <p:cNvSpPr>
            <a:spLocks noGrp="1"/>
          </p:cNvSpPr>
          <p:nvPr>
            <p:ph type="body"/>
          </p:nvPr>
        </p:nvSpPr>
        <p:spPr>
          <a:xfrm>
            <a:off x="685800" y="4400640"/>
            <a:ext cx="5486040" cy="3600000"/>
          </a:xfrm>
          <a:prstGeom prst="rect">
            <a:avLst/>
          </a:prstGeom>
        </p:spPr>
        <p:txBody>
          <a:bodyPr/>
          <a:p>
            <a:pPr>
              <a:lnSpc>
                <a:spcPct val="100000"/>
              </a:lnSpc>
            </a:pPr>
            <a:r>
              <a:rPr b="0" lang="en-IE" sz="2000" spc="-1" strike="noStrike">
                <a:latin typeface="Arial"/>
              </a:rPr>
              <a:t>Classes can be defined as </a:t>
            </a:r>
            <a:r>
              <a:rPr b="1" lang="en-IE" sz="2000" spc="-1" strike="noStrike">
                <a:latin typeface="Arial"/>
              </a:rPr>
              <a:t>public</a:t>
            </a:r>
            <a:r>
              <a:rPr b="0" lang="en-IE" sz="2000" spc="-1" strike="noStrike">
                <a:latin typeface="Arial"/>
              </a:rPr>
              <a:t>, </a:t>
            </a:r>
            <a:r>
              <a:rPr b="1" lang="en-IE" sz="2000" spc="-1" strike="noStrike">
                <a:latin typeface="Arial"/>
              </a:rPr>
              <a:t>private,</a:t>
            </a:r>
            <a:r>
              <a:rPr b="0" lang="en-IE" sz="2000" spc="-1" strike="noStrike">
                <a:latin typeface="Arial"/>
              </a:rPr>
              <a:t> or</a:t>
            </a:r>
            <a:r>
              <a:rPr b="1" lang="en-IE" sz="2000" spc="-1" strike="noStrike">
                <a:latin typeface="Arial"/>
              </a:rPr>
              <a:t> protected</a:t>
            </a:r>
            <a:endParaRPr b="0" lang="en-IE" sz="2000" spc="-1" strike="noStrike">
              <a:latin typeface="Arial"/>
            </a:endParaRPr>
          </a:p>
          <a:p>
            <a:pPr>
              <a:lnSpc>
                <a:spcPct val="100000"/>
              </a:lnSpc>
            </a:pPr>
            <a:endParaRPr b="0" lang="en-IE" sz="2000" spc="-1" strike="noStrike">
              <a:latin typeface="Arial"/>
            </a:endParaRPr>
          </a:p>
        </p:txBody>
      </p:sp>
      <p:sp>
        <p:nvSpPr>
          <p:cNvPr id="489" name="TextShape 3"/>
          <p:cNvSpPr txBox="1"/>
          <p:nvPr/>
        </p:nvSpPr>
        <p:spPr>
          <a:xfrm>
            <a:off x="3884760" y="8685360"/>
            <a:ext cx="2971440" cy="458280"/>
          </a:xfrm>
          <a:prstGeom prst="rect">
            <a:avLst/>
          </a:prstGeom>
          <a:noFill/>
          <a:ln>
            <a:noFill/>
          </a:ln>
        </p:spPr>
        <p:txBody>
          <a:bodyPr anchor="b"/>
          <a:p>
            <a:pPr algn="r">
              <a:lnSpc>
                <a:spcPct val="100000"/>
              </a:lnSpc>
            </a:pPr>
            <a:fld id="{22E3EF78-BCBF-4C18-A15E-D4C5E1C35A7F}" type="slidenum">
              <a:rPr b="0" lang="en-IE" sz="1200" spc="-1" strike="noStrike">
                <a:latin typeface="Times New Roman"/>
              </a:rPr>
              <a:t>&lt;number&gt;</a:t>
            </a:fld>
            <a:endParaRPr b="0" lang="en-IE"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628560" y="1825560"/>
            <a:ext cx="7886520" cy="2075040"/>
          </a:xfrm>
          <a:prstGeom prst="rect">
            <a:avLst/>
          </a:prstGeom>
        </p:spPr>
        <p:txBody>
          <a:bodyPr lIns="0" rIns="0" tIns="0" bIns="0">
            <a:normAutofit/>
          </a:bodyPr>
          <a:p>
            <a:endParaRPr b="0" lang="en-US" sz="2100" spc="-1" strike="noStrike">
              <a:solidFill>
                <a:srgbClr val="000000"/>
              </a:solidFill>
              <a:latin typeface="Calibri"/>
            </a:endParaRPr>
          </a:p>
        </p:txBody>
      </p:sp>
      <p:sp>
        <p:nvSpPr>
          <p:cNvPr id="28" name="PlaceHolder 3"/>
          <p:cNvSpPr>
            <a:spLocks noGrp="1"/>
          </p:cNvSpPr>
          <p:nvPr>
            <p:ph type="body"/>
          </p:nvPr>
        </p:nvSpPr>
        <p:spPr>
          <a:xfrm>
            <a:off x="628560" y="4098240"/>
            <a:ext cx="7886520" cy="207504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628560" y="1825560"/>
            <a:ext cx="3848400" cy="2075040"/>
          </a:xfrm>
          <a:prstGeom prst="rect">
            <a:avLst/>
          </a:prstGeom>
        </p:spPr>
        <p:txBody>
          <a:bodyPr lIns="0" rIns="0" tIns="0" bIns="0">
            <a:normAutofit/>
          </a:bodyPr>
          <a:p>
            <a:endParaRPr b="0" lang="en-US" sz="2100" spc="-1" strike="noStrike">
              <a:solidFill>
                <a:srgbClr val="000000"/>
              </a:solidFill>
              <a:latin typeface="Calibri"/>
            </a:endParaRPr>
          </a:p>
        </p:txBody>
      </p:sp>
      <p:sp>
        <p:nvSpPr>
          <p:cNvPr id="31" name="PlaceHolder 3"/>
          <p:cNvSpPr>
            <a:spLocks noGrp="1"/>
          </p:cNvSpPr>
          <p:nvPr>
            <p:ph type="body"/>
          </p:nvPr>
        </p:nvSpPr>
        <p:spPr>
          <a:xfrm>
            <a:off x="4669920" y="1825560"/>
            <a:ext cx="3848400" cy="2075040"/>
          </a:xfrm>
          <a:prstGeom prst="rect">
            <a:avLst/>
          </a:prstGeom>
        </p:spPr>
        <p:txBody>
          <a:bodyPr lIns="0" rIns="0" tIns="0" bIns="0">
            <a:normAutofit/>
          </a:bodyPr>
          <a:p>
            <a:endParaRPr b="0" lang="en-US" sz="2100" spc="-1" strike="noStrike">
              <a:solidFill>
                <a:srgbClr val="000000"/>
              </a:solidFill>
              <a:latin typeface="Calibri"/>
            </a:endParaRPr>
          </a:p>
        </p:txBody>
      </p:sp>
      <p:sp>
        <p:nvSpPr>
          <p:cNvPr id="32" name="PlaceHolder 4"/>
          <p:cNvSpPr>
            <a:spLocks noGrp="1"/>
          </p:cNvSpPr>
          <p:nvPr>
            <p:ph type="body"/>
          </p:nvPr>
        </p:nvSpPr>
        <p:spPr>
          <a:xfrm>
            <a:off x="628560" y="4098240"/>
            <a:ext cx="3848400" cy="2075040"/>
          </a:xfrm>
          <a:prstGeom prst="rect">
            <a:avLst/>
          </a:prstGeom>
        </p:spPr>
        <p:txBody>
          <a:bodyPr lIns="0" rIns="0" tIns="0" bIns="0">
            <a:normAutofit/>
          </a:bodyPr>
          <a:p>
            <a:endParaRPr b="0" lang="en-US" sz="2100" spc="-1" strike="noStrike">
              <a:solidFill>
                <a:srgbClr val="000000"/>
              </a:solidFill>
              <a:latin typeface="Calibri"/>
            </a:endParaRPr>
          </a:p>
        </p:txBody>
      </p:sp>
      <p:sp>
        <p:nvSpPr>
          <p:cNvPr id="33" name="PlaceHolder 5"/>
          <p:cNvSpPr>
            <a:spLocks noGrp="1"/>
          </p:cNvSpPr>
          <p:nvPr>
            <p:ph type="body"/>
          </p:nvPr>
        </p:nvSpPr>
        <p:spPr>
          <a:xfrm>
            <a:off x="4669920" y="4098240"/>
            <a:ext cx="3848400" cy="207504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628560" y="1825560"/>
            <a:ext cx="2539080" cy="2075040"/>
          </a:xfrm>
          <a:prstGeom prst="rect">
            <a:avLst/>
          </a:prstGeom>
        </p:spPr>
        <p:txBody>
          <a:bodyPr lIns="0" rIns="0" tIns="0" bIns="0">
            <a:normAutofit/>
          </a:bodyPr>
          <a:p>
            <a:endParaRPr b="0" lang="en-US" sz="2100" spc="-1" strike="noStrike">
              <a:solidFill>
                <a:srgbClr val="000000"/>
              </a:solidFill>
              <a:latin typeface="Calibri"/>
            </a:endParaRPr>
          </a:p>
        </p:txBody>
      </p:sp>
      <p:sp>
        <p:nvSpPr>
          <p:cNvPr id="36" name="PlaceHolder 3"/>
          <p:cNvSpPr>
            <a:spLocks noGrp="1"/>
          </p:cNvSpPr>
          <p:nvPr>
            <p:ph type="body"/>
          </p:nvPr>
        </p:nvSpPr>
        <p:spPr>
          <a:xfrm>
            <a:off x="3295080" y="1825560"/>
            <a:ext cx="2539080" cy="2075040"/>
          </a:xfrm>
          <a:prstGeom prst="rect">
            <a:avLst/>
          </a:prstGeom>
        </p:spPr>
        <p:txBody>
          <a:bodyPr lIns="0" rIns="0" tIns="0" bIns="0">
            <a:normAutofit/>
          </a:bodyPr>
          <a:p>
            <a:endParaRPr b="0" lang="en-US" sz="2100" spc="-1" strike="noStrike">
              <a:solidFill>
                <a:srgbClr val="000000"/>
              </a:solidFill>
              <a:latin typeface="Calibri"/>
            </a:endParaRPr>
          </a:p>
        </p:txBody>
      </p:sp>
      <p:sp>
        <p:nvSpPr>
          <p:cNvPr id="37" name="PlaceHolder 4"/>
          <p:cNvSpPr>
            <a:spLocks noGrp="1"/>
          </p:cNvSpPr>
          <p:nvPr>
            <p:ph type="body"/>
          </p:nvPr>
        </p:nvSpPr>
        <p:spPr>
          <a:xfrm>
            <a:off x="5961240" y="1825560"/>
            <a:ext cx="2539080" cy="2075040"/>
          </a:xfrm>
          <a:prstGeom prst="rect">
            <a:avLst/>
          </a:prstGeom>
        </p:spPr>
        <p:txBody>
          <a:bodyPr lIns="0" rIns="0" tIns="0" bIns="0">
            <a:normAutofit/>
          </a:bodyPr>
          <a:p>
            <a:endParaRPr b="0" lang="en-US" sz="2100" spc="-1" strike="noStrike">
              <a:solidFill>
                <a:srgbClr val="000000"/>
              </a:solidFill>
              <a:latin typeface="Calibri"/>
            </a:endParaRPr>
          </a:p>
        </p:txBody>
      </p:sp>
      <p:sp>
        <p:nvSpPr>
          <p:cNvPr id="38" name="PlaceHolder 5"/>
          <p:cNvSpPr>
            <a:spLocks noGrp="1"/>
          </p:cNvSpPr>
          <p:nvPr>
            <p:ph type="body"/>
          </p:nvPr>
        </p:nvSpPr>
        <p:spPr>
          <a:xfrm>
            <a:off x="628560" y="4098240"/>
            <a:ext cx="2539080" cy="2075040"/>
          </a:xfrm>
          <a:prstGeom prst="rect">
            <a:avLst/>
          </a:prstGeom>
        </p:spPr>
        <p:txBody>
          <a:bodyPr lIns="0" rIns="0" tIns="0" bIns="0">
            <a:normAutofit/>
          </a:bodyPr>
          <a:p>
            <a:endParaRPr b="0" lang="en-US" sz="2100" spc="-1" strike="noStrike">
              <a:solidFill>
                <a:srgbClr val="000000"/>
              </a:solidFill>
              <a:latin typeface="Calibri"/>
            </a:endParaRPr>
          </a:p>
        </p:txBody>
      </p:sp>
      <p:sp>
        <p:nvSpPr>
          <p:cNvPr id="39" name="PlaceHolder 6"/>
          <p:cNvSpPr>
            <a:spLocks noGrp="1"/>
          </p:cNvSpPr>
          <p:nvPr>
            <p:ph type="body"/>
          </p:nvPr>
        </p:nvSpPr>
        <p:spPr>
          <a:xfrm>
            <a:off x="3295080" y="4098240"/>
            <a:ext cx="2539080" cy="2075040"/>
          </a:xfrm>
          <a:prstGeom prst="rect">
            <a:avLst/>
          </a:prstGeom>
        </p:spPr>
        <p:txBody>
          <a:bodyPr lIns="0" rIns="0" tIns="0" bIns="0">
            <a:normAutofit/>
          </a:bodyPr>
          <a:p>
            <a:endParaRPr b="0" lang="en-US" sz="2100" spc="-1" strike="noStrike">
              <a:solidFill>
                <a:srgbClr val="000000"/>
              </a:solidFill>
              <a:latin typeface="Calibri"/>
            </a:endParaRPr>
          </a:p>
        </p:txBody>
      </p:sp>
      <p:sp>
        <p:nvSpPr>
          <p:cNvPr id="40" name="PlaceHolder 7"/>
          <p:cNvSpPr>
            <a:spLocks noGrp="1"/>
          </p:cNvSpPr>
          <p:nvPr>
            <p:ph type="body"/>
          </p:nvPr>
        </p:nvSpPr>
        <p:spPr>
          <a:xfrm>
            <a:off x="5961240" y="4098240"/>
            <a:ext cx="2539080" cy="207504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latin typeface="Calibri"/>
            </a:endParaRPr>
          </a:p>
        </p:txBody>
      </p:sp>
      <p:sp>
        <p:nvSpPr>
          <p:cNvPr id="47" name="PlaceHolder 2"/>
          <p:cNvSpPr>
            <a:spLocks noGrp="1"/>
          </p:cNvSpPr>
          <p:nvPr>
            <p:ph type="subTitle"/>
          </p:nvPr>
        </p:nvSpPr>
        <p:spPr>
          <a:xfrm>
            <a:off x="628560" y="1825560"/>
            <a:ext cx="7886520" cy="4350960"/>
          </a:xfrm>
          <a:prstGeom prst="rect">
            <a:avLst/>
          </a:prstGeom>
        </p:spPr>
        <p:txBody>
          <a:bodyPr lIns="0" rIns="0" tIns="0" bIns="0" anchor="ctr"/>
          <a:p>
            <a:pPr algn="ctr"/>
            <a:endParaRPr b="0" lang="en-IE"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latin typeface="Calibri"/>
            </a:endParaRPr>
          </a:p>
        </p:txBody>
      </p:sp>
      <p:sp>
        <p:nvSpPr>
          <p:cNvPr id="49" name="PlaceHolder 2"/>
          <p:cNvSpPr>
            <a:spLocks noGrp="1"/>
          </p:cNvSpPr>
          <p:nvPr>
            <p:ph type="body"/>
          </p:nvPr>
        </p:nvSpPr>
        <p:spPr>
          <a:xfrm>
            <a:off x="628560" y="1825560"/>
            <a:ext cx="7886520" cy="435096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body"/>
          </p:nvPr>
        </p:nvSpPr>
        <p:spPr>
          <a:xfrm>
            <a:off x="628560" y="1825560"/>
            <a:ext cx="3848400" cy="4350960"/>
          </a:xfrm>
          <a:prstGeom prst="rect">
            <a:avLst/>
          </a:prstGeom>
        </p:spPr>
        <p:txBody>
          <a:bodyPr lIns="0" rIns="0" tIns="0" bIns="0">
            <a:normAutofit/>
          </a:bodyPr>
          <a:p>
            <a:endParaRPr b="0" lang="en-US" sz="2100" spc="-1" strike="noStrike">
              <a:solidFill>
                <a:srgbClr val="000000"/>
              </a:solidFill>
              <a:latin typeface="Calibri"/>
            </a:endParaRPr>
          </a:p>
        </p:txBody>
      </p:sp>
      <p:sp>
        <p:nvSpPr>
          <p:cNvPr id="52" name="PlaceHolder 3"/>
          <p:cNvSpPr>
            <a:spLocks noGrp="1"/>
          </p:cNvSpPr>
          <p:nvPr>
            <p:ph type="body"/>
          </p:nvPr>
        </p:nvSpPr>
        <p:spPr>
          <a:xfrm>
            <a:off x="4669920" y="1825560"/>
            <a:ext cx="3848400" cy="435096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28560" y="365040"/>
            <a:ext cx="7886520" cy="6144120"/>
          </a:xfrm>
          <a:prstGeom prst="rect">
            <a:avLst/>
          </a:prstGeom>
        </p:spPr>
        <p:txBody>
          <a:bodyPr lIns="0" rIns="0" tIns="0" bIns="0" anchor="ctr"/>
          <a:p>
            <a:pPr algn="ctr"/>
            <a:endParaRPr b="0" lang="en-IE"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latin typeface="Calibri"/>
            </a:endParaRPr>
          </a:p>
        </p:txBody>
      </p:sp>
      <p:sp>
        <p:nvSpPr>
          <p:cNvPr id="56" name="PlaceHolder 2"/>
          <p:cNvSpPr>
            <a:spLocks noGrp="1"/>
          </p:cNvSpPr>
          <p:nvPr>
            <p:ph type="body"/>
          </p:nvPr>
        </p:nvSpPr>
        <p:spPr>
          <a:xfrm>
            <a:off x="628560" y="1825560"/>
            <a:ext cx="3848400" cy="2075040"/>
          </a:xfrm>
          <a:prstGeom prst="rect">
            <a:avLst/>
          </a:prstGeom>
        </p:spPr>
        <p:txBody>
          <a:bodyPr lIns="0" rIns="0" tIns="0" bIns="0">
            <a:normAutofit/>
          </a:bodyPr>
          <a:p>
            <a:endParaRPr b="0" lang="en-US" sz="2100" spc="-1" strike="noStrike">
              <a:solidFill>
                <a:srgbClr val="000000"/>
              </a:solidFill>
              <a:latin typeface="Calibri"/>
            </a:endParaRPr>
          </a:p>
        </p:txBody>
      </p:sp>
      <p:sp>
        <p:nvSpPr>
          <p:cNvPr id="57" name="PlaceHolder 3"/>
          <p:cNvSpPr>
            <a:spLocks noGrp="1"/>
          </p:cNvSpPr>
          <p:nvPr>
            <p:ph type="body"/>
          </p:nvPr>
        </p:nvSpPr>
        <p:spPr>
          <a:xfrm>
            <a:off x="4669920" y="1825560"/>
            <a:ext cx="3848400" cy="4350960"/>
          </a:xfrm>
          <a:prstGeom prst="rect">
            <a:avLst/>
          </a:prstGeom>
        </p:spPr>
        <p:txBody>
          <a:bodyPr lIns="0" rIns="0" tIns="0" bIns="0">
            <a:normAutofit/>
          </a:bodyPr>
          <a:p>
            <a:endParaRPr b="0" lang="en-US" sz="2100" spc="-1" strike="noStrike">
              <a:solidFill>
                <a:srgbClr val="000000"/>
              </a:solidFill>
              <a:latin typeface="Calibri"/>
            </a:endParaRPr>
          </a:p>
        </p:txBody>
      </p:sp>
      <p:sp>
        <p:nvSpPr>
          <p:cNvPr id="58" name="PlaceHolder 4"/>
          <p:cNvSpPr>
            <a:spLocks noGrp="1"/>
          </p:cNvSpPr>
          <p:nvPr>
            <p:ph type="body"/>
          </p:nvPr>
        </p:nvSpPr>
        <p:spPr>
          <a:xfrm>
            <a:off x="628560" y="4098240"/>
            <a:ext cx="3848400" cy="207504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628560" y="1825560"/>
            <a:ext cx="7886520" cy="4350960"/>
          </a:xfrm>
          <a:prstGeom prst="rect">
            <a:avLst/>
          </a:prstGeom>
        </p:spPr>
        <p:txBody>
          <a:bodyPr lIns="0" rIns="0" tIns="0" bIns="0" anchor="ctr"/>
          <a:p>
            <a:pPr algn="ctr"/>
            <a:endParaRPr b="0" lang="en-IE"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628560" y="1825560"/>
            <a:ext cx="3848400" cy="4350960"/>
          </a:xfrm>
          <a:prstGeom prst="rect">
            <a:avLst/>
          </a:prstGeom>
        </p:spPr>
        <p:txBody>
          <a:bodyPr lIns="0" rIns="0" tIns="0" bIns="0">
            <a:normAutofit/>
          </a:bodyPr>
          <a:p>
            <a:endParaRPr b="0" lang="en-US" sz="2100" spc="-1" strike="noStrike">
              <a:solidFill>
                <a:srgbClr val="000000"/>
              </a:solidFill>
              <a:latin typeface="Calibri"/>
            </a:endParaRPr>
          </a:p>
        </p:txBody>
      </p:sp>
      <p:sp>
        <p:nvSpPr>
          <p:cNvPr id="61" name="PlaceHolder 3"/>
          <p:cNvSpPr>
            <a:spLocks noGrp="1"/>
          </p:cNvSpPr>
          <p:nvPr>
            <p:ph type="body"/>
          </p:nvPr>
        </p:nvSpPr>
        <p:spPr>
          <a:xfrm>
            <a:off x="4669920" y="1825560"/>
            <a:ext cx="3848400" cy="2075040"/>
          </a:xfrm>
          <a:prstGeom prst="rect">
            <a:avLst/>
          </a:prstGeom>
        </p:spPr>
        <p:txBody>
          <a:bodyPr lIns="0" rIns="0" tIns="0" bIns="0">
            <a:normAutofit/>
          </a:bodyPr>
          <a:p>
            <a:endParaRPr b="0" lang="en-US" sz="2100" spc="-1" strike="noStrike">
              <a:solidFill>
                <a:srgbClr val="000000"/>
              </a:solidFill>
              <a:latin typeface="Calibri"/>
            </a:endParaRPr>
          </a:p>
        </p:txBody>
      </p:sp>
      <p:sp>
        <p:nvSpPr>
          <p:cNvPr id="62" name="PlaceHolder 4"/>
          <p:cNvSpPr>
            <a:spLocks noGrp="1"/>
          </p:cNvSpPr>
          <p:nvPr>
            <p:ph type="body"/>
          </p:nvPr>
        </p:nvSpPr>
        <p:spPr>
          <a:xfrm>
            <a:off x="4669920" y="4098240"/>
            <a:ext cx="3848400" cy="207504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628560" y="1825560"/>
            <a:ext cx="3848400" cy="2075040"/>
          </a:xfrm>
          <a:prstGeom prst="rect">
            <a:avLst/>
          </a:prstGeom>
        </p:spPr>
        <p:txBody>
          <a:bodyPr lIns="0" rIns="0" tIns="0" bIns="0">
            <a:normAutofit/>
          </a:bodyPr>
          <a:p>
            <a:endParaRPr b="0" lang="en-US" sz="2100" spc="-1" strike="noStrike">
              <a:solidFill>
                <a:srgbClr val="000000"/>
              </a:solidFill>
              <a:latin typeface="Calibri"/>
            </a:endParaRPr>
          </a:p>
        </p:txBody>
      </p:sp>
      <p:sp>
        <p:nvSpPr>
          <p:cNvPr id="65" name="PlaceHolder 3"/>
          <p:cNvSpPr>
            <a:spLocks noGrp="1"/>
          </p:cNvSpPr>
          <p:nvPr>
            <p:ph type="body"/>
          </p:nvPr>
        </p:nvSpPr>
        <p:spPr>
          <a:xfrm>
            <a:off x="4669920" y="1825560"/>
            <a:ext cx="3848400" cy="2075040"/>
          </a:xfrm>
          <a:prstGeom prst="rect">
            <a:avLst/>
          </a:prstGeom>
        </p:spPr>
        <p:txBody>
          <a:bodyPr lIns="0" rIns="0" tIns="0" bIns="0">
            <a:normAutofit/>
          </a:bodyPr>
          <a:p>
            <a:endParaRPr b="0" lang="en-US" sz="2100" spc="-1" strike="noStrike">
              <a:solidFill>
                <a:srgbClr val="000000"/>
              </a:solidFill>
              <a:latin typeface="Calibri"/>
            </a:endParaRPr>
          </a:p>
        </p:txBody>
      </p:sp>
      <p:sp>
        <p:nvSpPr>
          <p:cNvPr id="66" name="PlaceHolder 4"/>
          <p:cNvSpPr>
            <a:spLocks noGrp="1"/>
          </p:cNvSpPr>
          <p:nvPr>
            <p:ph type="body"/>
          </p:nvPr>
        </p:nvSpPr>
        <p:spPr>
          <a:xfrm>
            <a:off x="628560" y="4098240"/>
            <a:ext cx="7886520" cy="207504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628560" y="1825560"/>
            <a:ext cx="7886520" cy="2075040"/>
          </a:xfrm>
          <a:prstGeom prst="rect">
            <a:avLst/>
          </a:prstGeom>
        </p:spPr>
        <p:txBody>
          <a:bodyPr lIns="0" rIns="0" tIns="0" bIns="0">
            <a:normAutofit/>
          </a:bodyPr>
          <a:p>
            <a:endParaRPr b="0" lang="en-US" sz="2100" spc="-1" strike="noStrike">
              <a:solidFill>
                <a:srgbClr val="000000"/>
              </a:solidFill>
              <a:latin typeface="Calibri"/>
            </a:endParaRPr>
          </a:p>
        </p:txBody>
      </p:sp>
      <p:sp>
        <p:nvSpPr>
          <p:cNvPr id="69" name="PlaceHolder 3"/>
          <p:cNvSpPr>
            <a:spLocks noGrp="1"/>
          </p:cNvSpPr>
          <p:nvPr>
            <p:ph type="body"/>
          </p:nvPr>
        </p:nvSpPr>
        <p:spPr>
          <a:xfrm>
            <a:off x="628560" y="4098240"/>
            <a:ext cx="7886520" cy="207504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latin typeface="Calibri"/>
            </a:endParaRPr>
          </a:p>
        </p:txBody>
      </p:sp>
      <p:sp>
        <p:nvSpPr>
          <p:cNvPr id="71" name="PlaceHolder 2"/>
          <p:cNvSpPr>
            <a:spLocks noGrp="1"/>
          </p:cNvSpPr>
          <p:nvPr>
            <p:ph type="body"/>
          </p:nvPr>
        </p:nvSpPr>
        <p:spPr>
          <a:xfrm>
            <a:off x="628560" y="1825560"/>
            <a:ext cx="3848400" cy="2075040"/>
          </a:xfrm>
          <a:prstGeom prst="rect">
            <a:avLst/>
          </a:prstGeom>
        </p:spPr>
        <p:txBody>
          <a:bodyPr lIns="0" rIns="0" tIns="0" bIns="0">
            <a:normAutofit/>
          </a:bodyPr>
          <a:p>
            <a:endParaRPr b="0" lang="en-US" sz="2100" spc="-1" strike="noStrike">
              <a:solidFill>
                <a:srgbClr val="000000"/>
              </a:solidFill>
              <a:latin typeface="Calibri"/>
            </a:endParaRPr>
          </a:p>
        </p:txBody>
      </p:sp>
      <p:sp>
        <p:nvSpPr>
          <p:cNvPr id="72" name="PlaceHolder 3"/>
          <p:cNvSpPr>
            <a:spLocks noGrp="1"/>
          </p:cNvSpPr>
          <p:nvPr>
            <p:ph type="body"/>
          </p:nvPr>
        </p:nvSpPr>
        <p:spPr>
          <a:xfrm>
            <a:off x="4669920" y="1825560"/>
            <a:ext cx="3848400" cy="2075040"/>
          </a:xfrm>
          <a:prstGeom prst="rect">
            <a:avLst/>
          </a:prstGeom>
        </p:spPr>
        <p:txBody>
          <a:bodyPr lIns="0" rIns="0" tIns="0" bIns="0">
            <a:normAutofit/>
          </a:bodyPr>
          <a:p>
            <a:endParaRPr b="0" lang="en-US" sz="2100" spc="-1" strike="noStrike">
              <a:solidFill>
                <a:srgbClr val="000000"/>
              </a:solidFill>
              <a:latin typeface="Calibri"/>
            </a:endParaRPr>
          </a:p>
        </p:txBody>
      </p:sp>
      <p:sp>
        <p:nvSpPr>
          <p:cNvPr id="73" name="PlaceHolder 4"/>
          <p:cNvSpPr>
            <a:spLocks noGrp="1"/>
          </p:cNvSpPr>
          <p:nvPr>
            <p:ph type="body"/>
          </p:nvPr>
        </p:nvSpPr>
        <p:spPr>
          <a:xfrm>
            <a:off x="628560" y="4098240"/>
            <a:ext cx="3848400" cy="2075040"/>
          </a:xfrm>
          <a:prstGeom prst="rect">
            <a:avLst/>
          </a:prstGeom>
        </p:spPr>
        <p:txBody>
          <a:bodyPr lIns="0" rIns="0" tIns="0" bIns="0">
            <a:normAutofit/>
          </a:bodyPr>
          <a:p>
            <a:endParaRPr b="0" lang="en-US" sz="2100" spc="-1" strike="noStrike">
              <a:solidFill>
                <a:srgbClr val="000000"/>
              </a:solidFill>
              <a:latin typeface="Calibri"/>
            </a:endParaRPr>
          </a:p>
        </p:txBody>
      </p:sp>
      <p:sp>
        <p:nvSpPr>
          <p:cNvPr id="74" name="PlaceHolder 5"/>
          <p:cNvSpPr>
            <a:spLocks noGrp="1"/>
          </p:cNvSpPr>
          <p:nvPr>
            <p:ph type="body"/>
          </p:nvPr>
        </p:nvSpPr>
        <p:spPr>
          <a:xfrm>
            <a:off x="4669920" y="4098240"/>
            <a:ext cx="3848400" cy="207504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latin typeface="Calibri"/>
            </a:endParaRPr>
          </a:p>
        </p:txBody>
      </p:sp>
      <p:sp>
        <p:nvSpPr>
          <p:cNvPr id="76" name="PlaceHolder 2"/>
          <p:cNvSpPr>
            <a:spLocks noGrp="1"/>
          </p:cNvSpPr>
          <p:nvPr>
            <p:ph type="body"/>
          </p:nvPr>
        </p:nvSpPr>
        <p:spPr>
          <a:xfrm>
            <a:off x="628560" y="1825560"/>
            <a:ext cx="2539080" cy="2075040"/>
          </a:xfrm>
          <a:prstGeom prst="rect">
            <a:avLst/>
          </a:prstGeom>
        </p:spPr>
        <p:txBody>
          <a:bodyPr lIns="0" rIns="0" tIns="0" bIns="0">
            <a:normAutofit/>
          </a:bodyPr>
          <a:p>
            <a:endParaRPr b="0" lang="en-US" sz="2100" spc="-1" strike="noStrike">
              <a:solidFill>
                <a:srgbClr val="000000"/>
              </a:solidFill>
              <a:latin typeface="Calibri"/>
            </a:endParaRPr>
          </a:p>
        </p:txBody>
      </p:sp>
      <p:sp>
        <p:nvSpPr>
          <p:cNvPr id="77" name="PlaceHolder 3"/>
          <p:cNvSpPr>
            <a:spLocks noGrp="1"/>
          </p:cNvSpPr>
          <p:nvPr>
            <p:ph type="body"/>
          </p:nvPr>
        </p:nvSpPr>
        <p:spPr>
          <a:xfrm>
            <a:off x="3295080" y="1825560"/>
            <a:ext cx="2539080" cy="2075040"/>
          </a:xfrm>
          <a:prstGeom prst="rect">
            <a:avLst/>
          </a:prstGeom>
        </p:spPr>
        <p:txBody>
          <a:bodyPr lIns="0" rIns="0" tIns="0" bIns="0">
            <a:normAutofit/>
          </a:bodyPr>
          <a:p>
            <a:endParaRPr b="0" lang="en-US" sz="2100" spc="-1" strike="noStrike">
              <a:solidFill>
                <a:srgbClr val="000000"/>
              </a:solidFill>
              <a:latin typeface="Calibri"/>
            </a:endParaRPr>
          </a:p>
        </p:txBody>
      </p:sp>
      <p:sp>
        <p:nvSpPr>
          <p:cNvPr id="78" name="PlaceHolder 4"/>
          <p:cNvSpPr>
            <a:spLocks noGrp="1"/>
          </p:cNvSpPr>
          <p:nvPr>
            <p:ph type="body"/>
          </p:nvPr>
        </p:nvSpPr>
        <p:spPr>
          <a:xfrm>
            <a:off x="5961240" y="1825560"/>
            <a:ext cx="2539080" cy="2075040"/>
          </a:xfrm>
          <a:prstGeom prst="rect">
            <a:avLst/>
          </a:prstGeom>
        </p:spPr>
        <p:txBody>
          <a:bodyPr lIns="0" rIns="0" tIns="0" bIns="0">
            <a:normAutofit/>
          </a:bodyPr>
          <a:p>
            <a:endParaRPr b="0" lang="en-US" sz="2100" spc="-1" strike="noStrike">
              <a:solidFill>
                <a:srgbClr val="000000"/>
              </a:solidFill>
              <a:latin typeface="Calibri"/>
            </a:endParaRPr>
          </a:p>
        </p:txBody>
      </p:sp>
      <p:sp>
        <p:nvSpPr>
          <p:cNvPr id="79" name="PlaceHolder 5"/>
          <p:cNvSpPr>
            <a:spLocks noGrp="1"/>
          </p:cNvSpPr>
          <p:nvPr>
            <p:ph type="body"/>
          </p:nvPr>
        </p:nvSpPr>
        <p:spPr>
          <a:xfrm>
            <a:off x="628560" y="4098240"/>
            <a:ext cx="2539080" cy="2075040"/>
          </a:xfrm>
          <a:prstGeom prst="rect">
            <a:avLst/>
          </a:prstGeom>
        </p:spPr>
        <p:txBody>
          <a:bodyPr lIns="0" rIns="0" tIns="0" bIns="0">
            <a:normAutofit/>
          </a:bodyPr>
          <a:p>
            <a:endParaRPr b="0" lang="en-US" sz="2100" spc="-1" strike="noStrike">
              <a:solidFill>
                <a:srgbClr val="000000"/>
              </a:solidFill>
              <a:latin typeface="Calibri"/>
            </a:endParaRPr>
          </a:p>
        </p:txBody>
      </p:sp>
      <p:sp>
        <p:nvSpPr>
          <p:cNvPr id="80" name="PlaceHolder 6"/>
          <p:cNvSpPr>
            <a:spLocks noGrp="1"/>
          </p:cNvSpPr>
          <p:nvPr>
            <p:ph type="body"/>
          </p:nvPr>
        </p:nvSpPr>
        <p:spPr>
          <a:xfrm>
            <a:off x="3295080" y="4098240"/>
            <a:ext cx="2539080" cy="2075040"/>
          </a:xfrm>
          <a:prstGeom prst="rect">
            <a:avLst/>
          </a:prstGeom>
        </p:spPr>
        <p:txBody>
          <a:bodyPr lIns="0" rIns="0" tIns="0" bIns="0">
            <a:normAutofit/>
          </a:bodyPr>
          <a:p>
            <a:endParaRPr b="0" lang="en-US" sz="2100" spc="-1" strike="noStrike">
              <a:solidFill>
                <a:srgbClr val="000000"/>
              </a:solidFill>
              <a:latin typeface="Calibri"/>
            </a:endParaRPr>
          </a:p>
        </p:txBody>
      </p:sp>
      <p:sp>
        <p:nvSpPr>
          <p:cNvPr id="81" name="PlaceHolder 7"/>
          <p:cNvSpPr>
            <a:spLocks noGrp="1"/>
          </p:cNvSpPr>
          <p:nvPr>
            <p:ph type="body"/>
          </p:nvPr>
        </p:nvSpPr>
        <p:spPr>
          <a:xfrm>
            <a:off x="5961240" y="4098240"/>
            <a:ext cx="2539080" cy="207504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latin typeface="Calibri"/>
            </a:endParaRPr>
          </a:p>
        </p:txBody>
      </p:sp>
      <p:sp>
        <p:nvSpPr>
          <p:cNvPr id="88" name="PlaceHolder 2"/>
          <p:cNvSpPr>
            <a:spLocks noGrp="1"/>
          </p:cNvSpPr>
          <p:nvPr>
            <p:ph type="subTitle"/>
          </p:nvPr>
        </p:nvSpPr>
        <p:spPr>
          <a:xfrm>
            <a:off x="628560" y="1825560"/>
            <a:ext cx="7886520" cy="4350960"/>
          </a:xfrm>
          <a:prstGeom prst="rect">
            <a:avLst/>
          </a:prstGeom>
        </p:spPr>
        <p:txBody>
          <a:bodyPr lIns="0" rIns="0" tIns="0" bIns="0" anchor="ctr"/>
          <a:p>
            <a:pPr algn="ctr"/>
            <a:endParaRPr b="0" lang="en-IE"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latin typeface="Calibri"/>
            </a:endParaRPr>
          </a:p>
        </p:txBody>
      </p:sp>
      <p:sp>
        <p:nvSpPr>
          <p:cNvPr id="90" name="PlaceHolder 2"/>
          <p:cNvSpPr>
            <a:spLocks noGrp="1"/>
          </p:cNvSpPr>
          <p:nvPr>
            <p:ph type="body"/>
          </p:nvPr>
        </p:nvSpPr>
        <p:spPr>
          <a:xfrm>
            <a:off x="628560" y="1825560"/>
            <a:ext cx="7886520" cy="435096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latin typeface="Calibri"/>
            </a:endParaRPr>
          </a:p>
        </p:txBody>
      </p:sp>
      <p:sp>
        <p:nvSpPr>
          <p:cNvPr id="92" name="PlaceHolder 2"/>
          <p:cNvSpPr>
            <a:spLocks noGrp="1"/>
          </p:cNvSpPr>
          <p:nvPr>
            <p:ph type="body"/>
          </p:nvPr>
        </p:nvSpPr>
        <p:spPr>
          <a:xfrm>
            <a:off x="628560" y="1825560"/>
            <a:ext cx="3848400" cy="4350960"/>
          </a:xfrm>
          <a:prstGeom prst="rect">
            <a:avLst/>
          </a:prstGeom>
        </p:spPr>
        <p:txBody>
          <a:bodyPr lIns="0" rIns="0" tIns="0" bIns="0">
            <a:normAutofit/>
          </a:bodyPr>
          <a:p>
            <a:endParaRPr b="0" lang="en-US" sz="2100" spc="-1" strike="noStrike">
              <a:solidFill>
                <a:srgbClr val="000000"/>
              </a:solidFill>
              <a:latin typeface="Calibri"/>
            </a:endParaRPr>
          </a:p>
        </p:txBody>
      </p:sp>
      <p:sp>
        <p:nvSpPr>
          <p:cNvPr id="93" name="PlaceHolder 3"/>
          <p:cNvSpPr>
            <a:spLocks noGrp="1"/>
          </p:cNvSpPr>
          <p:nvPr>
            <p:ph type="body"/>
          </p:nvPr>
        </p:nvSpPr>
        <p:spPr>
          <a:xfrm>
            <a:off x="4669920" y="1825560"/>
            <a:ext cx="3848400" cy="435096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628560" y="1825560"/>
            <a:ext cx="7886520" cy="435096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628560" y="365040"/>
            <a:ext cx="7886520" cy="6144120"/>
          </a:xfrm>
          <a:prstGeom prst="rect">
            <a:avLst/>
          </a:prstGeom>
        </p:spPr>
        <p:txBody>
          <a:bodyPr lIns="0" rIns="0" tIns="0" bIns="0" anchor="ctr"/>
          <a:p>
            <a:pPr algn="ctr"/>
            <a:endParaRPr b="0" lang="en-IE"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latin typeface="Calibri"/>
            </a:endParaRPr>
          </a:p>
        </p:txBody>
      </p:sp>
      <p:sp>
        <p:nvSpPr>
          <p:cNvPr id="97" name="PlaceHolder 2"/>
          <p:cNvSpPr>
            <a:spLocks noGrp="1"/>
          </p:cNvSpPr>
          <p:nvPr>
            <p:ph type="body"/>
          </p:nvPr>
        </p:nvSpPr>
        <p:spPr>
          <a:xfrm>
            <a:off x="628560" y="1825560"/>
            <a:ext cx="3848400" cy="2075040"/>
          </a:xfrm>
          <a:prstGeom prst="rect">
            <a:avLst/>
          </a:prstGeom>
        </p:spPr>
        <p:txBody>
          <a:bodyPr lIns="0" rIns="0" tIns="0" bIns="0">
            <a:normAutofit/>
          </a:bodyPr>
          <a:p>
            <a:endParaRPr b="0" lang="en-US" sz="2100" spc="-1" strike="noStrike">
              <a:solidFill>
                <a:srgbClr val="000000"/>
              </a:solidFill>
              <a:latin typeface="Calibri"/>
            </a:endParaRPr>
          </a:p>
        </p:txBody>
      </p:sp>
      <p:sp>
        <p:nvSpPr>
          <p:cNvPr id="98" name="PlaceHolder 3"/>
          <p:cNvSpPr>
            <a:spLocks noGrp="1"/>
          </p:cNvSpPr>
          <p:nvPr>
            <p:ph type="body"/>
          </p:nvPr>
        </p:nvSpPr>
        <p:spPr>
          <a:xfrm>
            <a:off x="4669920" y="1825560"/>
            <a:ext cx="3848400" cy="4350960"/>
          </a:xfrm>
          <a:prstGeom prst="rect">
            <a:avLst/>
          </a:prstGeom>
        </p:spPr>
        <p:txBody>
          <a:bodyPr lIns="0" rIns="0" tIns="0" bIns="0">
            <a:normAutofit/>
          </a:bodyPr>
          <a:p>
            <a:endParaRPr b="0" lang="en-US" sz="2100" spc="-1" strike="noStrike">
              <a:solidFill>
                <a:srgbClr val="000000"/>
              </a:solidFill>
              <a:latin typeface="Calibri"/>
            </a:endParaRPr>
          </a:p>
        </p:txBody>
      </p:sp>
      <p:sp>
        <p:nvSpPr>
          <p:cNvPr id="99" name="PlaceHolder 4"/>
          <p:cNvSpPr>
            <a:spLocks noGrp="1"/>
          </p:cNvSpPr>
          <p:nvPr>
            <p:ph type="body"/>
          </p:nvPr>
        </p:nvSpPr>
        <p:spPr>
          <a:xfrm>
            <a:off x="628560" y="4098240"/>
            <a:ext cx="3848400" cy="207504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latin typeface="Calibri"/>
            </a:endParaRPr>
          </a:p>
        </p:txBody>
      </p:sp>
      <p:sp>
        <p:nvSpPr>
          <p:cNvPr id="101" name="PlaceHolder 2"/>
          <p:cNvSpPr>
            <a:spLocks noGrp="1"/>
          </p:cNvSpPr>
          <p:nvPr>
            <p:ph type="body"/>
          </p:nvPr>
        </p:nvSpPr>
        <p:spPr>
          <a:xfrm>
            <a:off x="628560" y="1825560"/>
            <a:ext cx="3848400" cy="4350960"/>
          </a:xfrm>
          <a:prstGeom prst="rect">
            <a:avLst/>
          </a:prstGeom>
        </p:spPr>
        <p:txBody>
          <a:bodyPr lIns="0" rIns="0" tIns="0" bIns="0">
            <a:normAutofit/>
          </a:bodyPr>
          <a:p>
            <a:endParaRPr b="0" lang="en-US" sz="2100" spc="-1" strike="noStrike">
              <a:solidFill>
                <a:srgbClr val="000000"/>
              </a:solidFill>
              <a:latin typeface="Calibri"/>
            </a:endParaRPr>
          </a:p>
        </p:txBody>
      </p:sp>
      <p:sp>
        <p:nvSpPr>
          <p:cNvPr id="102" name="PlaceHolder 3"/>
          <p:cNvSpPr>
            <a:spLocks noGrp="1"/>
          </p:cNvSpPr>
          <p:nvPr>
            <p:ph type="body"/>
          </p:nvPr>
        </p:nvSpPr>
        <p:spPr>
          <a:xfrm>
            <a:off x="4669920" y="1825560"/>
            <a:ext cx="3848400" cy="2075040"/>
          </a:xfrm>
          <a:prstGeom prst="rect">
            <a:avLst/>
          </a:prstGeom>
        </p:spPr>
        <p:txBody>
          <a:bodyPr lIns="0" rIns="0" tIns="0" bIns="0">
            <a:normAutofit/>
          </a:bodyPr>
          <a:p>
            <a:endParaRPr b="0" lang="en-US" sz="2100" spc="-1" strike="noStrike">
              <a:solidFill>
                <a:srgbClr val="000000"/>
              </a:solidFill>
              <a:latin typeface="Calibri"/>
            </a:endParaRPr>
          </a:p>
        </p:txBody>
      </p:sp>
      <p:sp>
        <p:nvSpPr>
          <p:cNvPr id="103" name="PlaceHolder 4"/>
          <p:cNvSpPr>
            <a:spLocks noGrp="1"/>
          </p:cNvSpPr>
          <p:nvPr>
            <p:ph type="body"/>
          </p:nvPr>
        </p:nvSpPr>
        <p:spPr>
          <a:xfrm>
            <a:off x="4669920" y="4098240"/>
            <a:ext cx="3848400" cy="207504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latin typeface="Calibri"/>
            </a:endParaRPr>
          </a:p>
        </p:txBody>
      </p:sp>
      <p:sp>
        <p:nvSpPr>
          <p:cNvPr id="105" name="PlaceHolder 2"/>
          <p:cNvSpPr>
            <a:spLocks noGrp="1"/>
          </p:cNvSpPr>
          <p:nvPr>
            <p:ph type="body"/>
          </p:nvPr>
        </p:nvSpPr>
        <p:spPr>
          <a:xfrm>
            <a:off x="628560" y="1825560"/>
            <a:ext cx="3848400" cy="2075040"/>
          </a:xfrm>
          <a:prstGeom prst="rect">
            <a:avLst/>
          </a:prstGeom>
        </p:spPr>
        <p:txBody>
          <a:bodyPr lIns="0" rIns="0" tIns="0" bIns="0">
            <a:normAutofit/>
          </a:bodyPr>
          <a:p>
            <a:endParaRPr b="0" lang="en-US" sz="2100" spc="-1" strike="noStrike">
              <a:solidFill>
                <a:srgbClr val="000000"/>
              </a:solidFill>
              <a:latin typeface="Calibri"/>
            </a:endParaRPr>
          </a:p>
        </p:txBody>
      </p:sp>
      <p:sp>
        <p:nvSpPr>
          <p:cNvPr id="106" name="PlaceHolder 3"/>
          <p:cNvSpPr>
            <a:spLocks noGrp="1"/>
          </p:cNvSpPr>
          <p:nvPr>
            <p:ph type="body"/>
          </p:nvPr>
        </p:nvSpPr>
        <p:spPr>
          <a:xfrm>
            <a:off x="4669920" y="1825560"/>
            <a:ext cx="3848400" cy="2075040"/>
          </a:xfrm>
          <a:prstGeom prst="rect">
            <a:avLst/>
          </a:prstGeom>
        </p:spPr>
        <p:txBody>
          <a:bodyPr lIns="0" rIns="0" tIns="0" bIns="0">
            <a:normAutofit/>
          </a:bodyPr>
          <a:p>
            <a:endParaRPr b="0" lang="en-US" sz="2100" spc="-1" strike="noStrike">
              <a:solidFill>
                <a:srgbClr val="000000"/>
              </a:solidFill>
              <a:latin typeface="Calibri"/>
            </a:endParaRPr>
          </a:p>
        </p:txBody>
      </p:sp>
      <p:sp>
        <p:nvSpPr>
          <p:cNvPr id="107" name="PlaceHolder 4"/>
          <p:cNvSpPr>
            <a:spLocks noGrp="1"/>
          </p:cNvSpPr>
          <p:nvPr>
            <p:ph type="body"/>
          </p:nvPr>
        </p:nvSpPr>
        <p:spPr>
          <a:xfrm>
            <a:off x="628560" y="4098240"/>
            <a:ext cx="7886520" cy="207504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latin typeface="Calibri"/>
            </a:endParaRPr>
          </a:p>
        </p:txBody>
      </p:sp>
      <p:sp>
        <p:nvSpPr>
          <p:cNvPr id="109" name="PlaceHolder 2"/>
          <p:cNvSpPr>
            <a:spLocks noGrp="1"/>
          </p:cNvSpPr>
          <p:nvPr>
            <p:ph type="body"/>
          </p:nvPr>
        </p:nvSpPr>
        <p:spPr>
          <a:xfrm>
            <a:off x="628560" y="1825560"/>
            <a:ext cx="7886520" cy="2075040"/>
          </a:xfrm>
          <a:prstGeom prst="rect">
            <a:avLst/>
          </a:prstGeom>
        </p:spPr>
        <p:txBody>
          <a:bodyPr lIns="0" rIns="0" tIns="0" bIns="0">
            <a:normAutofit/>
          </a:bodyPr>
          <a:p>
            <a:endParaRPr b="0" lang="en-US" sz="2100" spc="-1" strike="noStrike">
              <a:solidFill>
                <a:srgbClr val="000000"/>
              </a:solidFill>
              <a:latin typeface="Calibri"/>
            </a:endParaRPr>
          </a:p>
        </p:txBody>
      </p:sp>
      <p:sp>
        <p:nvSpPr>
          <p:cNvPr id="110" name="PlaceHolder 3"/>
          <p:cNvSpPr>
            <a:spLocks noGrp="1"/>
          </p:cNvSpPr>
          <p:nvPr>
            <p:ph type="body"/>
          </p:nvPr>
        </p:nvSpPr>
        <p:spPr>
          <a:xfrm>
            <a:off x="628560" y="4098240"/>
            <a:ext cx="7886520" cy="207504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latin typeface="Calibri"/>
            </a:endParaRPr>
          </a:p>
        </p:txBody>
      </p:sp>
      <p:sp>
        <p:nvSpPr>
          <p:cNvPr id="112" name="PlaceHolder 2"/>
          <p:cNvSpPr>
            <a:spLocks noGrp="1"/>
          </p:cNvSpPr>
          <p:nvPr>
            <p:ph type="body"/>
          </p:nvPr>
        </p:nvSpPr>
        <p:spPr>
          <a:xfrm>
            <a:off x="628560" y="1825560"/>
            <a:ext cx="3848400" cy="2075040"/>
          </a:xfrm>
          <a:prstGeom prst="rect">
            <a:avLst/>
          </a:prstGeom>
        </p:spPr>
        <p:txBody>
          <a:bodyPr lIns="0" rIns="0" tIns="0" bIns="0">
            <a:normAutofit/>
          </a:bodyPr>
          <a:p>
            <a:endParaRPr b="0" lang="en-US" sz="2100" spc="-1" strike="noStrike">
              <a:solidFill>
                <a:srgbClr val="000000"/>
              </a:solidFill>
              <a:latin typeface="Calibri"/>
            </a:endParaRPr>
          </a:p>
        </p:txBody>
      </p:sp>
      <p:sp>
        <p:nvSpPr>
          <p:cNvPr id="113" name="PlaceHolder 3"/>
          <p:cNvSpPr>
            <a:spLocks noGrp="1"/>
          </p:cNvSpPr>
          <p:nvPr>
            <p:ph type="body"/>
          </p:nvPr>
        </p:nvSpPr>
        <p:spPr>
          <a:xfrm>
            <a:off x="4669920" y="1825560"/>
            <a:ext cx="3848400" cy="2075040"/>
          </a:xfrm>
          <a:prstGeom prst="rect">
            <a:avLst/>
          </a:prstGeom>
        </p:spPr>
        <p:txBody>
          <a:bodyPr lIns="0" rIns="0" tIns="0" bIns="0">
            <a:normAutofit/>
          </a:bodyPr>
          <a:p>
            <a:endParaRPr b="0" lang="en-US" sz="2100" spc="-1" strike="noStrike">
              <a:solidFill>
                <a:srgbClr val="000000"/>
              </a:solidFill>
              <a:latin typeface="Calibri"/>
            </a:endParaRPr>
          </a:p>
        </p:txBody>
      </p:sp>
      <p:sp>
        <p:nvSpPr>
          <p:cNvPr id="114" name="PlaceHolder 4"/>
          <p:cNvSpPr>
            <a:spLocks noGrp="1"/>
          </p:cNvSpPr>
          <p:nvPr>
            <p:ph type="body"/>
          </p:nvPr>
        </p:nvSpPr>
        <p:spPr>
          <a:xfrm>
            <a:off x="628560" y="4098240"/>
            <a:ext cx="3848400" cy="2075040"/>
          </a:xfrm>
          <a:prstGeom prst="rect">
            <a:avLst/>
          </a:prstGeom>
        </p:spPr>
        <p:txBody>
          <a:bodyPr lIns="0" rIns="0" tIns="0" bIns="0">
            <a:normAutofit/>
          </a:bodyPr>
          <a:p>
            <a:endParaRPr b="0" lang="en-US" sz="2100" spc="-1" strike="noStrike">
              <a:solidFill>
                <a:srgbClr val="000000"/>
              </a:solidFill>
              <a:latin typeface="Calibri"/>
            </a:endParaRPr>
          </a:p>
        </p:txBody>
      </p:sp>
      <p:sp>
        <p:nvSpPr>
          <p:cNvPr id="115" name="PlaceHolder 5"/>
          <p:cNvSpPr>
            <a:spLocks noGrp="1"/>
          </p:cNvSpPr>
          <p:nvPr>
            <p:ph type="body"/>
          </p:nvPr>
        </p:nvSpPr>
        <p:spPr>
          <a:xfrm>
            <a:off x="4669920" y="4098240"/>
            <a:ext cx="3848400" cy="207504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latin typeface="Calibri"/>
            </a:endParaRPr>
          </a:p>
        </p:txBody>
      </p:sp>
      <p:sp>
        <p:nvSpPr>
          <p:cNvPr id="117" name="PlaceHolder 2"/>
          <p:cNvSpPr>
            <a:spLocks noGrp="1"/>
          </p:cNvSpPr>
          <p:nvPr>
            <p:ph type="body"/>
          </p:nvPr>
        </p:nvSpPr>
        <p:spPr>
          <a:xfrm>
            <a:off x="628560" y="1825560"/>
            <a:ext cx="2539080" cy="2075040"/>
          </a:xfrm>
          <a:prstGeom prst="rect">
            <a:avLst/>
          </a:prstGeom>
        </p:spPr>
        <p:txBody>
          <a:bodyPr lIns="0" rIns="0" tIns="0" bIns="0">
            <a:normAutofit/>
          </a:bodyPr>
          <a:p>
            <a:endParaRPr b="0" lang="en-US" sz="2100" spc="-1" strike="noStrike">
              <a:solidFill>
                <a:srgbClr val="000000"/>
              </a:solidFill>
              <a:latin typeface="Calibri"/>
            </a:endParaRPr>
          </a:p>
        </p:txBody>
      </p:sp>
      <p:sp>
        <p:nvSpPr>
          <p:cNvPr id="118" name="PlaceHolder 3"/>
          <p:cNvSpPr>
            <a:spLocks noGrp="1"/>
          </p:cNvSpPr>
          <p:nvPr>
            <p:ph type="body"/>
          </p:nvPr>
        </p:nvSpPr>
        <p:spPr>
          <a:xfrm>
            <a:off x="3295080" y="1825560"/>
            <a:ext cx="2539080" cy="2075040"/>
          </a:xfrm>
          <a:prstGeom prst="rect">
            <a:avLst/>
          </a:prstGeom>
        </p:spPr>
        <p:txBody>
          <a:bodyPr lIns="0" rIns="0" tIns="0" bIns="0">
            <a:normAutofit/>
          </a:bodyPr>
          <a:p>
            <a:endParaRPr b="0" lang="en-US" sz="2100" spc="-1" strike="noStrike">
              <a:solidFill>
                <a:srgbClr val="000000"/>
              </a:solidFill>
              <a:latin typeface="Calibri"/>
            </a:endParaRPr>
          </a:p>
        </p:txBody>
      </p:sp>
      <p:sp>
        <p:nvSpPr>
          <p:cNvPr id="119" name="PlaceHolder 4"/>
          <p:cNvSpPr>
            <a:spLocks noGrp="1"/>
          </p:cNvSpPr>
          <p:nvPr>
            <p:ph type="body"/>
          </p:nvPr>
        </p:nvSpPr>
        <p:spPr>
          <a:xfrm>
            <a:off x="5961240" y="1825560"/>
            <a:ext cx="2539080" cy="2075040"/>
          </a:xfrm>
          <a:prstGeom prst="rect">
            <a:avLst/>
          </a:prstGeom>
        </p:spPr>
        <p:txBody>
          <a:bodyPr lIns="0" rIns="0" tIns="0" bIns="0">
            <a:normAutofit/>
          </a:bodyPr>
          <a:p>
            <a:endParaRPr b="0" lang="en-US" sz="2100" spc="-1" strike="noStrike">
              <a:solidFill>
                <a:srgbClr val="000000"/>
              </a:solidFill>
              <a:latin typeface="Calibri"/>
            </a:endParaRPr>
          </a:p>
        </p:txBody>
      </p:sp>
      <p:sp>
        <p:nvSpPr>
          <p:cNvPr id="120" name="PlaceHolder 5"/>
          <p:cNvSpPr>
            <a:spLocks noGrp="1"/>
          </p:cNvSpPr>
          <p:nvPr>
            <p:ph type="body"/>
          </p:nvPr>
        </p:nvSpPr>
        <p:spPr>
          <a:xfrm>
            <a:off x="628560" y="4098240"/>
            <a:ext cx="2539080" cy="2075040"/>
          </a:xfrm>
          <a:prstGeom prst="rect">
            <a:avLst/>
          </a:prstGeom>
        </p:spPr>
        <p:txBody>
          <a:bodyPr lIns="0" rIns="0" tIns="0" bIns="0">
            <a:normAutofit/>
          </a:bodyPr>
          <a:p>
            <a:endParaRPr b="0" lang="en-US" sz="2100" spc="-1" strike="noStrike">
              <a:solidFill>
                <a:srgbClr val="000000"/>
              </a:solidFill>
              <a:latin typeface="Calibri"/>
            </a:endParaRPr>
          </a:p>
        </p:txBody>
      </p:sp>
      <p:sp>
        <p:nvSpPr>
          <p:cNvPr id="121" name="PlaceHolder 6"/>
          <p:cNvSpPr>
            <a:spLocks noGrp="1"/>
          </p:cNvSpPr>
          <p:nvPr>
            <p:ph type="body"/>
          </p:nvPr>
        </p:nvSpPr>
        <p:spPr>
          <a:xfrm>
            <a:off x="3295080" y="4098240"/>
            <a:ext cx="2539080" cy="2075040"/>
          </a:xfrm>
          <a:prstGeom prst="rect">
            <a:avLst/>
          </a:prstGeom>
        </p:spPr>
        <p:txBody>
          <a:bodyPr lIns="0" rIns="0" tIns="0" bIns="0">
            <a:normAutofit/>
          </a:bodyPr>
          <a:p>
            <a:endParaRPr b="0" lang="en-US" sz="2100" spc="-1" strike="noStrike">
              <a:solidFill>
                <a:srgbClr val="000000"/>
              </a:solidFill>
              <a:latin typeface="Calibri"/>
            </a:endParaRPr>
          </a:p>
        </p:txBody>
      </p:sp>
      <p:sp>
        <p:nvSpPr>
          <p:cNvPr id="122" name="PlaceHolder 7"/>
          <p:cNvSpPr>
            <a:spLocks noGrp="1"/>
          </p:cNvSpPr>
          <p:nvPr>
            <p:ph type="body"/>
          </p:nvPr>
        </p:nvSpPr>
        <p:spPr>
          <a:xfrm>
            <a:off x="5961240" y="4098240"/>
            <a:ext cx="2539080" cy="207504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latin typeface="Calibri"/>
            </a:endParaRPr>
          </a:p>
        </p:txBody>
      </p:sp>
      <p:sp>
        <p:nvSpPr>
          <p:cNvPr id="129" name="PlaceHolder 2"/>
          <p:cNvSpPr>
            <a:spLocks noGrp="1"/>
          </p:cNvSpPr>
          <p:nvPr>
            <p:ph type="subTitle"/>
          </p:nvPr>
        </p:nvSpPr>
        <p:spPr>
          <a:xfrm>
            <a:off x="628560" y="1825560"/>
            <a:ext cx="7886520" cy="4350960"/>
          </a:xfrm>
          <a:prstGeom prst="rect">
            <a:avLst/>
          </a:prstGeom>
        </p:spPr>
        <p:txBody>
          <a:bodyPr lIns="0" rIns="0" tIns="0" bIns="0" anchor="ctr"/>
          <a:p>
            <a:pPr algn="ctr"/>
            <a:endParaRPr b="0" lang="en-IE"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latin typeface="Calibri"/>
            </a:endParaRPr>
          </a:p>
        </p:txBody>
      </p:sp>
      <p:sp>
        <p:nvSpPr>
          <p:cNvPr id="131" name="PlaceHolder 2"/>
          <p:cNvSpPr>
            <a:spLocks noGrp="1"/>
          </p:cNvSpPr>
          <p:nvPr>
            <p:ph type="body"/>
          </p:nvPr>
        </p:nvSpPr>
        <p:spPr>
          <a:xfrm>
            <a:off x="628560" y="1825560"/>
            <a:ext cx="7886520" cy="435096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628560" y="1825560"/>
            <a:ext cx="3848400" cy="4350960"/>
          </a:xfrm>
          <a:prstGeom prst="rect">
            <a:avLst/>
          </a:prstGeom>
        </p:spPr>
        <p:txBody>
          <a:bodyPr lIns="0" rIns="0" tIns="0" bIns="0">
            <a:normAutofit/>
          </a:bodyPr>
          <a:p>
            <a:endParaRPr b="0" lang="en-US" sz="2100" spc="-1" strike="noStrike">
              <a:solidFill>
                <a:srgbClr val="000000"/>
              </a:solidFill>
              <a:latin typeface="Calibri"/>
            </a:endParaRPr>
          </a:p>
        </p:txBody>
      </p:sp>
      <p:sp>
        <p:nvSpPr>
          <p:cNvPr id="11" name="PlaceHolder 3"/>
          <p:cNvSpPr>
            <a:spLocks noGrp="1"/>
          </p:cNvSpPr>
          <p:nvPr>
            <p:ph type="body"/>
          </p:nvPr>
        </p:nvSpPr>
        <p:spPr>
          <a:xfrm>
            <a:off x="4669920" y="1825560"/>
            <a:ext cx="3848400" cy="435096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latin typeface="Calibri"/>
            </a:endParaRPr>
          </a:p>
        </p:txBody>
      </p:sp>
      <p:sp>
        <p:nvSpPr>
          <p:cNvPr id="133" name="PlaceHolder 2"/>
          <p:cNvSpPr>
            <a:spLocks noGrp="1"/>
          </p:cNvSpPr>
          <p:nvPr>
            <p:ph type="body"/>
          </p:nvPr>
        </p:nvSpPr>
        <p:spPr>
          <a:xfrm>
            <a:off x="628560" y="1825560"/>
            <a:ext cx="3848400" cy="4350960"/>
          </a:xfrm>
          <a:prstGeom prst="rect">
            <a:avLst/>
          </a:prstGeom>
        </p:spPr>
        <p:txBody>
          <a:bodyPr lIns="0" rIns="0" tIns="0" bIns="0">
            <a:normAutofit/>
          </a:bodyPr>
          <a:p>
            <a:endParaRPr b="0" lang="en-US" sz="2100" spc="-1" strike="noStrike">
              <a:solidFill>
                <a:srgbClr val="000000"/>
              </a:solidFill>
              <a:latin typeface="Calibri"/>
            </a:endParaRPr>
          </a:p>
        </p:txBody>
      </p:sp>
      <p:sp>
        <p:nvSpPr>
          <p:cNvPr id="134" name="PlaceHolder 3"/>
          <p:cNvSpPr>
            <a:spLocks noGrp="1"/>
          </p:cNvSpPr>
          <p:nvPr>
            <p:ph type="body"/>
          </p:nvPr>
        </p:nvSpPr>
        <p:spPr>
          <a:xfrm>
            <a:off x="4669920" y="1825560"/>
            <a:ext cx="3848400" cy="435096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628560" y="365040"/>
            <a:ext cx="7886520" cy="6144120"/>
          </a:xfrm>
          <a:prstGeom prst="rect">
            <a:avLst/>
          </a:prstGeom>
        </p:spPr>
        <p:txBody>
          <a:bodyPr lIns="0" rIns="0" tIns="0" bIns="0" anchor="ctr"/>
          <a:p>
            <a:pPr algn="ctr"/>
            <a:endParaRPr b="0" lang="en-IE"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latin typeface="Calibri"/>
            </a:endParaRPr>
          </a:p>
        </p:txBody>
      </p:sp>
      <p:sp>
        <p:nvSpPr>
          <p:cNvPr id="138" name="PlaceHolder 2"/>
          <p:cNvSpPr>
            <a:spLocks noGrp="1"/>
          </p:cNvSpPr>
          <p:nvPr>
            <p:ph type="body"/>
          </p:nvPr>
        </p:nvSpPr>
        <p:spPr>
          <a:xfrm>
            <a:off x="628560" y="1825560"/>
            <a:ext cx="3848400" cy="2075040"/>
          </a:xfrm>
          <a:prstGeom prst="rect">
            <a:avLst/>
          </a:prstGeom>
        </p:spPr>
        <p:txBody>
          <a:bodyPr lIns="0" rIns="0" tIns="0" bIns="0">
            <a:normAutofit/>
          </a:bodyPr>
          <a:p>
            <a:endParaRPr b="0" lang="en-US" sz="2100" spc="-1" strike="noStrike">
              <a:solidFill>
                <a:srgbClr val="000000"/>
              </a:solidFill>
              <a:latin typeface="Calibri"/>
            </a:endParaRPr>
          </a:p>
        </p:txBody>
      </p:sp>
      <p:sp>
        <p:nvSpPr>
          <p:cNvPr id="139" name="PlaceHolder 3"/>
          <p:cNvSpPr>
            <a:spLocks noGrp="1"/>
          </p:cNvSpPr>
          <p:nvPr>
            <p:ph type="body"/>
          </p:nvPr>
        </p:nvSpPr>
        <p:spPr>
          <a:xfrm>
            <a:off x="4669920" y="1825560"/>
            <a:ext cx="3848400" cy="4350960"/>
          </a:xfrm>
          <a:prstGeom prst="rect">
            <a:avLst/>
          </a:prstGeom>
        </p:spPr>
        <p:txBody>
          <a:bodyPr lIns="0" rIns="0" tIns="0" bIns="0">
            <a:normAutofit/>
          </a:bodyPr>
          <a:p>
            <a:endParaRPr b="0" lang="en-US" sz="2100" spc="-1" strike="noStrike">
              <a:solidFill>
                <a:srgbClr val="000000"/>
              </a:solidFill>
              <a:latin typeface="Calibri"/>
            </a:endParaRPr>
          </a:p>
        </p:txBody>
      </p:sp>
      <p:sp>
        <p:nvSpPr>
          <p:cNvPr id="140" name="PlaceHolder 4"/>
          <p:cNvSpPr>
            <a:spLocks noGrp="1"/>
          </p:cNvSpPr>
          <p:nvPr>
            <p:ph type="body"/>
          </p:nvPr>
        </p:nvSpPr>
        <p:spPr>
          <a:xfrm>
            <a:off x="628560" y="4098240"/>
            <a:ext cx="3848400" cy="207504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latin typeface="Calibri"/>
            </a:endParaRPr>
          </a:p>
        </p:txBody>
      </p:sp>
      <p:sp>
        <p:nvSpPr>
          <p:cNvPr id="142" name="PlaceHolder 2"/>
          <p:cNvSpPr>
            <a:spLocks noGrp="1"/>
          </p:cNvSpPr>
          <p:nvPr>
            <p:ph type="body"/>
          </p:nvPr>
        </p:nvSpPr>
        <p:spPr>
          <a:xfrm>
            <a:off x="628560" y="1825560"/>
            <a:ext cx="3848400" cy="4350960"/>
          </a:xfrm>
          <a:prstGeom prst="rect">
            <a:avLst/>
          </a:prstGeom>
        </p:spPr>
        <p:txBody>
          <a:bodyPr lIns="0" rIns="0" tIns="0" bIns="0">
            <a:normAutofit/>
          </a:bodyPr>
          <a:p>
            <a:endParaRPr b="0" lang="en-US" sz="2100" spc="-1" strike="noStrike">
              <a:solidFill>
                <a:srgbClr val="000000"/>
              </a:solidFill>
              <a:latin typeface="Calibri"/>
            </a:endParaRPr>
          </a:p>
        </p:txBody>
      </p:sp>
      <p:sp>
        <p:nvSpPr>
          <p:cNvPr id="143" name="PlaceHolder 3"/>
          <p:cNvSpPr>
            <a:spLocks noGrp="1"/>
          </p:cNvSpPr>
          <p:nvPr>
            <p:ph type="body"/>
          </p:nvPr>
        </p:nvSpPr>
        <p:spPr>
          <a:xfrm>
            <a:off x="4669920" y="1825560"/>
            <a:ext cx="3848400" cy="2075040"/>
          </a:xfrm>
          <a:prstGeom prst="rect">
            <a:avLst/>
          </a:prstGeom>
        </p:spPr>
        <p:txBody>
          <a:bodyPr lIns="0" rIns="0" tIns="0" bIns="0">
            <a:normAutofit/>
          </a:bodyPr>
          <a:p>
            <a:endParaRPr b="0" lang="en-US" sz="2100" spc="-1" strike="noStrike">
              <a:solidFill>
                <a:srgbClr val="000000"/>
              </a:solidFill>
              <a:latin typeface="Calibri"/>
            </a:endParaRPr>
          </a:p>
        </p:txBody>
      </p:sp>
      <p:sp>
        <p:nvSpPr>
          <p:cNvPr id="144" name="PlaceHolder 4"/>
          <p:cNvSpPr>
            <a:spLocks noGrp="1"/>
          </p:cNvSpPr>
          <p:nvPr>
            <p:ph type="body"/>
          </p:nvPr>
        </p:nvSpPr>
        <p:spPr>
          <a:xfrm>
            <a:off x="4669920" y="4098240"/>
            <a:ext cx="3848400" cy="207504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latin typeface="Calibri"/>
            </a:endParaRPr>
          </a:p>
        </p:txBody>
      </p:sp>
      <p:sp>
        <p:nvSpPr>
          <p:cNvPr id="146" name="PlaceHolder 2"/>
          <p:cNvSpPr>
            <a:spLocks noGrp="1"/>
          </p:cNvSpPr>
          <p:nvPr>
            <p:ph type="body"/>
          </p:nvPr>
        </p:nvSpPr>
        <p:spPr>
          <a:xfrm>
            <a:off x="628560" y="1825560"/>
            <a:ext cx="3848400" cy="2075040"/>
          </a:xfrm>
          <a:prstGeom prst="rect">
            <a:avLst/>
          </a:prstGeom>
        </p:spPr>
        <p:txBody>
          <a:bodyPr lIns="0" rIns="0" tIns="0" bIns="0">
            <a:normAutofit/>
          </a:bodyPr>
          <a:p>
            <a:endParaRPr b="0" lang="en-US" sz="2100" spc="-1" strike="noStrike">
              <a:solidFill>
                <a:srgbClr val="000000"/>
              </a:solidFill>
              <a:latin typeface="Calibri"/>
            </a:endParaRPr>
          </a:p>
        </p:txBody>
      </p:sp>
      <p:sp>
        <p:nvSpPr>
          <p:cNvPr id="147" name="PlaceHolder 3"/>
          <p:cNvSpPr>
            <a:spLocks noGrp="1"/>
          </p:cNvSpPr>
          <p:nvPr>
            <p:ph type="body"/>
          </p:nvPr>
        </p:nvSpPr>
        <p:spPr>
          <a:xfrm>
            <a:off x="4669920" y="1825560"/>
            <a:ext cx="3848400" cy="2075040"/>
          </a:xfrm>
          <a:prstGeom prst="rect">
            <a:avLst/>
          </a:prstGeom>
        </p:spPr>
        <p:txBody>
          <a:bodyPr lIns="0" rIns="0" tIns="0" bIns="0">
            <a:normAutofit/>
          </a:bodyPr>
          <a:p>
            <a:endParaRPr b="0" lang="en-US" sz="2100" spc="-1" strike="noStrike">
              <a:solidFill>
                <a:srgbClr val="000000"/>
              </a:solidFill>
              <a:latin typeface="Calibri"/>
            </a:endParaRPr>
          </a:p>
        </p:txBody>
      </p:sp>
      <p:sp>
        <p:nvSpPr>
          <p:cNvPr id="148" name="PlaceHolder 4"/>
          <p:cNvSpPr>
            <a:spLocks noGrp="1"/>
          </p:cNvSpPr>
          <p:nvPr>
            <p:ph type="body"/>
          </p:nvPr>
        </p:nvSpPr>
        <p:spPr>
          <a:xfrm>
            <a:off x="628560" y="4098240"/>
            <a:ext cx="7886520" cy="207504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latin typeface="Calibri"/>
            </a:endParaRPr>
          </a:p>
        </p:txBody>
      </p:sp>
      <p:sp>
        <p:nvSpPr>
          <p:cNvPr id="150" name="PlaceHolder 2"/>
          <p:cNvSpPr>
            <a:spLocks noGrp="1"/>
          </p:cNvSpPr>
          <p:nvPr>
            <p:ph type="body"/>
          </p:nvPr>
        </p:nvSpPr>
        <p:spPr>
          <a:xfrm>
            <a:off x="628560" y="1825560"/>
            <a:ext cx="7886520" cy="2075040"/>
          </a:xfrm>
          <a:prstGeom prst="rect">
            <a:avLst/>
          </a:prstGeom>
        </p:spPr>
        <p:txBody>
          <a:bodyPr lIns="0" rIns="0" tIns="0" bIns="0">
            <a:normAutofit/>
          </a:bodyPr>
          <a:p>
            <a:endParaRPr b="0" lang="en-US" sz="2100" spc="-1" strike="noStrike">
              <a:solidFill>
                <a:srgbClr val="000000"/>
              </a:solidFill>
              <a:latin typeface="Calibri"/>
            </a:endParaRPr>
          </a:p>
        </p:txBody>
      </p:sp>
      <p:sp>
        <p:nvSpPr>
          <p:cNvPr id="151" name="PlaceHolder 3"/>
          <p:cNvSpPr>
            <a:spLocks noGrp="1"/>
          </p:cNvSpPr>
          <p:nvPr>
            <p:ph type="body"/>
          </p:nvPr>
        </p:nvSpPr>
        <p:spPr>
          <a:xfrm>
            <a:off x="628560" y="4098240"/>
            <a:ext cx="7886520" cy="207504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latin typeface="Calibri"/>
            </a:endParaRPr>
          </a:p>
        </p:txBody>
      </p:sp>
      <p:sp>
        <p:nvSpPr>
          <p:cNvPr id="153" name="PlaceHolder 2"/>
          <p:cNvSpPr>
            <a:spLocks noGrp="1"/>
          </p:cNvSpPr>
          <p:nvPr>
            <p:ph type="body"/>
          </p:nvPr>
        </p:nvSpPr>
        <p:spPr>
          <a:xfrm>
            <a:off x="628560" y="1825560"/>
            <a:ext cx="3848400" cy="2075040"/>
          </a:xfrm>
          <a:prstGeom prst="rect">
            <a:avLst/>
          </a:prstGeom>
        </p:spPr>
        <p:txBody>
          <a:bodyPr lIns="0" rIns="0" tIns="0" bIns="0">
            <a:normAutofit/>
          </a:bodyPr>
          <a:p>
            <a:endParaRPr b="0" lang="en-US" sz="2100" spc="-1" strike="noStrike">
              <a:solidFill>
                <a:srgbClr val="000000"/>
              </a:solidFill>
              <a:latin typeface="Calibri"/>
            </a:endParaRPr>
          </a:p>
        </p:txBody>
      </p:sp>
      <p:sp>
        <p:nvSpPr>
          <p:cNvPr id="154" name="PlaceHolder 3"/>
          <p:cNvSpPr>
            <a:spLocks noGrp="1"/>
          </p:cNvSpPr>
          <p:nvPr>
            <p:ph type="body"/>
          </p:nvPr>
        </p:nvSpPr>
        <p:spPr>
          <a:xfrm>
            <a:off x="4669920" y="1825560"/>
            <a:ext cx="3848400" cy="2075040"/>
          </a:xfrm>
          <a:prstGeom prst="rect">
            <a:avLst/>
          </a:prstGeom>
        </p:spPr>
        <p:txBody>
          <a:bodyPr lIns="0" rIns="0" tIns="0" bIns="0">
            <a:normAutofit/>
          </a:bodyPr>
          <a:p>
            <a:endParaRPr b="0" lang="en-US" sz="2100" spc="-1" strike="noStrike">
              <a:solidFill>
                <a:srgbClr val="000000"/>
              </a:solidFill>
              <a:latin typeface="Calibri"/>
            </a:endParaRPr>
          </a:p>
        </p:txBody>
      </p:sp>
      <p:sp>
        <p:nvSpPr>
          <p:cNvPr id="155" name="PlaceHolder 4"/>
          <p:cNvSpPr>
            <a:spLocks noGrp="1"/>
          </p:cNvSpPr>
          <p:nvPr>
            <p:ph type="body"/>
          </p:nvPr>
        </p:nvSpPr>
        <p:spPr>
          <a:xfrm>
            <a:off x="628560" y="4098240"/>
            <a:ext cx="3848400" cy="2075040"/>
          </a:xfrm>
          <a:prstGeom prst="rect">
            <a:avLst/>
          </a:prstGeom>
        </p:spPr>
        <p:txBody>
          <a:bodyPr lIns="0" rIns="0" tIns="0" bIns="0">
            <a:normAutofit/>
          </a:bodyPr>
          <a:p>
            <a:endParaRPr b="0" lang="en-US" sz="2100" spc="-1" strike="noStrike">
              <a:solidFill>
                <a:srgbClr val="000000"/>
              </a:solidFill>
              <a:latin typeface="Calibri"/>
            </a:endParaRPr>
          </a:p>
        </p:txBody>
      </p:sp>
      <p:sp>
        <p:nvSpPr>
          <p:cNvPr id="156" name="PlaceHolder 5"/>
          <p:cNvSpPr>
            <a:spLocks noGrp="1"/>
          </p:cNvSpPr>
          <p:nvPr>
            <p:ph type="body"/>
          </p:nvPr>
        </p:nvSpPr>
        <p:spPr>
          <a:xfrm>
            <a:off x="4669920" y="4098240"/>
            <a:ext cx="3848400" cy="207504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latin typeface="Calibri"/>
            </a:endParaRPr>
          </a:p>
        </p:txBody>
      </p:sp>
      <p:sp>
        <p:nvSpPr>
          <p:cNvPr id="158" name="PlaceHolder 2"/>
          <p:cNvSpPr>
            <a:spLocks noGrp="1"/>
          </p:cNvSpPr>
          <p:nvPr>
            <p:ph type="body"/>
          </p:nvPr>
        </p:nvSpPr>
        <p:spPr>
          <a:xfrm>
            <a:off x="628560" y="1825560"/>
            <a:ext cx="2539080" cy="2075040"/>
          </a:xfrm>
          <a:prstGeom prst="rect">
            <a:avLst/>
          </a:prstGeom>
        </p:spPr>
        <p:txBody>
          <a:bodyPr lIns="0" rIns="0" tIns="0" bIns="0">
            <a:normAutofit/>
          </a:bodyPr>
          <a:p>
            <a:endParaRPr b="0" lang="en-US" sz="2100" spc="-1" strike="noStrike">
              <a:solidFill>
                <a:srgbClr val="000000"/>
              </a:solidFill>
              <a:latin typeface="Calibri"/>
            </a:endParaRPr>
          </a:p>
        </p:txBody>
      </p:sp>
      <p:sp>
        <p:nvSpPr>
          <p:cNvPr id="159" name="PlaceHolder 3"/>
          <p:cNvSpPr>
            <a:spLocks noGrp="1"/>
          </p:cNvSpPr>
          <p:nvPr>
            <p:ph type="body"/>
          </p:nvPr>
        </p:nvSpPr>
        <p:spPr>
          <a:xfrm>
            <a:off x="3295080" y="1825560"/>
            <a:ext cx="2539080" cy="2075040"/>
          </a:xfrm>
          <a:prstGeom prst="rect">
            <a:avLst/>
          </a:prstGeom>
        </p:spPr>
        <p:txBody>
          <a:bodyPr lIns="0" rIns="0" tIns="0" bIns="0">
            <a:normAutofit/>
          </a:bodyPr>
          <a:p>
            <a:endParaRPr b="0" lang="en-US" sz="2100" spc="-1" strike="noStrike">
              <a:solidFill>
                <a:srgbClr val="000000"/>
              </a:solidFill>
              <a:latin typeface="Calibri"/>
            </a:endParaRPr>
          </a:p>
        </p:txBody>
      </p:sp>
      <p:sp>
        <p:nvSpPr>
          <p:cNvPr id="160" name="PlaceHolder 4"/>
          <p:cNvSpPr>
            <a:spLocks noGrp="1"/>
          </p:cNvSpPr>
          <p:nvPr>
            <p:ph type="body"/>
          </p:nvPr>
        </p:nvSpPr>
        <p:spPr>
          <a:xfrm>
            <a:off x="5961240" y="1825560"/>
            <a:ext cx="2539080" cy="2075040"/>
          </a:xfrm>
          <a:prstGeom prst="rect">
            <a:avLst/>
          </a:prstGeom>
        </p:spPr>
        <p:txBody>
          <a:bodyPr lIns="0" rIns="0" tIns="0" bIns="0">
            <a:normAutofit/>
          </a:bodyPr>
          <a:p>
            <a:endParaRPr b="0" lang="en-US" sz="2100" spc="-1" strike="noStrike">
              <a:solidFill>
                <a:srgbClr val="000000"/>
              </a:solidFill>
              <a:latin typeface="Calibri"/>
            </a:endParaRPr>
          </a:p>
        </p:txBody>
      </p:sp>
      <p:sp>
        <p:nvSpPr>
          <p:cNvPr id="161" name="PlaceHolder 5"/>
          <p:cNvSpPr>
            <a:spLocks noGrp="1"/>
          </p:cNvSpPr>
          <p:nvPr>
            <p:ph type="body"/>
          </p:nvPr>
        </p:nvSpPr>
        <p:spPr>
          <a:xfrm>
            <a:off x="628560" y="4098240"/>
            <a:ext cx="2539080" cy="2075040"/>
          </a:xfrm>
          <a:prstGeom prst="rect">
            <a:avLst/>
          </a:prstGeom>
        </p:spPr>
        <p:txBody>
          <a:bodyPr lIns="0" rIns="0" tIns="0" bIns="0">
            <a:normAutofit/>
          </a:bodyPr>
          <a:p>
            <a:endParaRPr b="0" lang="en-US" sz="2100" spc="-1" strike="noStrike">
              <a:solidFill>
                <a:srgbClr val="000000"/>
              </a:solidFill>
              <a:latin typeface="Calibri"/>
            </a:endParaRPr>
          </a:p>
        </p:txBody>
      </p:sp>
      <p:sp>
        <p:nvSpPr>
          <p:cNvPr id="162" name="PlaceHolder 6"/>
          <p:cNvSpPr>
            <a:spLocks noGrp="1"/>
          </p:cNvSpPr>
          <p:nvPr>
            <p:ph type="body"/>
          </p:nvPr>
        </p:nvSpPr>
        <p:spPr>
          <a:xfrm>
            <a:off x="3295080" y="4098240"/>
            <a:ext cx="2539080" cy="2075040"/>
          </a:xfrm>
          <a:prstGeom prst="rect">
            <a:avLst/>
          </a:prstGeom>
        </p:spPr>
        <p:txBody>
          <a:bodyPr lIns="0" rIns="0" tIns="0" bIns="0">
            <a:normAutofit/>
          </a:bodyPr>
          <a:p>
            <a:endParaRPr b="0" lang="en-US" sz="2100" spc="-1" strike="noStrike">
              <a:solidFill>
                <a:srgbClr val="000000"/>
              </a:solidFill>
              <a:latin typeface="Calibri"/>
            </a:endParaRPr>
          </a:p>
        </p:txBody>
      </p:sp>
      <p:sp>
        <p:nvSpPr>
          <p:cNvPr id="163" name="PlaceHolder 7"/>
          <p:cNvSpPr>
            <a:spLocks noGrp="1"/>
          </p:cNvSpPr>
          <p:nvPr>
            <p:ph type="body"/>
          </p:nvPr>
        </p:nvSpPr>
        <p:spPr>
          <a:xfrm>
            <a:off x="5961240" y="4098240"/>
            <a:ext cx="2539080" cy="207504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28560" y="365040"/>
            <a:ext cx="7886520" cy="6144120"/>
          </a:xfrm>
          <a:prstGeom prst="rect">
            <a:avLst/>
          </a:prstGeom>
        </p:spPr>
        <p:txBody>
          <a:bodyPr lIns="0" rIns="0" tIns="0" bIns="0" anchor="ctr"/>
          <a:p>
            <a:pPr algn="ctr"/>
            <a:endParaRPr b="0" lang="en-IE"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628560" y="1825560"/>
            <a:ext cx="3848400" cy="2075040"/>
          </a:xfrm>
          <a:prstGeom prst="rect">
            <a:avLst/>
          </a:prstGeom>
        </p:spPr>
        <p:txBody>
          <a:bodyPr lIns="0" rIns="0" tIns="0" bIns="0">
            <a:normAutofit/>
          </a:bodyPr>
          <a:p>
            <a:endParaRPr b="0" lang="en-US" sz="2100" spc="-1" strike="noStrike">
              <a:solidFill>
                <a:srgbClr val="000000"/>
              </a:solidFill>
              <a:latin typeface="Calibri"/>
            </a:endParaRPr>
          </a:p>
        </p:txBody>
      </p:sp>
      <p:sp>
        <p:nvSpPr>
          <p:cNvPr id="16" name="PlaceHolder 3"/>
          <p:cNvSpPr>
            <a:spLocks noGrp="1"/>
          </p:cNvSpPr>
          <p:nvPr>
            <p:ph type="body"/>
          </p:nvPr>
        </p:nvSpPr>
        <p:spPr>
          <a:xfrm>
            <a:off x="4669920" y="1825560"/>
            <a:ext cx="3848400" cy="4350960"/>
          </a:xfrm>
          <a:prstGeom prst="rect">
            <a:avLst/>
          </a:prstGeom>
        </p:spPr>
        <p:txBody>
          <a:bodyPr lIns="0" rIns="0" tIns="0" bIns="0">
            <a:normAutofit/>
          </a:bodyPr>
          <a:p>
            <a:endParaRPr b="0" lang="en-US" sz="2100" spc="-1" strike="noStrike">
              <a:solidFill>
                <a:srgbClr val="000000"/>
              </a:solidFill>
              <a:latin typeface="Calibri"/>
            </a:endParaRPr>
          </a:p>
        </p:txBody>
      </p:sp>
      <p:sp>
        <p:nvSpPr>
          <p:cNvPr id="17" name="PlaceHolder 4"/>
          <p:cNvSpPr>
            <a:spLocks noGrp="1"/>
          </p:cNvSpPr>
          <p:nvPr>
            <p:ph type="body"/>
          </p:nvPr>
        </p:nvSpPr>
        <p:spPr>
          <a:xfrm>
            <a:off x="628560" y="4098240"/>
            <a:ext cx="3848400" cy="207504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628560" y="1825560"/>
            <a:ext cx="3848400" cy="4350960"/>
          </a:xfrm>
          <a:prstGeom prst="rect">
            <a:avLst/>
          </a:prstGeom>
        </p:spPr>
        <p:txBody>
          <a:bodyPr lIns="0" rIns="0" tIns="0" bIns="0">
            <a:normAutofit/>
          </a:bodyPr>
          <a:p>
            <a:endParaRPr b="0" lang="en-US" sz="2100" spc="-1" strike="noStrike">
              <a:solidFill>
                <a:srgbClr val="000000"/>
              </a:solidFill>
              <a:latin typeface="Calibri"/>
            </a:endParaRPr>
          </a:p>
        </p:txBody>
      </p:sp>
      <p:sp>
        <p:nvSpPr>
          <p:cNvPr id="20" name="PlaceHolder 3"/>
          <p:cNvSpPr>
            <a:spLocks noGrp="1"/>
          </p:cNvSpPr>
          <p:nvPr>
            <p:ph type="body"/>
          </p:nvPr>
        </p:nvSpPr>
        <p:spPr>
          <a:xfrm>
            <a:off x="4669920" y="1825560"/>
            <a:ext cx="3848400" cy="2075040"/>
          </a:xfrm>
          <a:prstGeom prst="rect">
            <a:avLst/>
          </a:prstGeom>
        </p:spPr>
        <p:txBody>
          <a:bodyPr lIns="0" rIns="0" tIns="0" bIns="0">
            <a:normAutofit/>
          </a:bodyPr>
          <a:p>
            <a:endParaRPr b="0" lang="en-US" sz="2100" spc="-1" strike="noStrike">
              <a:solidFill>
                <a:srgbClr val="000000"/>
              </a:solidFill>
              <a:latin typeface="Calibri"/>
            </a:endParaRPr>
          </a:p>
        </p:txBody>
      </p:sp>
      <p:sp>
        <p:nvSpPr>
          <p:cNvPr id="21" name="PlaceHolder 4"/>
          <p:cNvSpPr>
            <a:spLocks noGrp="1"/>
          </p:cNvSpPr>
          <p:nvPr>
            <p:ph type="body"/>
          </p:nvPr>
        </p:nvSpPr>
        <p:spPr>
          <a:xfrm>
            <a:off x="4669920" y="4098240"/>
            <a:ext cx="3848400" cy="207504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628560" y="1825560"/>
            <a:ext cx="3848400" cy="2075040"/>
          </a:xfrm>
          <a:prstGeom prst="rect">
            <a:avLst/>
          </a:prstGeom>
        </p:spPr>
        <p:txBody>
          <a:bodyPr lIns="0" rIns="0" tIns="0" bIns="0">
            <a:normAutofit/>
          </a:bodyPr>
          <a:p>
            <a:endParaRPr b="0" lang="en-US" sz="2100" spc="-1" strike="noStrike">
              <a:solidFill>
                <a:srgbClr val="000000"/>
              </a:solidFill>
              <a:latin typeface="Calibri"/>
            </a:endParaRPr>
          </a:p>
        </p:txBody>
      </p:sp>
      <p:sp>
        <p:nvSpPr>
          <p:cNvPr id="24" name="PlaceHolder 3"/>
          <p:cNvSpPr>
            <a:spLocks noGrp="1"/>
          </p:cNvSpPr>
          <p:nvPr>
            <p:ph type="body"/>
          </p:nvPr>
        </p:nvSpPr>
        <p:spPr>
          <a:xfrm>
            <a:off x="4669920" y="1825560"/>
            <a:ext cx="3848400" cy="2075040"/>
          </a:xfrm>
          <a:prstGeom prst="rect">
            <a:avLst/>
          </a:prstGeom>
        </p:spPr>
        <p:txBody>
          <a:bodyPr lIns="0" rIns="0" tIns="0" bIns="0">
            <a:normAutofit/>
          </a:bodyPr>
          <a:p>
            <a:endParaRPr b="0" lang="en-US" sz="2100" spc="-1" strike="noStrike">
              <a:solidFill>
                <a:srgbClr val="000000"/>
              </a:solidFill>
              <a:latin typeface="Calibri"/>
            </a:endParaRPr>
          </a:p>
        </p:txBody>
      </p:sp>
      <p:sp>
        <p:nvSpPr>
          <p:cNvPr id="25" name="PlaceHolder 4"/>
          <p:cNvSpPr>
            <a:spLocks noGrp="1"/>
          </p:cNvSpPr>
          <p:nvPr>
            <p:ph type="body"/>
          </p:nvPr>
        </p:nvSpPr>
        <p:spPr>
          <a:xfrm>
            <a:off x="628560" y="4098240"/>
            <a:ext cx="7886520" cy="2075040"/>
          </a:xfrm>
          <a:prstGeom prst="rect">
            <a:avLst/>
          </a:prstGeom>
        </p:spPr>
        <p:txBody>
          <a:bodyPr lIns="0" rIns="0" tIns="0" bIns="0">
            <a:normAutofit/>
          </a:bodyPr>
          <a:p>
            <a:endParaRPr b="0" lang="en-US" sz="21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143000" y="1122480"/>
            <a:ext cx="6857640" cy="2387160"/>
          </a:xfrm>
          <a:prstGeom prst="rect">
            <a:avLst/>
          </a:prstGeom>
        </p:spPr>
        <p:txBody>
          <a:bodyPr anchor="b"/>
          <a:p>
            <a:pPr algn="ctr">
              <a:lnSpc>
                <a:spcPct val="90000"/>
              </a:lnSpc>
            </a:pPr>
            <a:r>
              <a:rPr b="0" lang="en-US" sz="4500" spc="-1" strike="noStrike">
                <a:solidFill>
                  <a:srgbClr val="000000"/>
                </a:solidFill>
                <a:latin typeface="Calibri Light"/>
              </a:rPr>
              <a:t>Click to edit Master title style</a:t>
            </a:r>
            <a:endParaRPr b="0" lang="en-US" sz="4500" spc="-1" strike="noStrike">
              <a:solidFill>
                <a:srgbClr val="000000"/>
              </a:solidFill>
              <a:latin typeface="Calibri"/>
            </a:endParaRPr>
          </a:p>
        </p:txBody>
      </p:sp>
      <p:sp>
        <p:nvSpPr>
          <p:cNvPr id="1" name="PlaceHolder 2"/>
          <p:cNvSpPr>
            <a:spLocks noGrp="1"/>
          </p:cNvSpPr>
          <p:nvPr>
            <p:ph type="dt"/>
          </p:nvPr>
        </p:nvSpPr>
        <p:spPr>
          <a:xfrm>
            <a:off x="628560" y="6356520"/>
            <a:ext cx="2057040" cy="364680"/>
          </a:xfrm>
          <a:prstGeom prst="rect">
            <a:avLst/>
          </a:prstGeom>
        </p:spPr>
        <p:txBody>
          <a:bodyPr anchor="ctr"/>
          <a:p>
            <a:pPr>
              <a:lnSpc>
                <a:spcPct val="100000"/>
              </a:lnSpc>
            </a:pPr>
            <a:fld id="{E4DCC6FE-530B-4AA7-873D-FD24FB811768}" type="datetime">
              <a:rPr b="0" lang="en-IE" sz="900" spc="-1" strike="noStrike">
                <a:solidFill>
                  <a:srgbClr val="8b8b8b"/>
                </a:solidFill>
                <a:latin typeface="Calibri"/>
              </a:rPr>
              <a:t>16/02/24</a:t>
            </a:fld>
            <a:endParaRPr b="0" lang="en-IE" sz="900" spc="-1" strike="noStrike">
              <a:latin typeface="Times New Roman"/>
            </a:endParaRPr>
          </a:p>
        </p:txBody>
      </p:sp>
      <p:sp>
        <p:nvSpPr>
          <p:cNvPr id="2" name="PlaceHolder 3"/>
          <p:cNvSpPr>
            <a:spLocks noGrp="1"/>
          </p:cNvSpPr>
          <p:nvPr>
            <p:ph type="ftr"/>
          </p:nvPr>
        </p:nvSpPr>
        <p:spPr>
          <a:xfrm>
            <a:off x="3029040" y="6356520"/>
            <a:ext cx="3085920" cy="364680"/>
          </a:xfrm>
          <a:prstGeom prst="rect">
            <a:avLst/>
          </a:prstGeom>
        </p:spPr>
        <p:txBody>
          <a:bodyPr anchor="ctr"/>
          <a:p>
            <a:endParaRPr b="0" lang="en-IE" sz="2400" spc="-1" strike="noStrike">
              <a:latin typeface="Times New Roman"/>
            </a:endParaRPr>
          </a:p>
        </p:txBody>
      </p:sp>
      <p:sp>
        <p:nvSpPr>
          <p:cNvPr id="3" name="PlaceHolder 4"/>
          <p:cNvSpPr>
            <a:spLocks noGrp="1"/>
          </p:cNvSpPr>
          <p:nvPr>
            <p:ph type="sldNum"/>
          </p:nvPr>
        </p:nvSpPr>
        <p:spPr>
          <a:xfrm>
            <a:off x="6458040" y="6356520"/>
            <a:ext cx="2057040" cy="364680"/>
          </a:xfrm>
          <a:prstGeom prst="rect">
            <a:avLst/>
          </a:prstGeom>
        </p:spPr>
        <p:txBody>
          <a:bodyPr anchor="ctr"/>
          <a:p>
            <a:pPr algn="r">
              <a:lnSpc>
                <a:spcPct val="100000"/>
              </a:lnSpc>
            </a:pPr>
            <a:fld id="{C2B1F667-BE93-4977-B4AD-E89ABC1BC3B3}" type="slidenum">
              <a:rPr b="0" lang="en-IE" sz="900" spc="-1" strike="noStrike">
                <a:solidFill>
                  <a:srgbClr val="8b8b8b"/>
                </a:solidFill>
                <a:latin typeface="Calibri"/>
              </a:rPr>
              <a:t>1</a:t>
            </a:fld>
            <a:endParaRPr b="0" lang="en-IE" sz="9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100" spc="-1" strike="noStrike">
                <a:solidFill>
                  <a:srgbClr val="000000"/>
                </a:solidFill>
                <a:latin typeface="Calibri"/>
              </a:rPr>
              <a:t>Click to edit the outline text format</a:t>
            </a:r>
            <a:endParaRPr b="0" lang="en-US" sz="21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1500" spc="-1" strike="noStrike">
                <a:solidFill>
                  <a:srgbClr val="000000"/>
                </a:solidFill>
                <a:latin typeface="Calibri"/>
              </a:rPr>
              <a:t>Second Outline Level</a:t>
            </a:r>
            <a:endParaRPr b="0" lang="en-US" sz="15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350" spc="-1" strike="noStrike">
                <a:solidFill>
                  <a:srgbClr val="000000"/>
                </a:solidFill>
                <a:latin typeface="Calibri"/>
              </a:rPr>
              <a:t>Third Outline Level</a:t>
            </a:r>
            <a:endParaRPr b="0" lang="en-US" sz="135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350" spc="-1" strike="noStrike">
                <a:solidFill>
                  <a:srgbClr val="000000"/>
                </a:solidFill>
                <a:latin typeface="Calibri"/>
              </a:rPr>
              <a:t>Fourth Outline Level</a:t>
            </a:r>
            <a:endParaRPr b="0" lang="en-US" sz="135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628560" y="365040"/>
            <a:ext cx="7886520" cy="1325160"/>
          </a:xfrm>
          <a:prstGeom prst="rect">
            <a:avLst/>
          </a:prstGeom>
        </p:spPr>
        <p:txBody>
          <a:bodyPr anchor="ctr"/>
          <a:p>
            <a:pPr>
              <a:lnSpc>
                <a:spcPct val="90000"/>
              </a:lnSpc>
            </a:pPr>
            <a:r>
              <a:rPr b="0" lang="en-US" sz="3300" spc="-1" strike="noStrike">
                <a:solidFill>
                  <a:srgbClr val="000000"/>
                </a:solidFill>
                <a:latin typeface="Calibri Light"/>
              </a:rPr>
              <a:t>Click to edit Master title style</a:t>
            </a:r>
            <a:endParaRPr b="0" lang="en-US" sz="3300" spc="-1" strike="noStrike">
              <a:solidFill>
                <a:srgbClr val="000000"/>
              </a:solidFill>
              <a:latin typeface="Calibri"/>
            </a:endParaRPr>
          </a:p>
        </p:txBody>
      </p:sp>
      <p:sp>
        <p:nvSpPr>
          <p:cNvPr id="42" name="PlaceHolder 2"/>
          <p:cNvSpPr>
            <a:spLocks noGrp="1"/>
          </p:cNvSpPr>
          <p:nvPr>
            <p:ph type="body"/>
          </p:nvPr>
        </p:nvSpPr>
        <p:spPr>
          <a:xfrm>
            <a:off x="628560" y="1825560"/>
            <a:ext cx="7886520" cy="4350960"/>
          </a:xfrm>
          <a:prstGeom prst="rect">
            <a:avLst/>
          </a:prstGeom>
        </p:spPr>
        <p:txBody>
          <a:bodyPr/>
          <a:p>
            <a:pPr marL="171360" indent="-171000">
              <a:lnSpc>
                <a:spcPct val="90000"/>
              </a:lnSpc>
              <a:spcBef>
                <a:spcPts val="751"/>
              </a:spcBef>
              <a:buClr>
                <a:srgbClr val="000000"/>
              </a:buClr>
              <a:buFont typeface="Arial"/>
              <a:buChar char="•"/>
            </a:pPr>
            <a:r>
              <a:rPr b="0" lang="en-US" sz="2100" spc="-1" strike="noStrike">
                <a:solidFill>
                  <a:srgbClr val="000000"/>
                </a:solidFill>
                <a:latin typeface="Calibri"/>
              </a:rPr>
              <a:t>Click to edit Master text styles</a:t>
            </a:r>
            <a:endParaRPr b="0" lang="en-US" sz="2100" spc="-1" strike="noStrike">
              <a:solidFill>
                <a:srgbClr val="000000"/>
              </a:solidFill>
              <a:latin typeface="Calibri"/>
            </a:endParaRPr>
          </a:p>
          <a:p>
            <a:pPr lvl="1" marL="514440" indent="-171000">
              <a:lnSpc>
                <a:spcPct val="90000"/>
              </a:lnSpc>
              <a:spcBef>
                <a:spcPts val="374"/>
              </a:spcBef>
              <a:buClr>
                <a:srgbClr val="000000"/>
              </a:buClr>
              <a:buFont typeface="Arial"/>
              <a:buChar char="•"/>
            </a:pPr>
            <a:r>
              <a:rPr b="0" lang="en-US" sz="1800" spc="-1" strike="noStrike">
                <a:solidFill>
                  <a:srgbClr val="000000"/>
                </a:solidFill>
                <a:latin typeface="Calibri"/>
              </a:rPr>
              <a:t>Second level</a:t>
            </a:r>
            <a:endParaRPr b="0" lang="en-US" sz="1800" spc="-1" strike="noStrike">
              <a:solidFill>
                <a:srgbClr val="000000"/>
              </a:solidFill>
              <a:latin typeface="Calibri"/>
            </a:endParaRPr>
          </a:p>
          <a:p>
            <a:pPr lvl="2" marL="857160" indent="-171000">
              <a:lnSpc>
                <a:spcPct val="90000"/>
              </a:lnSpc>
              <a:spcBef>
                <a:spcPts val="374"/>
              </a:spcBef>
              <a:buClr>
                <a:srgbClr val="000000"/>
              </a:buClr>
              <a:buFont typeface="Arial"/>
              <a:buChar char="•"/>
            </a:pPr>
            <a:r>
              <a:rPr b="0" lang="en-US" sz="1500" spc="-1" strike="noStrike">
                <a:solidFill>
                  <a:srgbClr val="000000"/>
                </a:solidFill>
                <a:latin typeface="Calibri"/>
              </a:rPr>
              <a:t>Third level</a:t>
            </a:r>
            <a:endParaRPr b="0" lang="en-US" sz="1500" spc="-1" strike="noStrike">
              <a:solidFill>
                <a:srgbClr val="000000"/>
              </a:solidFill>
              <a:latin typeface="Calibri"/>
            </a:endParaRPr>
          </a:p>
          <a:p>
            <a:pPr lvl="3" marL="1200240" indent="-171000">
              <a:lnSpc>
                <a:spcPct val="90000"/>
              </a:lnSpc>
              <a:spcBef>
                <a:spcPts val="374"/>
              </a:spcBef>
              <a:buClr>
                <a:srgbClr val="000000"/>
              </a:buClr>
              <a:buFont typeface="Arial"/>
              <a:buChar char="•"/>
            </a:pPr>
            <a:r>
              <a:rPr b="0" lang="en-US" sz="1350" spc="-1" strike="noStrike">
                <a:solidFill>
                  <a:srgbClr val="000000"/>
                </a:solidFill>
                <a:latin typeface="Calibri"/>
              </a:rPr>
              <a:t>Fourth level</a:t>
            </a:r>
            <a:endParaRPr b="0" lang="en-US" sz="1350" spc="-1" strike="noStrike">
              <a:solidFill>
                <a:srgbClr val="000000"/>
              </a:solidFill>
              <a:latin typeface="Calibri"/>
            </a:endParaRPr>
          </a:p>
          <a:p>
            <a:pPr lvl="4" marL="1542960" indent="-171000">
              <a:lnSpc>
                <a:spcPct val="90000"/>
              </a:lnSpc>
              <a:spcBef>
                <a:spcPts val="374"/>
              </a:spcBef>
              <a:buClr>
                <a:srgbClr val="000000"/>
              </a:buClr>
              <a:buFont typeface="Arial"/>
              <a:buChar char="•"/>
            </a:pPr>
            <a:r>
              <a:rPr b="0" lang="en-US" sz="1350" spc="-1" strike="noStrike">
                <a:solidFill>
                  <a:srgbClr val="000000"/>
                </a:solidFill>
                <a:latin typeface="Calibri"/>
              </a:rPr>
              <a:t>Fifth level</a:t>
            </a:r>
            <a:endParaRPr b="0" lang="en-US" sz="1350" spc="-1" strike="noStrike">
              <a:solidFill>
                <a:srgbClr val="000000"/>
              </a:solidFill>
              <a:latin typeface="Calibri"/>
            </a:endParaRPr>
          </a:p>
        </p:txBody>
      </p:sp>
      <p:sp>
        <p:nvSpPr>
          <p:cNvPr id="43" name="PlaceHolder 3"/>
          <p:cNvSpPr>
            <a:spLocks noGrp="1"/>
          </p:cNvSpPr>
          <p:nvPr>
            <p:ph type="dt"/>
          </p:nvPr>
        </p:nvSpPr>
        <p:spPr>
          <a:xfrm>
            <a:off x="628560" y="6356520"/>
            <a:ext cx="2057040" cy="364680"/>
          </a:xfrm>
          <a:prstGeom prst="rect">
            <a:avLst/>
          </a:prstGeom>
        </p:spPr>
        <p:txBody>
          <a:bodyPr anchor="ctr"/>
          <a:p>
            <a:pPr>
              <a:lnSpc>
                <a:spcPct val="100000"/>
              </a:lnSpc>
            </a:pPr>
            <a:fld id="{CF9EFFCE-C9BF-440B-B1BE-522CDDE52869}" type="datetime">
              <a:rPr b="0" lang="en-IE" sz="900" spc="-1" strike="noStrike">
                <a:solidFill>
                  <a:srgbClr val="8b8b8b"/>
                </a:solidFill>
                <a:latin typeface="Calibri"/>
              </a:rPr>
              <a:t>16/02/24</a:t>
            </a:fld>
            <a:endParaRPr b="0" lang="en-IE" sz="900" spc="-1" strike="noStrike">
              <a:latin typeface="Times New Roman"/>
            </a:endParaRPr>
          </a:p>
        </p:txBody>
      </p:sp>
      <p:sp>
        <p:nvSpPr>
          <p:cNvPr id="44" name="PlaceHolder 4"/>
          <p:cNvSpPr>
            <a:spLocks noGrp="1"/>
          </p:cNvSpPr>
          <p:nvPr>
            <p:ph type="ftr"/>
          </p:nvPr>
        </p:nvSpPr>
        <p:spPr>
          <a:xfrm>
            <a:off x="3029040" y="6356520"/>
            <a:ext cx="3085920" cy="364680"/>
          </a:xfrm>
          <a:prstGeom prst="rect">
            <a:avLst/>
          </a:prstGeom>
        </p:spPr>
        <p:txBody>
          <a:bodyPr anchor="ctr"/>
          <a:p>
            <a:endParaRPr b="0" lang="en-IE" sz="2400" spc="-1" strike="noStrike">
              <a:latin typeface="Times New Roman"/>
            </a:endParaRPr>
          </a:p>
        </p:txBody>
      </p:sp>
      <p:sp>
        <p:nvSpPr>
          <p:cNvPr id="45" name="PlaceHolder 5"/>
          <p:cNvSpPr>
            <a:spLocks noGrp="1"/>
          </p:cNvSpPr>
          <p:nvPr>
            <p:ph type="sldNum"/>
          </p:nvPr>
        </p:nvSpPr>
        <p:spPr>
          <a:xfrm>
            <a:off x="6458040" y="6356520"/>
            <a:ext cx="2057040" cy="364680"/>
          </a:xfrm>
          <a:prstGeom prst="rect">
            <a:avLst/>
          </a:prstGeom>
        </p:spPr>
        <p:txBody>
          <a:bodyPr anchor="ctr"/>
          <a:p>
            <a:pPr algn="r">
              <a:lnSpc>
                <a:spcPct val="100000"/>
              </a:lnSpc>
            </a:pPr>
            <a:fld id="{76FC94B7-5A78-4D25-93D8-578EE78366CE}" type="slidenum">
              <a:rPr b="0" lang="en-IE" sz="900" spc="-1" strike="noStrike">
                <a:solidFill>
                  <a:srgbClr val="8b8b8b"/>
                </a:solidFill>
                <a:latin typeface="Calibri"/>
              </a:rPr>
              <a:t>1</a:t>
            </a:fld>
            <a:endParaRPr b="0" lang="en-IE"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dt"/>
          </p:nvPr>
        </p:nvSpPr>
        <p:spPr>
          <a:xfrm>
            <a:off x="628560" y="6356520"/>
            <a:ext cx="2057040" cy="364680"/>
          </a:xfrm>
          <a:prstGeom prst="rect">
            <a:avLst/>
          </a:prstGeom>
        </p:spPr>
        <p:txBody>
          <a:bodyPr anchor="ctr"/>
          <a:p>
            <a:pPr>
              <a:lnSpc>
                <a:spcPct val="100000"/>
              </a:lnSpc>
            </a:pPr>
            <a:fld id="{1239D590-BAFD-4C56-AC9C-828E1E4FB385}" type="datetime">
              <a:rPr b="0" lang="en-IE" sz="900" spc="-1" strike="noStrike">
                <a:solidFill>
                  <a:srgbClr val="8b8b8b"/>
                </a:solidFill>
                <a:latin typeface="Calibri"/>
              </a:rPr>
              <a:t>16/02/24</a:t>
            </a:fld>
            <a:endParaRPr b="0" lang="en-IE" sz="900" spc="-1" strike="noStrike">
              <a:latin typeface="Times New Roman"/>
            </a:endParaRPr>
          </a:p>
        </p:txBody>
      </p:sp>
      <p:sp>
        <p:nvSpPr>
          <p:cNvPr id="83" name="PlaceHolder 2"/>
          <p:cNvSpPr>
            <a:spLocks noGrp="1"/>
          </p:cNvSpPr>
          <p:nvPr>
            <p:ph type="ftr"/>
          </p:nvPr>
        </p:nvSpPr>
        <p:spPr>
          <a:xfrm>
            <a:off x="3029040" y="6356520"/>
            <a:ext cx="3085920" cy="364680"/>
          </a:xfrm>
          <a:prstGeom prst="rect">
            <a:avLst/>
          </a:prstGeom>
        </p:spPr>
        <p:txBody>
          <a:bodyPr anchor="ctr"/>
          <a:p>
            <a:endParaRPr b="0" lang="en-IE" sz="2400" spc="-1" strike="noStrike">
              <a:latin typeface="Times New Roman"/>
            </a:endParaRPr>
          </a:p>
        </p:txBody>
      </p:sp>
      <p:sp>
        <p:nvSpPr>
          <p:cNvPr id="84" name="PlaceHolder 3"/>
          <p:cNvSpPr>
            <a:spLocks noGrp="1"/>
          </p:cNvSpPr>
          <p:nvPr>
            <p:ph type="sldNum"/>
          </p:nvPr>
        </p:nvSpPr>
        <p:spPr>
          <a:xfrm>
            <a:off x="6458040" y="6356520"/>
            <a:ext cx="2057040" cy="364680"/>
          </a:xfrm>
          <a:prstGeom prst="rect">
            <a:avLst/>
          </a:prstGeom>
        </p:spPr>
        <p:txBody>
          <a:bodyPr anchor="ctr"/>
          <a:p>
            <a:pPr algn="r">
              <a:lnSpc>
                <a:spcPct val="100000"/>
              </a:lnSpc>
            </a:pPr>
            <a:fld id="{5B1DE847-4B4D-4337-AE3C-8F143D580D1C}" type="slidenum">
              <a:rPr b="0" lang="en-IE" sz="900" spc="-1" strike="noStrike">
                <a:solidFill>
                  <a:srgbClr val="8b8b8b"/>
                </a:solidFill>
                <a:latin typeface="Calibri"/>
              </a:rPr>
              <a:t>1</a:t>
            </a:fld>
            <a:endParaRPr b="0" lang="en-IE" sz="900" spc="-1" strike="noStrike">
              <a:latin typeface="Times New Roman"/>
            </a:endParaRPr>
          </a:p>
        </p:txBody>
      </p:sp>
      <p:sp>
        <p:nvSpPr>
          <p:cNvPr id="85" name="PlaceHolder 4"/>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86"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100" spc="-1" strike="noStrike">
                <a:solidFill>
                  <a:srgbClr val="000000"/>
                </a:solidFill>
                <a:latin typeface="Calibri"/>
              </a:rPr>
              <a:t>Click to edit the outline text format</a:t>
            </a:r>
            <a:endParaRPr b="0" lang="en-US" sz="21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1500" spc="-1" strike="noStrike">
                <a:solidFill>
                  <a:srgbClr val="000000"/>
                </a:solidFill>
                <a:latin typeface="Calibri"/>
              </a:rPr>
              <a:t>Second Outline Level</a:t>
            </a:r>
            <a:endParaRPr b="0" lang="en-US" sz="15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350" spc="-1" strike="noStrike">
                <a:solidFill>
                  <a:srgbClr val="000000"/>
                </a:solidFill>
                <a:latin typeface="Calibri"/>
              </a:rPr>
              <a:t>Third Outline Level</a:t>
            </a:r>
            <a:endParaRPr b="0" lang="en-US" sz="135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350" spc="-1" strike="noStrike">
                <a:solidFill>
                  <a:srgbClr val="000000"/>
                </a:solidFill>
                <a:latin typeface="Calibri"/>
              </a:rPr>
              <a:t>Fourth Outline Level</a:t>
            </a:r>
            <a:endParaRPr b="0" lang="en-US" sz="135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628560" y="365040"/>
            <a:ext cx="7886520" cy="1325160"/>
          </a:xfrm>
          <a:prstGeom prst="rect">
            <a:avLst/>
          </a:prstGeom>
        </p:spPr>
        <p:txBody>
          <a:bodyPr anchor="ctr"/>
          <a:p>
            <a:pPr>
              <a:lnSpc>
                <a:spcPct val="90000"/>
              </a:lnSpc>
            </a:pPr>
            <a:r>
              <a:rPr b="0" lang="en-US" sz="3300" spc="-1" strike="noStrike">
                <a:solidFill>
                  <a:srgbClr val="000000"/>
                </a:solidFill>
                <a:latin typeface="Calibri Light"/>
              </a:rPr>
              <a:t>C</a:t>
            </a:r>
            <a:r>
              <a:rPr b="0" lang="en-US" sz="3300" spc="-1" strike="noStrike">
                <a:solidFill>
                  <a:srgbClr val="000000"/>
                </a:solidFill>
                <a:latin typeface="Calibri Light"/>
              </a:rPr>
              <a:t>li</a:t>
            </a:r>
            <a:r>
              <a:rPr b="0" lang="en-US" sz="3300" spc="-1" strike="noStrike">
                <a:solidFill>
                  <a:srgbClr val="000000"/>
                </a:solidFill>
                <a:latin typeface="Calibri Light"/>
              </a:rPr>
              <a:t>c</a:t>
            </a:r>
            <a:r>
              <a:rPr b="0" lang="en-US" sz="3300" spc="-1" strike="noStrike">
                <a:solidFill>
                  <a:srgbClr val="000000"/>
                </a:solidFill>
                <a:latin typeface="Calibri Light"/>
              </a:rPr>
              <a:t>k </a:t>
            </a:r>
            <a:r>
              <a:rPr b="0" lang="en-US" sz="3300" spc="-1" strike="noStrike">
                <a:solidFill>
                  <a:srgbClr val="000000"/>
                </a:solidFill>
                <a:latin typeface="Calibri Light"/>
              </a:rPr>
              <a:t>t</a:t>
            </a:r>
            <a:r>
              <a:rPr b="0" lang="en-US" sz="3300" spc="-1" strike="noStrike">
                <a:solidFill>
                  <a:srgbClr val="000000"/>
                </a:solidFill>
                <a:latin typeface="Calibri Light"/>
              </a:rPr>
              <a:t>o </a:t>
            </a:r>
            <a:r>
              <a:rPr b="0" lang="en-US" sz="3300" spc="-1" strike="noStrike">
                <a:solidFill>
                  <a:srgbClr val="000000"/>
                </a:solidFill>
                <a:latin typeface="Calibri Light"/>
              </a:rPr>
              <a:t>e</a:t>
            </a:r>
            <a:r>
              <a:rPr b="0" lang="en-US" sz="3300" spc="-1" strike="noStrike">
                <a:solidFill>
                  <a:srgbClr val="000000"/>
                </a:solidFill>
                <a:latin typeface="Calibri Light"/>
              </a:rPr>
              <a:t>d</a:t>
            </a:r>
            <a:r>
              <a:rPr b="0" lang="en-US" sz="3300" spc="-1" strike="noStrike">
                <a:solidFill>
                  <a:srgbClr val="000000"/>
                </a:solidFill>
                <a:latin typeface="Calibri Light"/>
              </a:rPr>
              <a:t>it </a:t>
            </a:r>
            <a:r>
              <a:rPr b="0" lang="en-US" sz="3300" spc="-1" strike="noStrike">
                <a:solidFill>
                  <a:srgbClr val="000000"/>
                </a:solidFill>
                <a:latin typeface="Calibri Light"/>
              </a:rPr>
              <a:t>M</a:t>
            </a:r>
            <a:r>
              <a:rPr b="0" lang="en-US" sz="3300" spc="-1" strike="noStrike">
                <a:solidFill>
                  <a:srgbClr val="000000"/>
                </a:solidFill>
                <a:latin typeface="Calibri Light"/>
              </a:rPr>
              <a:t>a</a:t>
            </a:r>
            <a:r>
              <a:rPr b="0" lang="en-US" sz="3300" spc="-1" strike="noStrike">
                <a:solidFill>
                  <a:srgbClr val="000000"/>
                </a:solidFill>
                <a:latin typeface="Calibri Light"/>
              </a:rPr>
              <a:t>s</a:t>
            </a:r>
            <a:r>
              <a:rPr b="0" lang="en-US" sz="3300" spc="-1" strike="noStrike">
                <a:solidFill>
                  <a:srgbClr val="000000"/>
                </a:solidFill>
                <a:latin typeface="Calibri Light"/>
              </a:rPr>
              <a:t>t</a:t>
            </a:r>
            <a:r>
              <a:rPr b="0" lang="en-US" sz="3300" spc="-1" strike="noStrike">
                <a:solidFill>
                  <a:srgbClr val="000000"/>
                </a:solidFill>
                <a:latin typeface="Calibri Light"/>
              </a:rPr>
              <a:t>e</a:t>
            </a:r>
            <a:r>
              <a:rPr b="0" lang="en-US" sz="3300" spc="-1" strike="noStrike">
                <a:solidFill>
                  <a:srgbClr val="000000"/>
                </a:solidFill>
                <a:latin typeface="Calibri Light"/>
              </a:rPr>
              <a:t>r </a:t>
            </a:r>
            <a:r>
              <a:rPr b="0" lang="en-US" sz="3300" spc="-1" strike="noStrike">
                <a:solidFill>
                  <a:srgbClr val="000000"/>
                </a:solidFill>
                <a:latin typeface="Calibri Light"/>
              </a:rPr>
              <a:t>ti</a:t>
            </a:r>
            <a:r>
              <a:rPr b="0" lang="en-US" sz="3300" spc="-1" strike="noStrike">
                <a:solidFill>
                  <a:srgbClr val="000000"/>
                </a:solidFill>
                <a:latin typeface="Calibri Light"/>
              </a:rPr>
              <a:t>tl</a:t>
            </a:r>
            <a:r>
              <a:rPr b="0" lang="en-US" sz="3300" spc="-1" strike="noStrike">
                <a:solidFill>
                  <a:srgbClr val="000000"/>
                </a:solidFill>
                <a:latin typeface="Calibri Light"/>
              </a:rPr>
              <a:t>e </a:t>
            </a:r>
            <a:r>
              <a:rPr b="0" lang="en-US" sz="3300" spc="-1" strike="noStrike">
                <a:solidFill>
                  <a:srgbClr val="000000"/>
                </a:solidFill>
                <a:latin typeface="Calibri Light"/>
              </a:rPr>
              <a:t>s</a:t>
            </a:r>
            <a:r>
              <a:rPr b="0" lang="en-US" sz="3300" spc="-1" strike="noStrike">
                <a:solidFill>
                  <a:srgbClr val="000000"/>
                </a:solidFill>
                <a:latin typeface="Calibri Light"/>
              </a:rPr>
              <a:t>t</a:t>
            </a:r>
            <a:r>
              <a:rPr b="0" lang="en-US" sz="3300" spc="-1" strike="noStrike">
                <a:solidFill>
                  <a:srgbClr val="000000"/>
                </a:solidFill>
                <a:latin typeface="Calibri Light"/>
              </a:rPr>
              <a:t>y</a:t>
            </a:r>
            <a:r>
              <a:rPr b="0" lang="en-US" sz="3300" spc="-1" strike="noStrike">
                <a:solidFill>
                  <a:srgbClr val="000000"/>
                </a:solidFill>
                <a:latin typeface="Calibri Light"/>
              </a:rPr>
              <a:t>l</a:t>
            </a:r>
            <a:r>
              <a:rPr b="0" lang="en-US" sz="3300" spc="-1" strike="noStrike">
                <a:solidFill>
                  <a:srgbClr val="000000"/>
                </a:solidFill>
                <a:latin typeface="Calibri Light"/>
              </a:rPr>
              <a:t>e</a:t>
            </a:r>
            <a:endParaRPr b="0" lang="en-US" sz="3300" spc="-1" strike="noStrike">
              <a:solidFill>
                <a:srgbClr val="000000"/>
              </a:solidFill>
              <a:latin typeface="Calibri"/>
            </a:endParaRPr>
          </a:p>
        </p:txBody>
      </p:sp>
      <p:sp>
        <p:nvSpPr>
          <p:cNvPr id="124" name="PlaceHolder 2"/>
          <p:cNvSpPr>
            <a:spLocks noGrp="1"/>
          </p:cNvSpPr>
          <p:nvPr>
            <p:ph type="body"/>
          </p:nvPr>
        </p:nvSpPr>
        <p:spPr>
          <a:xfrm>
            <a:off x="628560" y="1825560"/>
            <a:ext cx="7886520" cy="4350960"/>
          </a:xfrm>
          <a:prstGeom prst="rect">
            <a:avLst/>
          </a:prstGeom>
        </p:spPr>
        <p:txBody>
          <a:bodyPr/>
          <a:p>
            <a:pPr marL="171360" indent="-171000">
              <a:lnSpc>
                <a:spcPct val="90000"/>
              </a:lnSpc>
              <a:spcBef>
                <a:spcPts val="751"/>
              </a:spcBef>
              <a:buClr>
                <a:srgbClr val="000000"/>
              </a:buClr>
              <a:buFont typeface="Arial"/>
              <a:buChar char="•"/>
            </a:pPr>
            <a:r>
              <a:rPr b="0" lang="en-US" sz="2100" spc="-1" strike="noStrike">
                <a:solidFill>
                  <a:srgbClr val="000000"/>
                </a:solidFill>
                <a:latin typeface="Calibri"/>
              </a:rPr>
              <a:t>Click to edit Master text styles</a:t>
            </a:r>
            <a:endParaRPr b="0" lang="en-US" sz="2100" spc="-1" strike="noStrike">
              <a:solidFill>
                <a:srgbClr val="000000"/>
              </a:solidFill>
              <a:latin typeface="Calibri"/>
            </a:endParaRPr>
          </a:p>
          <a:p>
            <a:pPr lvl="1" marL="514440" indent="-171000">
              <a:lnSpc>
                <a:spcPct val="90000"/>
              </a:lnSpc>
              <a:spcBef>
                <a:spcPts val="374"/>
              </a:spcBef>
              <a:buClr>
                <a:srgbClr val="000000"/>
              </a:buClr>
              <a:buFont typeface="Arial"/>
              <a:buChar char="•"/>
            </a:pPr>
            <a:r>
              <a:rPr b="0" lang="en-US" sz="1800" spc="-1" strike="noStrike">
                <a:solidFill>
                  <a:srgbClr val="000000"/>
                </a:solidFill>
                <a:latin typeface="Calibri"/>
              </a:rPr>
              <a:t>Second level</a:t>
            </a:r>
            <a:endParaRPr b="0" lang="en-US" sz="1800" spc="-1" strike="noStrike">
              <a:solidFill>
                <a:srgbClr val="000000"/>
              </a:solidFill>
              <a:latin typeface="Calibri"/>
            </a:endParaRPr>
          </a:p>
          <a:p>
            <a:pPr lvl="2" marL="857160" indent="-171000">
              <a:lnSpc>
                <a:spcPct val="90000"/>
              </a:lnSpc>
              <a:spcBef>
                <a:spcPts val="374"/>
              </a:spcBef>
              <a:buClr>
                <a:srgbClr val="000000"/>
              </a:buClr>
              <a:buFont typeface="Arial"/>
              <a:buChar char="•"/>
            </a:pPr>
            <a:r>
              <a:rPr b="0" lang="en-US" sz="1500" spc="-1" strike="noStrike">
                <a:solidFill>
                  <a:srgbClr val="000000"/>
                </a:solidFill>
                <a:latin typeface="Calibri"/>
              </a:rPr>
              <a:t>Third level</a:t>
            </a:r>
            <a:endParaRPr b="0" lang="en-US" sz="1500" spc="-1" strike="noStrike">
              <a:solidFill>
                <a:srgbClr val="000000"/>
              </a:solidFill>
              <a:latin typeface="Calibri"/>
            </a:endParaRPr>
          </a:p>
          <a:p>
            <a:pPr lvl="3" marL="1200240" indent="-171000">
              <a:lnSpc>
                <a:spcPct val="90000"/>
              </a:lnSpc>
              <a:spcBef>
                <a:spcPts val="374"/>
              </a:spcBef>
              <a:buClr>
                <a:srgbClr val="000000"/>
              </a:buClr>
              <a:buFont typeface="Arial"/>
              <a:buChar char="•"/>
            </a:pPr>
            <a:r>
              <a:rPr b="0" lang="en-US" sz="1350" spc="-1" strike="noStrike">
                <a:solidFill>
                  <a:srgbClr val="000000"/>
                </a:solidFill>
                <a:latin typeface="Calibri"/>
              </a:rPr>
              <a:t>Fourth level</a:t>
            </a:r>
            <a:endParaRPr b="0" lang="en-US" sz="1350" spc="-1" strike="noStrike">
              <a:solidFill>
                <a:srgbClr val="000000"/>
              </a:solidFill>
              <a:latin typeface="Calibri"/>
            </a:endParaRPr>
          </a:p>
          <a:p>
            <a:pPr lvl="4" marL="1542960" indent="-171000">
              <a:lnSpc>
                <a:spcPct val="90000"/>
              </a:lnSpc>
              <a:spcBef>
                <a:spcPts val="374"/>
              </a:spcBef>
              <a:buClr>
                <a:srgbClr val="000000"/>
              </a:buClr>
              <a:buFont typeface="Arial"/>
              <a:buChar char="•"/>
            </a:pPr>
            <a:r>
              <a:rPr b="0" lang="en-US" sz="1350" spc="-1" strike="noStrike">
                <a:solidFill>
                  <a:srgbClr val="000000"/>
                </a:solidFill>
                <a:latin typeface="Calibri"/>
              </a:rPr>
              <a:t>Fifth level</a:t>
            </a:r>
            <a:endParaRPr b="0" lang="en-US" sz="1350" spc="-1" strike="noStrike">
              <a:solidFill>
                <a:srgbClr val="000000"/>
              </a:solidFill>
              <a:latin typeface="Calibri"/>
            </a:endParaRPr>
          </a:p>
        </p:txBody>
      </p:sp>
      <p:sp>
        <p:nvSpPr>
          <p:cNvPr id="125" name="PlaceHolder 3"/>
          <p:cNvSpPr>
            <a:spLocks noGrp="1"/>
          </p:cNvSpPr>
          <p:nvPr>
            <p:ph type="dt"/>
          </p:nvPr>
        </p:nvSpPr>
        <p:spPr>
          <a:xfrm>
            <a:off x="628560" y="6356520"/>
            <a:ext cx="2057040" cy="364680"/>
          </a:xfrm>
          <a:prstGeom prst="rect">
            <a:avLst/>
          </a:prstGeom>
        </p:spPr>
        <p:txBody>
          <a:bodyPr anchor="ctr"/>
          <a:p>
            <a:pPr>
              <a:lnSpc>
                <a:spcPct val="100000"/>
              </a:lnSpc>
            </a:pPr>
            <a:fld id="{DF8E8E54-2F5D-4C17-9E5B-7FDD943628F1}" type="datetime">
              <a:rPr b="0" lang="en-IE" sz="900" spc="-1" strike="noStrike">
                <a:solidFill>
                  <a:srgbClr val="8b8b8b"/>
                </a:solidFill>
                <a:latin typeface="Calibri"/>
              </a:rPr>
              <a:t>16/02/24</a:t>
            </a:fld>
            <a:endParaRPr b="0" lang="en-IE" sz="900" spc="-1" strike="noStrike">
              <a:latin typeface="Times New Roman"/>
            </a:endParaRPr>
          </a:p>
        </p:txBody>
      </p:sp>
      <p:sp>
        <p:nvSpPr>
          <p:cNvPr id="126" name="PlaceHolder 4"/>
          <p:cNvSpPr>
            <a:spLocks noGrp="1"/>
          </p:cNvSpPr>
          <p:nvPr>
            <p:ph type="ftr"/>
          </p:nvPr>
        </p:nvSpPr>
        <p:spPr>
          <a:xfrm>
            <a:off x="3029040" y="6356520"/>
            <a:ext cx="3085920" cy="364680"/>
          </a:xfrm>
          <a:prstGeom prst="rect">
            <a:avLst/>
          </a:prstGeom>
        </p:spPr>
        <p:txBody>
          <a:bodyPr anchor="ctr"/>
          <a:p>
            <a:endParaRPr b="0" lang="en-IE" sz="2400" spc="-1" strike="noStrike">
              <a:latin typeface="Times New Roman"/>
            </a:endParaRPr>
          </a:p>
        </p:txBody>
      </p:sp>
      <p:sp>
        <p:nvSpPr>
          <p:cNvPr id="127" name="PlaceHolder 5"/>
          <p:cNvSpPr>
            <a:spLocks noGrp="1"/>
          </p:cNvSpPr>
          <p:nvPr>
            <p:ph type="sldNum"/>
          </p:nvPr>
        </p:nvSpPr>
        <p:spPr>
          <a:xfrm>
            <a:off x="6458040" y="6356520"/>
            <a:ext cx="2057040" cy="364680"/>
          </a:xfrm>
          <a:prstGeom prst="rect">
            <a:avLst/>
          </a:prstGeom>
        </p:spPr>
        <p:txBody>
          <a:bodyPr anchor="ctr"/>
          <a:p>
            <a:pPr algn="r">
              <a:lnSpc>
                <a:spcPct val="100000"/>
              </a:lnSpc>
            </a:pPr>
            <a:fld id="{70C225DC-0423-4DF8-B1E3-2A493C292849}" type="slidenum">
              <a:rPr b="0" lang="en-IE" sz="900" spc="-1" strike="noStrike">
                <a:solidFill>
                  <a:srgbClr val="8b8b8b"/>
                </a:solidFill>
                <a:latin typeface="Calibri"/>
              </a:rPr>
              <a:t>1</a:t>
            </a:fld>
            <a:endParaRPr b="0" lang="en-IE"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Relationship Id="rId3"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Relationship Id="rId3"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Relationship Id="rId3"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image" Target="../media/image9.wmf"/><Relationship Id="rId2"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6.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5.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0" name="CustomShape 1"/>
          <p:cNvSpPr/>
          <p:nvPr/>
        </p:nvSpPr>
        <p:spPr>
          <a:xfrm>
            <a:off x="0" y="0"/>
            <a:ext cx="914364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71" name="CustomShape 2"/>
          <p:cNvSpPr/>
          <p:nvPr/>
        </p:nvSpPr>
        <p:spPr>
          <a:xfrm rot="10800000">
            <a:off x="360" y="-22320"/>
            <a:ext cx="9143640" cy="4373640"/>
          </a:xfrm>
          <a:prstGeom prst="rect">
            <a:avLst/>
          </a:prstGeom>
          <a:gradFill rotWithShape="0">
            <a:gsLst>
              <a:gs pos="0">
                <a:schemeClr val="accent1">
                  <a:lumMod val="75000"/>
                </a:schemeClr>
              </a:gs>
              <a:gs pos="100000">
                <a:srgbClr val="000000"/>
              </a:gs>
            </a:gsLst>
            <a:lin ang="4200000"/>
          </a:gradFill>
          <a:ln>
            <a:noFill/>
          </a:ln>
        </p:spPr>
        <p:style>
          <a:lnRef idx="2">
            <a:schemeClr val="accent1">
              <a:shade val="50000"/>
            </a:schemeClr>
          </a:lnRef>
          <a:fillRef idx="1">
            <a:schemeClr val="accent1"/>
          </a:fillRef>
          <a:effectRef idx="0">
            <a:schemeClr val="accent1"/>
          </a:effectRef>
          <a:fontRef idx="minor"/>
        </p:style>
      </p:sp>
      <p:sp>
        <p:nvSpPr>
          <p:cNvPr id="172" name="CustomShape 3"/>
          <p:cNvSpPr/>
          <p:nvPr/>
        </p:nvSpPr>
        <p:spPr>
          <a:xfrm rot="5400000">
            <a:off x="2385000" y="-2407680"/>
            <a:ext cx="4374360" cy="9143640"/>
          </a:xfrm>
          <a:prstGeom prst="rect">
            <a:avLst/>
          </a:prstGeom>
          <a:gradFill rotWithShape="0">
            <a:gsLst>
              <a:gs pos="40000">
                <a:schemeClr val="accent1">
                  <a:alpha val="0"/>
                </a:schemeClr>
              </a:gs>
              <a:gs pos="100000">
                <a:schemeClr val="accent1">
                  <a:lumMod val="75000"/>
                  <a:alpha val="52000"/>
                </a:schemeClr>
              </a:gs>
            </a:gsLst>
            <a:lin ang="7800000"/>
          </a:gradFill>
          <a:ln>
            <a:noFill/>
          </a:ln>
        </p:spPr>
        <p:style>
          <a:lnRef idx="2">
            <a:schemeClr val="accent1">
              <a:shade val="50000"/>
            </a:schemeClr>
          </a:lnRef>
          <a:fillRef idx="1">
            <a:schemeClr val="accent1"/>
          </a:fillRef>
          <a:effectRef idx="0">
            <a:schemeClr val="accent1"/>
          </a:effectRef>
          <a:fontRef idx="minor"/>
        </p:style>
      </p:sp>
      <p:sp>
        <p:nvSpPr>
          <p:cNvPr id="173" name="CustomShape 4"/>
          <p:cNvSpPr/>
          <p:nvPr/>
        </p:nvSpPr>
        <p:spPr>
          <a:xfrm rot="5400000">
            <a:off x="2556000" y="-2236680"/>
            <a:ext cx="4373640" cy="8802000"/>
          </a:xfrm>
          <a:prstGeom prst="rect">
            <a:avLst/>
          </a:prstGeom>
          <a:gradFill rotWithShape="0">
            <a:gsLst>
              <a:gs pos="17000">
                <a:schemeClr val="accent1">
                  <a:alpha val="0"/>
                </a:schemeClr>
              </a:gs>
              <a:gs pos="100000">
                <a:srgbClr val="000000">
                  <a:alpha val="37000"/>
                </a:srgbClr>
              </a:gs>
            </a:gsLst>
            <a:lin ang="13200000"/>
          </a:gradFill>
          <a:ln>
            <a:noFill/>
          </a:ln>
        </p:spPr>
        <p:style>
          <a:lnRef idx="2">
            <a:schemeClr val="accent1">
              <a:shade val="50000"/>
            </a:schemeClr>
          </a:lnRef>
          <a:fillRef idx="1">
            <a:schemeClr val="accent1"/>
          </a:fillRef>
          <a:effectRef idx="0">
            <a:schemeClr val="accent1"/>
          </a:effectRef>
          <a:fontRef idx="minor"/>
        </p:style>
      </p:sp>
      <p:sp>
        <p:nvSpPr>
          <p:cNvPr id="174" name="CustomShape 5"/>
          <p:cNvSpPr/>
          <p:nvPr/>
        </p:nvSpPr>
        <p:spPr>
          <a:xfrm>
            <a:off x="0" y="-22680"/>
            <a:ext cx="6406560" cy="4373640"/>
          </a:xfrm>
          <a:prstGeom prst="rect">
            <a:avLst/>
          </a:prstGeom>
          <a:gradFill rotWithShape="0">
            <a:gsLst>
              <a:gs pos="0">
                <a:schemeClr val="accent1">
                  <a:lumMod val="50000"/>
                  <a:alpha val="0"/>
                </a:schemeClr>
              </a:gs>
              <a:gs pos="100000">
                <a:srgbClr val="000000">
                  <a:alpha val="25000"/>
                </a:srgbClr>
              </a:gs>
            </a:gsLst>
            <a:lin ang="18600000"/>
          </a:gradFill>
          <a:ln>
            <a:noFill/>
          </a:ln>
        </p:spPr>
        <p:style>
          <a:lnRef idx="2">
            <a:schemeClr val="accent1">
              <a:shade val="50000"/>
            </a:schemeClr>
          </a:lnRef>
          <a:fillRef idx="1">
            <a:schemeClr val="accent1"/>
          </a:fillRef>
          <a:effectRef idx="0">
            <a:schemeClr val="accent1"/>
          </a:effectRef>
          <a:fontRef idx="minor"/>
        </p:style>
      </p:sp>
      <p:sp>
        <p:nvSpPr>
          <p:cNvPr id="175" name="CustomShape 6"/>
          <p:cNvSpPr/>
          <p:nvPr/>
        </p:nvSpPr>
        <p:spPr>
          <a:xfrm rot="12508800">
            <a:off x="4458960" y="-1031400"/>
            <a:ext cx="3742200" cy="4438800"/>
          </a:xfrm>
          <a:custGeom>
            <a:avLst/>
            <a:gdLst/>
            <a:ah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rotWithShape="0">
            <a:gsLst>
              <a:gs pos="0">
                <a:schemeClr val="accent1">
                  <a:alpha val="22000"/>
                </a:schemeClr>
              </a:gs>
              <a:gs pos="87000">
                <a:schemeClr val="accent1">
                  <a:lumMod val="60000"/>
                  <a:lumOff val="40000"/>
                  <a:alpha val="2000"/>
                </a:schemeClr>
              </a:gs>
            </a:gsLst>
            <a:lin ang="6690000"/>
          </a:gradFill>
          <a:ln>
            <a:noFill/>
          </a:ln>
        </p:spPr>
        <p:style>
          <a:lnRef idx="2">
            <a:schemeClr val="accent1">
              <a:shade val="50000"/>
            </a:schemeClr>
          </a:lnRef>
          <a:fillRef idx="1">
            <a:schemeClr val="accent1"/>
          </a:fillRef>
          <a:effectRef idx="0">
            <a:schemeClr val="accent1"/>
          </a:effectRef>
          <a:fontRef idx="minor"/>
        </p:style>
      </p:sp>
      <p:sp>
        <p:nvSpPr>
          <p:cNvPr id="176" name="TextShape 7"/>
          <p:cNvSpPr txBox="1"/>
          <p:nvPr/>
        </p:nvSpPr>
        <p:spPr>
          <a:xfrm>
            <a:off x="986040" y="735120"/>
            <a:ext cx="7539840" cy="2928240"/>
          </a:xfrm>
          <a:prstGeom prst="rect">
            <a:avLst/>
          </a:prstGeom>
          <a:noFill/>
          <a:ln>
            <a:noFill/>
          </a:ln>
        </p:spPr>
        <p:txBody>
          <a:bodyPr anchor="b">
            <a:normAutofit/>
          </a:bodyPr>
          <a:p>
            <a:pPr>
              <a:lnSpc>
                <a:spcPct val="90000"/>
              </a:lnSpc>
            </a:pPr>
            <a:r>
              <a:rPr b="0" lang="en-US" sz="4200" spc="-1" strike="noStrike">
                <a:solidFill>
                  <a:srgbClr val="ffffff"/>
                </a:solidFill>
                <a:latin typeface="Calibri Light"/>
              </a:rPr>
              <a:t>Data Structures</a:t>
            </a:r>
            <a:br/>
            <a:r>
              <a:rPr b="0" lang="en-US" sz="4200" spc="-1" strike="noStrike">
                <a:solidFill>
                  <a:srgbClr val="ffffff"/>
                </a:solidFill>
                <a:latin typeface="Calibri Light"/>
              </a:rPr>
              <a:t>And Algorithms</a:t>
            </a:r>
            <a:endParaRPr b="0" lang="en-US" sz="4200" spc="-1" strike="noStrike">
              <a:solidFill>
                <a:srgbClr val="000000"/>
              </a:solidFill>
              <a:latin typeface="Calibri"/>
            </a:endParaRPr>
          </a:p>
        </p:txBody>
      </p:sp>
      <p:sp>
        <p:nvSpPr>
          <p:cNvPr id="177" name="TextShape 8"/>
          <p:cNvSpPr txBox="1"/>
          <p:nvPr/>
        </p:nvSpPr>
        <p:spPr>
          <a:xfrm>
            <a:off x="1013040" y="4870800"/>
            <a:ext cx="7504200" cy="1458000"/>
          </a:xfrm>
          <a:prstGeom prst="rect">
            <a:avLst/>
          </a:prstGeom>
          <a:noFill/>
          <a:ln>
            <a:noFill/>
          </a:ln>
        </p:spPr>
        <p:txBody>
          <a:bodyPr anchor="ctr">
            <a:normAutofit/>
          </a:bodyPr>
          <a:p>
            <a:pPr>
              <a:lnSpc>
                <a:spcPct val="90000"/>
              </a:lnSpc>
              <a:spcBef>
                <a:spcPts val="751"/>
              </a:spcBef>
            </a:pPr>
            <a:r>
              <a:rPr b="0" lang="en-IE" sz="1800" spc="-1" strike="noStrike">
                <a:solidFill>
                  <a:srgbClr val="000000"/>
                </a:solidFill>
                <a:latin typeface="Calibri"/>
              </a:rPr>
              <a:t>Lecturer: Afshan Mehmood</a:t>
            </a:r>
            <a:endParaRPr b="0" lang="en-IE" sz="1800" spc="-1" strike="noStrike">
              <a:latin typeface="Arial"/>
            </a:endParaRPr>
          </a:p>
          <a:p>
            <a:pPr>
              <a:lnSpc>
                <a:spcPct val="90000"/>
              </a:lnSpc>
              <a:spcBef>
                <a:spcPts val="751"/>
              </a:spcBef>
            </a:pPr>
            <a:r>
              <a:rPr b="0" lang="en-IE" sz="1800" spc="-1" strike="noStrike">
                <a:solidFill>
                  <a:srgbClr val="000000"/>
                </a:solidFill>
                <a:latin typeface="Calibri"/>
              </a:rPr>
              <a:t>afshan.mehmood@griffith.ie</a:t>
            </a:r>
            <a:endParaRPr b="0" lang="en-IE"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628560" y="365040"/>
            <a:ext cx="7886520" cy="1325160"/>
          </a:xfrm>
          <a:prstGeom prst="rect">
            <a:avLst/>
          </a:prstGeom>
          <a:noFill/>
          <a:ln>
            <a:noFill/>
          </a:ln>
        </p:spPr>
        <p:txBody>
          <a:bodyPr anchor="ctr"/>
          <a:p>
            <a:pPr>
              <a:lnSpc>
                <a:spcPct val="90000"/>
              </a:lnSpc>
            </a:pPr>
            <a:r>
              <a:rPr b="0" lang="en-US" sz="3300" spc="-1" strike="noStrike">
                <a:solidFill>
                  <a:srgbClr val="000000"/>
                </a:solidFill>
                <a:latin typeface="Calibri Light"/>
              </a:rPr>
              <a:t>Constructors</a:t>
            </a:r>
            <a:endParaRPr b="0" lang="en-US" sz="3300" spc="-1" strike="noStrike">
              <a:solidFill>
                <a:srgbClr val="000000"/>
              </a:solidFill>
              <a:latin typeface="Calibri"/>
            </a:endParaRPr>
          </a:p>
        </p:txBody>
      </p:sp>
      <p:sp>
        <p:nvSpPr>
          <p:cNvPr id="219" name="TextShape 2"/>
          <p:cNvSpPr txBox="1"/>
          <p:nvPr/>
        </p:nvSpPr>
        <p:spPr>
          <a:xfrm>
            <a:off x="628560" y="1825560"/>
            <a:ext cx="7886520" cy="4350960"/>
          </a:xfrm>
          <a:prstGeom prst="rect">
            <a:avLst/>
          </a:prstGeom>
          <a:noFill/>
          <a:ln>
            <a:noFill/>
          </a:ln>
        </p:spPr>
        <p:txBody>
          <a:bodyPr/>
          <a:p>
            <a:pPr marL="171360" indent="-171000">
              <a:lnSpc>
                <a:spcPct val="90000"/>
              </a:lnSpc>
              <a:spcBef>
                <a:spcPts val="751"/>
              </a:spcBef>
              <a:buClr>
                <a:srgbClr val="000000"/>
              </a:buClr>
              <a:buFont typeface="Arial"/>
              <a:buChar char="•"/>
            </a:pPr>
            <a:r>
              <a:rPr b="0" lang="en-US" sz="2400" spc="-1" strike="noStrike">
                <a:solidFill>
                  <a:srgbClr val="000000"/>
                </a:solidFill>
                <a:latin typeface="Calibri"/>
              </a:rPr>
              <a:t>A class can have none, one or more constructors.</a:t>
            </a:r>
            <a:endParaRPr b="0" lang="en-US" sz="24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2400" spc="-1" strike="noStrike">
                <a:solidFill>
                  <a:srgbClr val="000000"/>
                </a:solidFill>
                <a:latin typeface="Calibri"/>
              </a:rPr>
              <a:t>If no constructor is declared (as in our </a:t>
            </a:r>
            <a:r>
              <a:rPr b="1" lang="en-US" sz="2400" spc="-1" strike="noStrike">
                <a:solidFill>
                  <a:srgbClr val="000000"/>
                </a:solidFill>
                <a:latin typeface="Calibri"/>
              </a:rPr>
              <a:t>Person </a:t>
            </a:r>
            <a:r>
              <a:rPr b="0" lang="en-US" sz="2400" spc="-1" strike="noStrike">
                <a:solidFill>
                  <a:srgbClr val="000000"/>
                </a:solidFill>
                <a:latin typeface="Calibri"/>
              </a:rPr>
              <a:t>class example), then Java compiler automatically adds a default constructor for that class.</a:t>
            </a:r>
            <a:endParaRPr b="0" lang="en-US" sz="24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2400" spc="-1" strike="noStrike">
                <a:solidFill>
                  <a:srgbClr val="000000"/>
                </a:solidFill>
                <a:latin typeface="Calibri"/>
              </a:rPr>
              <a:t>A default constructor is added only if no constructor is declared for that class.</a:t>
            </a:r>
            <a:endParaRPr b="0" lang="en-US" sz="24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2400" spc="-1" strike="noStrike">
                <a:solidFill>
                  <a:srgbClr val="000000"/>
                </a:solidFill>
                <a:latin typeface="Calibri"/>
              </a:rPr>
              <a:t>If more than one constructors are declared in a class, then they must have different argument lists i.e. different types and number of arguments.</a:t>
            </a:r>
            <a:endParaRPr b="0" lang="en-US" sz="2400" spc="-1" strike="noStrike">
              <a:solidFill>
                <a:srgbClr val="000000"/>
              </a:solidFill>
              <a:latin typeface="Calibri"/>
            </a:endParaRPr>
          </a:p>
          <a:p>
            <a:pPr>
              <a:lnSpc>
                <a:spcPct val="90000"/>
              </a:lnSpc>
              <a:spcBef>
                <a:spcPts val="751"/>
              </a:spcBef>
            </a:pPr>
            <a:endParaRPr b="0" lang="en-US" sz="2400" spc="-1" strike="noStrike">
              <a:solidFill>
                <a:srgbClr val="000000"/>
              </a:solidFill>
              <a:latin typeface="Calibri"/>
            </a:endParaRPr>
          </a:p>
          <a:p>
            <a:pPr>
              <a:lnSpc>
                <a:spcPct val="90000"/>
              </a:lnSpc>
              <a:spcBef>
                <a:spcPts val="751"/>
              </a:spcBef>
            </a:pPr>
            <a:endParaRPr b="0" lang="en-US" sz="2400" spc="-1" strike="noStrike">
              <a:solidFill>
                <a:srgbClr val="000000"/>
              </a:solidFill>
              <a:latin typeface="Calibri"/>
            </a:endParaRPr>
          </a:p>
          <a:p>
            <a:pPr>
              <a:lnSpc>
                <a:spcPct val="90000"/>
              </a:lnSpc>
              <a:spcBef>
                <a:spcPts val="751"/>
              </a:spcBef>
            </a:pPr>
            <a:endParaRPr b="0" lang="en-US" sz="2400" spc="-1" strike="noStrike">
              <a:solidFill>
                <a:srgbClr val="000000"/>
              </a:solidFill>
              <a:latin typeface="Calibri"/>
            </a:endParaRPr>
          </a:p>
        </p:txBody>
      </p:sp>
      <p:sp>
        <p:nvSpPr>
          <p:cNvPr id="220" name="TextShape 3"/>
          <p:cNvSpPr txBox="1"/>
          <p:nvPr/>
        </p:nvSpPr>
        <p:spPr>
          <a:xfrm>
            <a:off x="609480" y="6462720"/>
            <a:ext cx="2844360" cy="364680"/>
          </a:xfrm>
          <a:prstGeom prst="rect">
            <a:avLst/>
          </a:prstGeom>
          <a:noFill/>
          <a:ln>
            <a:noFill/>
          </a:ln>
        </p:spPr>
        <p:txBody>
          <a:bodyPr anchor="ctr"/>
          <a:p>
            <a:pPr>
              <a:lnSpc>
                <a:spcPct val="100000"/>
              </a:lnSpc>
            </a:pPr>
            <a:r>
              <a:rPr b="0" lang="en-IE" sz="1200" spc="-1" strike="noStrike">
                <a:solidFill>
                  <a:srgbClr val="a6a6a6"/>
                </a:solidFill>
                <a:latin typeface="Fira Sans Light"/>
                <a:ea typeface="Fira Sans Light"/>
              </a:rPr>
              <a:t>05/02/2018</a:t>
            </a:r>
            <a:endParaRPr b="0" lang="en-IE" sz="1200" spc="-1" strike="noStrike">
              <a:latin typeface="Times New Roman"/>
            </a:endParaRPr>
          </a:p>
        </p:txBody>
      </p:sp>
      <p:sp>
        <p:nvSpPr>
          <p:cNvPr id="221" name="TextShape 4"/>
          <p:cNvSpPr txBox="1"/>
          <p:nvPr/>
        </p:nvSpPr>
        <p:spPr>
          <a:xfrm>
            <a:off x="6458040" y="6356520"/>
            <a:ext cx="2057040" cy="364680"/>
          </a:xfrm>
          <a:prstGeom prst="rect">
            <a:avLst/>
          </a:prstGeom>
          <a:noFill/>
          <a:ln>
            <a:noFill/>
          </a:ln>
        </p:spPr>
        <p:txBody>
          <a:bodyPr anchor="ctr"/>
          <a:p>
            <a:pPr algn="r">
              <a:lnSpc>
                <a:spcPct val="100000"/>
              </a:lnSpc>
            </a:pPr>
            <a:fld id="{4D508086-C8AA-4349-9EF7-30475FFC20A6}" type="slidenum">
              <a:rPr b="0" lang="en-IE" sz="1200" spc="-1" strike="noStrike">
                <a:solidFill>
                  <a:srgbClr val="a8a8a8"/>
                </a:solidFill>
                <a:latin typeface="Fira Sans Light"/>
                <a:ea typeface="Fira Sans Light"/>
              </a:rPr>
              <a:t>1</a:t>
            </a:fld>
            <a:endParaRPr b="0" lang="en-IE" sz="1200" spc="-1" strike="noStrike">
              <a:latin typeface="Times New Roman"/>
            </a:endParaRPr>
          </a:p>
        </p:txBody>
      </p:sp>
    </p:spTree>
  </p:cSld>
  <p:timing>
    <p:tnLst>
      <p:par>
        <p:cTn id="111" dur="indefinite" restart="never" nodeType="tmRoot">
          <p:childTnLst>
            <p:seq>
              <p:cTn id="112" dur="indefinite" nodeType="mainSeq">
                <p:childTnLst>
                  <p:par>
                    <p:cTn id="113" fill="hold">
                      <p:stCondLst>
                        <p:cond delay="indefinite"/>
                      </p:stCondLst>
                      <p:childTnLst>
                        <p:par>
                          <p:cTn id="114" fill="hold">
                            <p:stCondLst>
                              <p:cond delay="0"/>
                            </p:stCondLst>
                            <p:childTnLst>
                              <p:par>
                                <p:cTn id="115" nodeType="clickEffect" fill="hold" presetClass="entr" presetID="1">
                                  <p:stCondLst>
                                    <p:cond delay="0"/>
                                  </p:stCondLst>
                                  <p:childTnLst>
                                    <p:set>
                                      <p:cBhvr>
                                        <p:cTn id="116" dur="1" fill="hold">
                                          <p:stCondLst>
                                            <p:cond delay="0"/>
                                          </p:stCondLst>
                                        </p:cTn>
                                        <p:tgtEl>
                                          <p:spTgt spid="219">
                                            <p:txEl>
                                              <p:pRg st="1" end="1"/>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nodeType="clickEffect" fill="hold" presetClass="entr" presetID="1">
                                  <p:stCondLst>
                                    <p:cond delay="0"/>
                                  </p:stCondLst>
                                  <p:childTnLst>
                                    <p:set>
                                      <p:cBhvr>
                                        <p:cTn id="120" dur="1" fill="hold">
                                          <p:stCondLst>
                                            <p:cond delay="0"/>
                                          </p:stCondLst>
                                        </p:cTn>
                                        <p:tgtEl>
                                          <p:spTgt spid="219">
                                            <p:txEl>
                                              <p:pRg st="2" end="2"/>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nodeType="clickEffect" fill="hold" presetClass="entr" presetID="1">
                                  <p:stCondLst>
                                    <p:cond delay="0"/>
                                  </p:stCondLst>
                                  <p:childTnLst>
                                    <p:set>
                                      <p:cBhvr>
                                        <p:cTn id="124" dur="1" fill="hold">
                                          <p:stCondLst>
                                            <p:cond delay="0"/>
                                          </p:stCondLst>
                                        </p:cTn>
                                        <p:tgtEl>
                                          <p:spTgt spid="219">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TextShape 1"/>
          <p:cNvSpPr txBox="1"/>
          <p:nvPr/>
        </p:nvSpPr>
        <p:spPr>
          <a:xfrm>
            <a:off x="628560" y="365040"/>
            <a:ext cx="7886520" cy="1325160"/>
          </a:xfrm>
          <a:prstGeom prst="rect">
            <a:avLst/>
          </a:prstGeom>
          <a:noFill/>
          <a:ln>
            <a:noFill/>
          </a:ln>
        </p:spPr>
        <p:txBody>
          <a:bodyPr anchor="ctr"/>
          <a:p>
            <a:pPr>
              <a:lnSpc>
                <a:spcPct val="90000"/>
              </a:lnSpc>
            </a:pPr>
            <a:r>
              <a:rPr b="0" lang="en-US" sz="3300" spc="-1" strike="noStrike">
                <a:solidFill>
                  <a:srgbClr val="000000"/>
                </a:solidFill>
                <a:latin typeface="Calibri Light"/>
              </a:rPr>
              <a:t>D</a:t>
            </a:r>
            <a:r>
              <a:rPr b="0" lang="en-US" sz="3300" spc="-1" strike="noStrike">
                <a:solidFill>
                  <a:srgbClr val="000000"/>
                </a:solidFill>
                <a:latin typeface="Calibri Light"/>
              </a:rPr>
              <a:t>e</a:t>
            </a:r>
            <a:r>
              <a:rPr b="0" lang="en-US" sz="3300" spc="-1" strike="noStrike">
                <a:solidFill>
                  <a:srgbClr val="000000"/>
                </a:solidFill>
                <a:latin typeface="Calibri Light"/>
              </a:rPr>
              <a:t>fi</a:t>
            </a:r>
            <a:r>
              <a:rPr b="0" lang="en-US" sz="3300" spc="-1" strike="noStrike">
                <a:solidFill>
                  <a:srgbClr val="000000"/>
                </a:solidFill>
                <a:latin typeface="Calibri Light"/>
              </a:rPr>
              <a:t>n</a:t>
            </a:r>
            <a:r>
              <a:rPr b="0" lang="en-US" sz="3300" spc="-1" strike="noStrike">
                <a:solidFill>
                  <a:srgbClr val="000000"/>
                </a:solidFill>
                <a:latin typeface="Calibri Light"/>
              </a:rPr>
              <a:t>i</a:t>
            </a:r>
            <a:r>
              <a:rPr b="0" lang="en-US" sz="3300" spc="-1" strike="noStrike">
                <a:solidFill>
                  <a:srgbClr val="000000"/>
                </a:solidFill>
                <a:latin typeface="Calibri Light"/>
              </a:rPr>
              <a:t>n</a:t>
            </a:r>
            <a:r>
              <a:rPr b="0" lang="en-US" sz="3300" spc="-1" strike="noStrike">
                <a:solidFill>
                  <a:srgbClr val="000000"/>
                </a:solidFill>
                <a:latin typeface="Calibri Light"/>
              </a:rPr>
              <a:t>g </a:t>
            </a:r>
            <a:r>
              <a:rPr b="0" lang="en-US" sz="3300" spc="-1" strike="noStrike">
                <a:solidFill>
                  <a:srgbClr val="000000"/>
                </a:solidFill>
                <a:latin typeface="Calibri Light"/>
              </a:rPr>
              <a:t>C</a:t>
            </a:r>
            <a:r>
              <a:rPr b="0" lang="en-US" sz="3300" spc="-1" strike="noStrike">
                <a:solidFill>
                  <a:srgbClr val="000000"/>
                </a:solidFill>
                <a:latin typeface="Calibri Light"/>
              </a:rPr>
              <a:t>l</a:t>
            </a:r>
            <a:r>
              <a:rPr b="0" lang="en-US" sz="3300" spc="-1" strike="noStrike">
                <a:solidFill>
                  <a:srgbClr val="000000"/>
                </a:solidFill>
                <a:latin typeface="Calibri Light"/>
              </a:rPr>
              <a:t>a</a:t>
            </a:r>
            <a:r>
              <a:rPr b="0" lang="en-US" sz="3300" spc="-1" strike="noStrike">
                <a:solidFill>
                  <a:srgbClr val="000000"/>
                </a:solidFill>
                <a:latin typeface="Calibri Light"/>
              </a:rPr>
              <a:t>s</a:t>
            </a:r>
            <a:r>
              <a:rPr b="0" lang="en-US" sz="3300" spc="-1" strike="noStrike">
                <a:solidFill>
                  <a:srgbClr val="000000"/>
                </a:solidFill>
                <a:latin typeface="Calibri Light"/>
              </a:rPr>
              <a:t>s</a:t>
            </a:r>
            <a:r>
              <a:rPr b="0" lang="en-US" sz="3300" spc="-1" strike="noStrike">
                <a:solidFill>
                  <a:srgbClr val="000000"/>
                </a:solidFill>
                <a:latin typeface="Calibri Light"/>
              </a:rPr>
              <a:t>e</a:t>
            </a:r>
            <a:r>
              <a:rPr b="0" lang="en-US" sz="3300" spc="-1" strike="noStrike">
                <a:solidFill>
                  <a:srgbClr val="000000"/>
                </a:solidFill>
                <a:latin typeface="Calibri Light"/>
              </a:rPr>
              <a:t>s</a:t>
            </a:r>
            <a:endParaRPr b="0" lang="en-US" sz="3300" spc="-1" strike="noStrike">
              <a:solidFill>
                <a:srgbClr val="000000"/>
              </a:solidFill>
              <a:latin typeface="Calibri"/>
            </a:endParaRPr>
          </a:p>
        </p:txBody>
      </p:sp>
      <p:sp>
        <p:nvSpPr>
          <p:cNvPr id="223" name="TextShape 2"/>
          <p:cNvSpPr txBox="1"/>
          <p:nvPr/>
        </p:nvSpPr>
        <p:spPr>
          <a:xfrm>
            <a:off x="752400" y="1423800"/>
            <a:ext cx="7314840" cy="3442320"/>
          </a:xfrm>
          <a:prstGeom prst="rect">
            <a:avLst/>
          </a:prstGeom>
          <a:noFill/>
          <a:ln>
            <a:noFill/>
          </a:ln>
        </p:spPr>
        <p:txBody>
          <a:bodyPr>
            <a:normAutofit/>
          </a:bodyPr>
          <a:p>
            <a:pPr marL="171360" indent="-171000">
              <a:lnSpc>
                <a:spcPct val="90000"/>
              </a:lnSpc>
              <a:spcBef>
                <a:spcPts val="751"/>
              </a:spcBef>
              <a:buClr>
                <a:srgbClr val="000000"/>
              </a:buClr>
              <a:buFont typeface="Arial"/>
              <a:buChar char="•"/>
            </a:pPr>
            <a:r>
              <a:rPr b="0" lang="en-US" sz="2100" spc="-1" strike="noStrike">
                <a:solidFill>
                  <a:srgbClr val="000000"/>
                </a:solidFill>
                <a:latin typeface="Calibri"/>
              </a:rPr>
              <a:t>The Person class with a two-argument constructor.</a:t>
            </a:r>
            <a:endParaRPr b="0" lang="en-US" sz="2100" spc="-1" strike="noStrike">
              <a:solidFill>
                <a:srgbClr val="000000"/>
              </a:solidFill>
              <a:latin typeface="Calibri"/>
            </a:endParaRPr>
          </a:p>
          <a:p>
            <a:pPr>
              <a:lnSpc>
                <a:spcPct val="90000"/>
              </a:lnSpc>
              <a:spcBef>
                <a:spcPts val="751"/>
              </a:spcBef>
            </a:pPr>
            <a:endParaRPr b="0" lang="en-US" sz="2100" spc="-1" strike="noStrike">
              <a:solidFill>
                <a:srgbClr val="000000"/>
              </a:solidFill>
              <a:latin typeface="Calibri"/>
            </a:endParaRPr>
          </a:p>
          <a:p>
            <a:pPr>
              <a:lnSpc>
                <a:spcPct val="90000"/>
              </a:lnSpc>
              <a:spcBef>
                <a:spcPts val="751"/>
              </a:spcBef>
            </a:pPr>
            <a:endParaRPr b="0" lang="en-US" sz="2100" spc="-1" strike="noStrike">
              <a:solidFill>
                <a:srgbClr val="000000"/>
              </a:solidFill>
              <a:latin typeface="Calibri"/>
            </a:endParaRPr>
          </a:p>
          <a:p>
            <a:pPr>
              <a:lnSpc>
                <a:spcPct val="90000"/>
              </a:lnSpc>
              <a:spcBef>
                <a:spcPts val="751"/>
              </a:spcBef>
            </a:pPr>
            <a:endParaRPr b="0" lang="en-US" sz="2100" spc="-1" strike="noStrike">
              <a:solidFill>
                <a:srgbClr val="000000"/>
              </a:solidFill>
              <a:latin typeface="Calibri"/>
            </a:endParaRPr>
          </a:p>
        </p:txBody>
      </p:sp>
      <p:sp>
        <p:nvSpPr>
          <p:cNvPr id="224" name="TextShape 3"/>
          <p:cNvSpPr txBox="1"/>
          <p:nvPr/>
        </p:nvSpPr>
        <p:spPr>
          <a:xfrm>
            <a:off x="609480" y="6462720"/>
            <a:ext cx="2844360" cy="364680"/>
          </a:xfrm>
          <a:prstGeom prst="rect">
            <a:avLst/>
          </a:prstGeom>
          <a:noFill/>
          <a:ln>
            <a:noFill/>
          </a:ln>
        </p:spPr>
        <p:txBody>
          <a:bodyPr anchor="ctr"/>
          <a:p>
            <a:pPr>
              <a:lnSpc>
                <a:spcPct val="100000"/>
              </a:lnSpc>
            </a:pPr>
            <a:r>
              <a:rPr b="0" lang="en-IE" sz="1200" spc="-1" strike="noStrike">
                <a:solidFill>
                  <a:srgbClr val="a6a6a6"/>
                </a:solidFill>
                <a:latin typeface="Fira Sans Light"/>
                <a:ea typeface="Fira Sans Light"/>
              </a:rPr>
              <a:t>05/02/2018</a:t>
            </a:r>
            <a:endParaRPr b="0" lang="en-IE" sz="1200" spc="-1" strike="noStrike">
              <a:latin typeface="Times New Roman"/>
            </a:endParaRPr>
          </a:p>
        </p:txBody>
      </p:sp>
      <p:sp>
        <p:nvSpPr>
          <p:cNvPr id="225" name="TextShape 4"/>
          <p:cNvSpPr txBox="1"/>
          <p:nvPr/>
        </p:nvSpPr>
        <p:spPr>
          <a:xfrm>
            <a:off x="6458040" y="6356520"/>
            <a:ext cx="2057040" cy="364680"/>
          </a:xfrm>
          <a:prstGeom prst="rect">
            <a:avLst/>
          </a:prstGeom>
          <a:noFill/>
          <a:ln>
            <a:noFill/>
          </a:ln>
        </p:spPr>
        <p:txBody>
          <a:bodyPr anchor="ctr"/>
          <a:p>
            <a:pPr algn="r">
              <a:lnSpc>
                <a:spcPct val="100000"/>
              </a:lnSpc>
            </a:pPr>
            <a:fld id="{6FB3D8EA-8C69-40F0-A900-897336135717}" type="slidenum">
              <a:rPr b="0" lang="en-IE" sz="1200" spc="-1" strike="noStrike">
                <a:solidFill>
                  <a:srgbClr val="a8a8a8"/>
                </a:solidFill>
                <a:latin typeface="Fira Sans Light"/>
                <a:ea typeface="Fira Sans Light"/>
              </a:rPr>
              <a:t>1</a:t>
            </a:fld>
            <a:endParaRPr b="0" lang="en-IE" sz="1200" spc="-1" strike="noStrike">
              <a:latin typeface="Times New Roman"/>
            </a:endParaRPr>
          </a:p>
        </p:txBody>
      </p:sp>
      <p:sp>
        <p:nvSpPr>
          <p:cNvPr id="226" name="CustomShape 5"/>
          <p:cNvSpPr/>
          <p:nvPr/>
        </p:nvSpPr>
        <p:spPr>
          <a:xfrm>
            <a:off x="845280" y="1953720"/>
            <a:ext cx="7355880" cy="4835880"/>
          </a:xfrm>
          <a:prstGeom prst="rect">
            <a:avLst/>
          </a:prstGeom>
          <a:noFill/>
          <a:ln>
            <a:noFill/>
          </a:ln>
        </p:spPr>
        <p:style>
          <a:lnRef idx="0"/>
          <a:fillRef idx="0"/>
          <a:effectRef idx="0"/>
          <a:fontRef idx="minor"/>
        </p:style>
        <p:txBody>
          <a:bodyPr lIns="90000" rIns="90000" tIns="45000" bIns="45000"/>
          <a:p>
            <a:pPr>
              <a:lnSpc>
                <a:spcPct val="150000"/>
              </a:lnSpc>
            </a:pPr>
            <a:r>
              <a:rPr b="1" lang="en-IE" sz="1600" spc="-1" strike="noStrike">
                <a:solidFill>
                  <a:srgbClr val="000000"/>
                </a:solidFill>
                <a:latin typeface="Courier Prime"/>
                <a:ea typeface="Courier Prime"/>
              </a:rPr>
              <a:t>public class Person{</a:t>
            </a:r>
            <a:endParaRPr b="0" lang="en-IE" sz="1600" spc="-1" strike="noStrike">
              <a:latin typeface="Arial"/>
            </a:endParaRPr>
          </a:p>
          <a:p>
            <a:pPr>
              <a:lnSpc>
                <a:spcPct val="150000"/>
              </a:lnSpc>
            </a:pPr>
            <a:r>
              <a:rPr b="1" lang="en-IE" sz="1600" spc="-1" strike="noStrike">
                <a:solidFill>
                  <a:srgbClr val="000000"/>
                </a:solidFill>
                <a:latin typeface="Courier Prime"/>
                <a:ea typeface="Courier Prime"/>
              </a:rPr>
              <a:t>	</a:t>
            </a:r>
            <a:r>
              <a:rPr b="1" lang="en-IE" sz="1600" spc="-1" strike="noStrike">
                <a:solidFill>
                  <a:srgbClr val="000000"/>
                </a:solidFill>
                <a:latin typeface="Courier Prime"/>
                <a:ea typeface="Courier Prime"/>
              </a:rPr>
              <a:t>private String name;</a:t>
            </a:r>
            <a:endParaRPr b="0" lang="en-IE" sz="1600" spc="-1" strike="noStrike">
              <a:latin typeface="Arial"/>
            </a:endParaRPr>
          </a:p>
          <a:p>
            <a:pPr>
              <a:lnSpc>
                <a:spcPct val="150000"/>
              </a:lnSpc>
            </a:pPr>
            <a:r>
              <a:rPr b="1" lang="en-IE" sz="1600" spc="-1" strike="noStrike">
                <a:solidFill>
                  <a:srgbClr val="000000"/>
                </a:solidFill>
                <a:latin typeface="Courier Prime"/>
                <a:ea typeface="Courier Prime"/>
              </a:rPr>
              <a:t>	</a:t>
            </a:r>
            <a:r>
              <a:rPr b="1" lang="en-IE" sz="1600" spc="-1" strike="noStrike">
                <a:solidFill>
                  <a:srgbClr val="000000"/>
                </a:solidFill>
                <a:latin typeface="Courier Prime"/>
                <a:ea typeface="Courier Prime"/>
              </a:rPr>
              <a:t>private String occupation;</a:t>
            </a:r>
            <a:endParaRPr b="0" lang="en-IE" sz="1600" spc="-1" strike="noStrike">
              <a:latin typeface="Arial"/>
            </a:endParaRPr>
          </a:p>
          <a:p>
            <a:pPr>
              <a:lnSpc>
                <a:spcPct val="150000"/>
              </a:lnSpc>
            </a:pPr>
            <a:r>
              <a:rPr b="1" lang="en-IE" sz="1600" spc="-1" strike="noStrike">
                <a:solidFill>
                  <a:srgbClr val="ff0000"/>
                </a:solidFill>
                <a:latin typeface="Courier Prime"/>
                <a:ea typeface="Courier Prime"/>
              </a:rPr>
              <a:t>	</a:t>
            </a:r>
            <a:r>
              <a:rPr b="1" lang="en-IE" sz="1600" spc="-1" strike="noStrike">
                <a:solidFill>
                  <a:srgbClr val="ff0000"/>
                </a:solidFill>
                <a:latin typeface="Courier Prime"/>
                <a:ea typeface="Courier Prime"/>
              </a:rPr>
              <a:t>public Person(String n, String o){</a:t>
            </a:r>
            <a:endParaRPr b="0" lang="en-IE" sz="1600" spc="-1" strike="noStrike">
              <a:latin typeface="Arial"/>
            </a:endParaRPr>
          </a:p>
          <a:p>
            <a:pPr>
              <a:lnSpc>
                <a:spcPct val="150000"/>
              </a:lnSpc>
            </a:pPr>
            <a:r>
              <a:rPr b="1" lang="en-IE" sz="1600" spc="-1" strike="noStrike">
                <a:solidFill>
                  <a:srgbClr val="ff0000"/>
                </a:solidFill>
                <a:latin typeface="Courier Prime"/>
                <a:ea typeface="Courier Prime"/>
              </a:rPr>
              <a:t>	</a:t>
            </a:r>
            <a:r>
              <a:rPr b="1" lang="en-IE" sz="1600" spc="-1" strike="noStrike">
                <a:solidFill>
                  <a:srgbClr val="ff0000"/>
                </a:solidFill>
                <a:latin typeface="Courier Prime"/>
                <a:ea typeface="Courier Prime"/>
              </a:rPr>
              <a:t>	</a:t>
            </a:r>
            <a:r>
              <a:rPr b="1" lang="en-IE" sz="1600" spc="-1" strike="noStrike">
                <a:solidFill>
                  <a:srgbClr val="ff0000"/>
                </a:solidFill>
                <a:latin typeface="Courier Prime"/>
                <a:ea typeface="Courier Prime"/>
              </a:rPr>
              <a:t>name = n;</a:t>
            </a:r>
            <a:endParaRPr b="0" lang="en-IE" sz="1600" spc="-1" strike="noStrike">
              <a:latin typeface="Arial"/>
            </a:endParaRPr>
          </a:p>
          <a:p>
            <a:pPr>
              <a:lnSpc>
                <a:spcPct val="150000"/>
              </a:lnSpc>
            </a:pPr>
            <a:r>
              <a:rPr b="1" lang="en-IE" sz="1600" spc="-1" strike="noStrike">
                <a:solidFill>
                  <a:srgbClr val="ff0000"/>
                </a:solidFill>
                <a:latin typeface="Courier Prime"/>
                <a:ea typeface="Courier Prime"/>
              </a:rPr>
              <a:t>	</a:t>
            </a:r>
            <a:r>
              <a:rPr b="1" lang="en-IE" sz="1600" spc="-1" strike="noStrike">
                <a:solidFill>
                  <a:srgbClr val="ff0000"/>
                </a:solidFill>
                <a:latin typeface="Courier Prime"/>
                <a:ea typeface="Courier Prime"/>
              </a:rPr>
              <a:t>	</a:t>
            </a:r>
            <a:r>
              <a:rPr b="1" lang="en-IE" sz="1600" spc="-1" strike="noStrike">
                <a:solidFill>
                  <a:srgbClr val="ff0000"/>
                </a:solidFill>
                <a:latin typeface="Courier Prime"/>
                <a:ea typeface="Courier Prime"/>
              </a:rPr>
              <a:t>occupation = o;</a:t>
            </a:r>
            <a:endParaRPr b="0" lang="en-IE" sz="1600" spc="-1" strike="noStrike">
              <a:latin typeface="Arial"/>
            </a:endParaRPr>
          </a:p>
          <a:p>
            <a:pPr>
              <a:lnSpc>
                <a:spcPct val="150000"/>
              </a:lnSpc>
            </a:pPr>
            <a:r>
              <a:rPr b="1" lang="en-IE" sz="1600" spc="-1" strike="noStrike">
                <a:solidFill>
                  <a:srgbClr val="ff0000"/>
                </a:solidFill>
                <a:latin typeface="Courier Prime"/>
                <a:ea typeface="Courier Prime"/>
              </a:rPr>
              <a:t>	</a:t>
            </a:r>
            <a:r>
              <a:rPr b="1" lang="en-IE" sz="1600" spc="-1" strike="noStrike">
                <a:solidFill>
                  <a:srgbClr val="ff0000"/>
                </a:solidFill>
                <a:latin typeface="Courier Prime"/>
                <a:ea typeface="Courier Prime"/>
              </a:rPr>
              <a:t>}</a:t>
            </a:r>
            <a:r>
              <a:rPr b="1" lang="en-IE" sz="1600" spc="-1" strike="noStrike">
                <a:solidFill>
                  <a:srgbClr val="000000"/>
                </a:solidFill>
                <a:latin typeface="Courier Prime"/>
                <a:ea typeface="Courier Prime"/>
              </a:rPr>
              <a:t>	</a:t>
            </a:r>
            <a:endParaRPr b="0" lang="en-IE" sz="1600" spc="-1" strike="noStrike">
              <a:latin typeface="Arial"/>
            </a:endParaRPr>
          </a:p>
          <a:p>
            <a:pPr>
              <a:lnSpc>
                <a:spcPct val="150000"/>
              </a:lnSpc>
            </a:pPr>
            <a:r>
              <a:rPr b="1" lang="en-IE" sz="1600" spc="-1" strike="noStrike">
                <a:solidFill>
                  <a:srgbClr val="000000"/>
                </a:solidFill>
                <a:latin typeface="Courier Prime"/>
                <a:ea typeface="Courier Prime"/>
              </a:rPr>
              <a:t>	</a:t>
            </a:r>
            <a:r>
              <a:rPr b="1" lang="en-IE" sz="1600" spc="-1" strike="noStrike">
                <a:solidFill>
                  <a:srgbClr val="000000"/>
                </a:solidFill>
                <a:latin typeface="Courier Prime"/>
                <a:ea typeface="Courier Prime"/>
              </a:rPr>
              <a:t>public void display(){</a:t>
            </a:r>
            <a:endParaRPr b="0" lang="en-IE" sz="1600" spc="-1" strike="noStrike">
              <a:latin typeface="Arial"/>
            </a:endParaRPr>
          </a:p>
          <a:p>
            <a:pPr>
              <a:lnSpc>
                <a:spcPct val="150000"/>
              </a:lnSpc>
            </a:pPr>
            <a:r>
              <a:rPr b="1" lang="en-IE" sz="1600" spc="-1" strike="noStrike">
                <a:solidFill>
                  <a:srgbClr val="000000"/>
                </a:solidFill>
                <a:latin typeface="Courier Prime"/>
                <a:ea typeface="Courier Prime"/>
              </a:rPr>
              <a:t>	</a:t>
            </a:r>
            <a:r>
              <a:rPr b="1" lang="en-IE" sz="1600" spc="-1" strike="noStrike">
                <a:solidFill>
                  <a:srgbClr val="000000"/>
                </a:solidFill>
                <a:latin typeface="Courier Prime"/>
                <a:ea typeface="Courier Prime"/>
              </a:rPr>
              <a:t>	</a:t>
            </a:r>
            <a:r>
              <a:rPr b="1" lang="en-IE" sz="1600" spc="-1" strike="noStrike">
                <a:solidFill>
                  <a:srgbClr val="000000"/>
                </a:solidFill>
                <a:latin typeface="Courier Prime"/>
                <a:ea typeface="Courier Prime"/>
              </a:rPr>
              <a:t>System.out.println("Name of the person: "+ name);</a:t>
            </a:r>
            <a:endParaRPr b="0" lang="en-IE" sz="1600" spc="-1" strike="noStrike">
              <a:latin typeface="Arial"/>
            </a:endParaRPr>
          </a:p>
          <a:p>
            <a:pPr>
              <a:lnSpc>
                <a:spcPct val="150000"/>
              </a:lnSpc>
            </a:pPr>
            <a:r>
              <a:rPr b="1" lang="en-IE" sz="1600" spc="-1" strike="noStrike">
                <a:solidFill>
                  <a:srgbClr val="000000"/>
                </a:solidFill>
                <a:latin typeface="Courier Prime"/>
                <a:ea typeface="Courier Prime"/>
              </a:rPr>
              <a:t>	</a:t>
            </a:r>
            <a:r>
              <a:rPr b="1" lang="en-IE" sz="1600" spc="-1" strike="noStrike">
                <a:solidFill>
                  <a:srgbClr val="000000"/>
                </a:solidFill>
                <a:latin typeface="Courier Prime"/>
                <a:ea typeface="Courier Prime"/>
              </a:rPr>
              <a:t>	</a:t>
            </a:r>
            <a:r>
              <a:rPr b="1" lang="en-IE" sz="1600" spc="-1" strike="noStrike">
                <a:solidFill>
                  <a:srgbClr val="000000"/>
                </a:solidFill>
                <a:latin typeface="Courier Prime"/>
                <a:ea typeface="Courier Prime"/>
              </a:rPr>
              <a:t>System.out.println("Occupation of the person: "+ occupation);</a:t>
            </a:r>
            <a:endParaRPr b="0" lang="en-IE" sz="1600" spc="-1" strike="noStrike">
              <a:latin typeface="Arial"/>
            </a:endParaRPr>
          </a:p>
          <a:p>
            <a:pPr>
              <a:lnSpc>
                <a:spcPct val="150000"/>
              </a:lnSpc>
            </a:pPr>
            <a:r>
              <a:rPr b="1" lang="en-IE" sz="1600" spc="-1" strike="noStrike">
                <a:solidFill>
                  <a:srgbClr val="000000"/>
                </a:solidFill>
                <a:latin typeface="Courier Prime"/>
                <a:ea typeface="Courier Prime"/>
              </a:rPr>
              <a:t>	</a:t>
            </a:r>
            <a:r>
              <a:rPr b="1" lang="en-IE" sz="1600" spc="-1" strike="noStrike">
                <a:solidFill>
                  <a:srgbClr val="000000"/>
                </a:solidFill>
                <a:latin typeface="Courier Prime"/>
                <a:ea typeface="Courier Prime"/>
              </a:rPr>
              <a:t>}</a:t>
            </a:r>
            <a:endParaRPr b="0" lang="en-IE" sz="1600" spc="-1" strike="noStrike">
              <a:latin typeface="Arial"/>
            </a:endParaRPr>
          </a:p>
          <a:p>
            <a:pPr>
              <a:lnSpc>
                <a:spcPct val="150000"/>
              </a:lnSpc>
            </a:pPr>
            <a:r>
              <a:rPr b="1" lang="en-IE" sz="1600" spc="-1" strike="noStrike">
                <a:solidFill>
                  <a:srgbClr val="000000"/>
                </a:solidFill>
                <a:latin typeface="Courier Prime"/>
                <a:ea typeface="Courier Prime"/>
              </a:rPr>
              <a:t>}</a:t>
            </a:r>
            <a:endParaRPr b="0" lang="en-IE" sz="1600" spc="-1" strike="noStrike">
              <a:latin typeface="Arial"/>
            </a:endParaRPr>
          </a:p>
        </p:txBody>
      </p:sp>
    </p:spTree>
  </p:cSld>
  <p:timing>
    <p:tnLst>
      <p:par>
        <p:cTn id="125" dur="indefinite" restart="never" nodeType="tmRoot">
          <p:childTnLst>
            <p:seq>
              <p:cTn id="126"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TextShape 1"/>
          <p:cNvSpPr txBox="1"/>
          <p:nvPr/>
        </p:nvSpPr>
        <p:spPr>
          <a:xfrm>
            <a:off x="628560" y="365040"/>
            <a:ext cx="7886520" cy="1325160"/>
          </a:xfrm>
          <a:prstGeom prst="rect">
            <a:avLst/>
          </a:prstGeom>
          <a:noFill/>
          <a:ln>
            <a:noFill/>
          </a:ln>
        </p:spPr>
        <p:txBody>
          <a:bodyPr anchor="ctr"/>
          <a:p>
            <a:pPr>
              <a:lnSpc>
                <a:spcPct val="90000"/>
              </a:lnSpc>
            </a:pPr>
            <a:r>
              <a:rPr b="0" lang="en-US" sz="3300" spc="-1" strike="noStrike">
                <a:solidFill>
                  <a:srgbClr val="000000"/>
                </a:solidFill>
                <a:latin typeface="Calibri Light"/>
              </a:rPr>
              <a:t>Creating Objects</a:t>
            </a:r>
            <a:endParaRPr b="0" lang="en-US" sz="3300" spc="-1" strike="noStrike">
              <a:solidFill>
                <a:srgbClr val="000000"/>
              </a:solidFill>
              <a:latin typeface="Calibri"/>
            </a:endParaRPr>
          </a:p>
        </p:txBody>
      </p:sp>
      <p:sp>
        <p:nvSpPr>
          <p:cNvPr id="228" name="TextShape 2"/>
          <p:cNvSpPr txBox="1"/>
          <p:nvPr/>
        </p:nvSpPr>
        <p:spPr>
          <a:xfrm>
            <a:off x="628560" y="1825560"/>
            <a:ext cx="7886520" cy="4350960"/>
          </a:xfrm>
          <a:prstGeom prst="rect">
            <a:avLst/>
          </a:prstGeom>
          <a:noFill/>
          <a:ln>
            <a:noFill/>
          </a:ln>
        </p:spPr>
        <p:txBody>
          <a:bodyPr/>
          <a:p>
            <a:pPr marL="171360" indent="-171000">
              <a:lnSpc>
                <a:spcPct val="90000"/>
              </a:lnSpc>
              <a:spcBef>
                <a:spcPts val="751"/>
              </a:spcBef>
              <a:buClr>
                <a:srgbClr val="000000"/>
              </a:buClr>
              <a:buFont typeface="Arial"/>
              <a:buChar char="•"/>
            </a:pPr>
            <a:r>
              <a:rPr b="0" lang="en-US" sz="2100" spc="-1" strike="noStrike">
                <a:solidFill>
                  <a:srgbClr val="000000"/>
                </a:solidFill>
                <a:latin typeface="Calibri"/>
              </a:rPr>
              <a:t>Now that we have defined the Person class, we can use it to create object(s).</a:t>
            </a:r>
            <a:endParaRPr b="0" lang="en-US" sz="21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2100" spc="-1" strike="noStrike">
                <a:solidFill>
                  <a:srgbClr val="000000"/>
                </a:solidFill>
                <a:latin typeface="Calibri"/>
              </a:rPr>
              <a:t>Since OOD emphasizes modularization, we create this object(s) in another class.</a:t>
            </a:r>
            <a:endParaRPr b="0" lang="en-US" sz="2100" spc="-1" strike="noStrike">
              <a:solidFill>
                <a:srgbClr val="000000"/>
              </a:solidFill>
              <a:latin typeface="Calibri"/>
            </a:endParaRPr>
          </a:p>
          <a:p>
            <a:pPr lvl="1" marL="514440" indent="-171000">
              <a:lnSpc>
                <a:spcPct val="90000"/>
              </a:lnSpc>
              <a:spcBef>
                <a:spcPts val="374"/>
              </a:spcBef>
              <a:buClr>
                <a:srgbClr val="000000"/>
              </a:buClr>
              <a:buFont typeface="Arial"/>
              <a:buChar char="•"/>
            </a:pPr>
            <a:r>
              <a:rPr b="0" lang="en-US" sz="1800" spc="-1" strike="noStrike">
                <a:solidFill>
                  <a:srgbClr val="000000"/>
                </a:solidFill>
                <a:latin typeface="Calibri"/>
              </a:rPr>
              <a:t>It is also possible to create object(s) from within a class definition.</a:t>
            </a:r>
            <a:endParaRPr b="0" lang="en-US" sz="1800" spc="-1" strike="noStrike">
              <a:solidFill>
                <a:srgbClr val="000000"/>
              </a:solidFill>
              <a:latin typeface="Calibri"/>
            </a:endParaRPr>
          </a:p>
          <a:p>
            <a:pPr>
              <a:lnSpc>
                <a:spcPct val="90000"/>
              </a:lnSpc>
              <a:spcBef>
                <a:spcPts val="751"/>
              </a:spcBef>
            </a:pPr>
            <a:endParaRPr b="0" lang="en-US" sz="1800" spc="-1" strike="noStrike">
              <a:solidFill>
                <a:srgbClr val="000000"/>
              </a:solidFill>
              <a:latin typeface="Calibri"/>
            </a:endParaRPr>
          </a:p>
        </p:txBody>
      </p:sp>
      <p:sp>
        <p:nvSpPr>
          <p:cNvPr id="229" name="TextShape 3"/>
          <p:cNvSpPr txBox="1"/>
          <p:nvPr/>
        </p:nvSpPr>
        <p:spPr>
          <a:xfrm>
            <a:off x="609480" y="6462720"/>
            <a:ext cx="2844360" cy="364680"/>
          </a:xfrm>
          <a:prstGeom prst="rect">
            <a:avLst/>
          </a:prstGeom>
          <a:noFill/>
          <a:ln>
            <a:noFill/>
          </a:ln>
        </p:spPr>
        <p:txBody>
          <a:bodyPr anchor="ctr"/>
          <a:p>
            <a:pPr>
              <a:lnSpc>
                <a:spcPct val="100000"/>
              </a:lnSpc>
            </a:pPr>
            <a:r>
              <a:rPr b="0" lang="en-IE" sz="1200" spc="-1" strike="noStrike">
                <a:solidFill>
                  <a:srgbClr val="a6a6a6"/>
                </a:solidFill>
                <a:latin typeface="Fira Sans Light"/>
                <a:ea typeface="Fira Sans Light"/>
              </a:rPr>
              <a:t>05/02/2018</a:t>
            </a:r>
            <a:endParaRPr b="0" lang="en-IE" sz="1200" spc="-1" strike="noStrike">
              <a:latin typeface="Times New Roman"/>
            </a:endParaRPr>
          </a:p>
        </p:txBody>
      </p:sp>
      <p:sp>
        <p:nvSpPr>
          <p:cNvPr id="230" name="TextShape 4"/>
          <p:cNvSpPr txBox="1"/>
          <p:nvPr/>
        </p:nvSpPr>
        <p:spPr>
          <a:xfrm>
            <a:off x="6458040" y="6356520"/>
            <a:ext cx="2057040" cy="364680"/>
          </a:xfrm>
          <a:prstGeom prst="rect">
            <a:avLst/>
          </a:prstGeom>
          <a:noFill/>
          <a:ln>
            <a:noFill/>
          </a:ln>
        </p:spPr>
        <p:txBody>
          <a:bodyPr anchor="ctr"/>
          <a:p>
            <a:pPr algn="r">
              <a:lnSpc>
                <a:spcPct val="100000"/>
              </a:lnSpc>
            </a:pPr>
            <a:fld id="{7F092835-B3A9-4061-A24D-90B1303AAC30}" type="slidenum">
              <a:rPr b="0" lang="en-IE" sz="1200" spc="-1" strike="noStrike">
                <a:solidFill>
                  <a:srgbClr val="a8a8a8"/>
                </a:solidFill>
                <a:latin typeface="Fira Sans Light"/>
                <a:ea typeface="Fira Sans Light"/>
              </a:rPr>
              <a:t>1</a:t>
            </a:fld>
            <a:endParaRPr b="0" lang="en-IE" sz="1200" spc="-1" strike="noStrike">
              <a:latin typeface="Times New Roman"/>
            </a:endParaRPr>
          </a:p>
        </p:txBody>
      </p:sp>
    </p:spTree>
  </p:cSld>
  <p:timing>
    <p:tnLst>
      <p:par>
        <p:cTn id="127" dur="indefinite" restart="never" nodeType="tmRoot">
          <p:childTnLst>
            <p:seq>
              <p:cTn id="128" dur="indefinite" nodeType="mainSeq">
                <p:childTnLst>
                  <p:par>
                    <p:cTn id="129" fill="hold">
                      <p:stCondLst>
                        <p:cond delay="indefinite"/>
                      </p:stCondLst>
                      <p:childTnLst>
                        <p:par>
                          <p:cTn id="130" fill="hold">
                            <p:stCondLst>
                              <p:cond delay="0"/>
                            </p:stCondLst>
                            <p:childTnLst>
                              <p:par>
                                <p:cTn id="131" nodeType="clickEffect" fill="hold" presetClass="entr" presetID="1">
                                  <p:stCondLst>
                                    <p:cond delay="0"/>
                                  </p:stCondLst>
                                  <p:childTnLst>
                                    <p:set>
                                      <p:cBhvr>
                                        <p:cTn id="132" dur="1" fill="hold">
                                          <p:stCondLst>
                                            <p:cond delay="0"/>
                                          </p:stCondLst>
                                        </p:cTn>
                                        <p:tgtEl>
                                          <p:spTgt spid="228">
                                            <p:txEl>
                                              <p:pRg st="1" end="1"/>
                                            </p:txEl>
                                          </p:spTgt>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nodeType="clickEffect" fill="hold" presetClass="entr" presetID="1">
                                  <p:stCondLst>
                                    <p:cond delay="0"/>
                                  </p:stCondLst>
                                  <p:childTnLst>
                                    <p:set>
                                      <p:cBhvr>
                                        <p:cTn id="136" dur="1" fill="hold">
                                          <p:stCondLst>
                                            <p:cond delay="0"/>
                                          </p:stCondLst>
                                        </p:cTn>
                                        <p:tgtEl>
                                          <p:spTgt spid="228">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TextShape 1"/>
          <p:cNvSpPr txBox="1"/>
          <p:nvPr/>
        </p:nvSpPr>
        <p:spPr>
          <a:xfrm>
            <a:off x="628560" y="365040"/>
            <a:ext cx="7886520" cy="1325160"/>
          </a:xfrm>
          <a:prstGeom prst="rect">
            <a:avLst/>
          </a:prstGeom>
          <a:noFill/>
          <a:ln>
            <a:noFill/>
          </a:ln>
        </p:spPr>
        <p:txBody>
          <a:bodyPr anchor="ctr"/>
          <a:p>
            <a:pPr>
              <a:lnSpc>
                <a:spcPct val="90000"/>
              </a:lnSpc>
            </a:pPr>
            <a:r>
              <a:rPr b="0" lang="en-US" sz="3300" spc="-1" strike="noStrike">
                <a:solidFill>
                  <a:srgbClr val="000000"/>
                </a:solidFill>
                <a:latin typeface="Calibri Light"/>
              </a:rPr>
              <a:t>Creating Objects</a:t>
            </a:r>
            <a:endParaRPr b="0" lang="en-US" sz="3300" spc="-1" strike="noStrike">
              <a:solidFill>
                <a:srgbClr val="000000"/>
              </a:solidFill>
              <a:latin typeface="Calibri"/>
            </a:endParaRPr>
          </a:p>
        </p:txBody>
      </p:sp>
      <p:sp>
        <p:nvSpPr>
          <p:cNvPr id="232" name="TextShape 2"/>
          <p:cNvSpPr txBox="1"/>
          <p:nvPr/>
        </p:nvSpPr>
        <p:spPr>
          <a:xfrm>
            <a:off x="628560" y="1825560"/>
            <a:ext cx="7886520" cy="4350960"/>
          </a:xfrm>
          <a:prstGeom prst="rect">
            <a:avLst/>
          </a:prstGeom>
          <a:noFill/>
          <a:ln>
            <a:noFill/>
          </a:ln>
        </p:spPr>
        <p:txBody>
          <a:bodyPr/>
          <a:p>
            <a:pPr marL="171360" indent="-171000">
              <a:lnSpc>
                <a:spcPct val="90000"/>
              </a:lnSpc>
              <a:spcBef>
                <a:spcPts val="751"/>
              </a:spcBef>
              <a:buClr>
                <a:srgbClr val="000000"/>
              </a:buClr>
              <a:buFont typeface="Arial"/>
              <a:buChar char="•"/>
            </a:pPr>
            <a:r>
              <a:rPr b="0" lang="en-US" sz="2800" spc="-1" strike="noStrike">
                <a:solidFill>
                  <a:srgbClr val="000000"/>
                </a:solidFill>
                <a:latin typeface="Calibri"/>
              </a:rPr>
              <a:t>We can create a new class </a:t>
            </a:r>
            <a:r>
              <a:rPr b="0" lang="en-US" sz="2800" spc="-1" strike="noStrike">
                <a:solidFill>
                  <a:srgbClr val="000000"/>
                </a:solidFill>
                <a:latin typeface="Fira Mono"/>
                <a:ea typeface="Fira Mono"/>
              </a:rPr>
              <a:t>MyProgram</a:t>
            </a:r>
            <a:r>
              <a:rPr b="0" lang="en-US" sz="2800" spc="-1" strike="noStrike">
                <a:solidFill>
                  <a:srgbClr val="000000"/>
                </a:solidFill>
                <a:latin typeface="Calibri"/>
                <a:ea typeface="Fira Mono"/>
              </a:rPr>
              <a:t>.</a:t>
            </a:r>
            <a:endParaRPr b="0" lang="en-US" sz="28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2800" spc="-1" strike="noStrike">
                <a:solidFill>
                  <a:srgbClr val="000000"/>
                </a:solidFill>
                <a:latin typeface="Calibri"/>
                <a:ea typeface="Fira Mono"/>
              </a:rPr>
              <a:t>In MyProgram class, we have to declare and assign a variable with a new Person object.</a:t>
            </a:r>
            <a:endParaRPr b="0" lang="en-US" sz="2800" spc="-1" strike="noStrike">
              <a:solidFill>
                <a:srgbClr val="000000"/>
              </a:solidFill>
              <a:latin typeface="Calibri"/>
            </a:endParaRPr>
          </a:p>
          <a:p>
            <a:pPr lvl="1" marL="514440" indent="-171000">
              <a:lnSpc>
                <a:spcPct val="90000"/>
              </a:lnSpc>
              <a:spcBef>
                <a:spcPts val="374"/>
              </a:spcBef>
              <a:buClr>
                <a:srgbClr val="000000"/>
              </a:buClr>
              <a:buFont typeface="Arial"/>
              <a:buChar char="•"/>
            </a:pPr>
            <a:r>
              <a:rPr b="0" lang="en-US" sz="2400" spc="-1" strike="noStrike">
                <a:solidFill>
                  <a:srgbClr val="000000"/>
                </a:solidFill>
                <a:latin typeface="Calibri"/>
                <a:ea typeface="Fira Mono"/>
              </a:rPr>
              <a:t>In this declaration, the </a:t>
            </a:r>
            <a:r>
              <a:rPr b="0" lang="en-US" sz="2400" spc="-1" strike="noStrike">
                <a:solidFill>
                  <a:srgbClr val="000000"/>
                </a:solidFill>
                <a:latin typeface="Fira Mono"/>
                <a:ea typeface="Fira Mono"/>
              </a:rPr>
              <a:t>Person</a:t>
            </a:r>
            <a:r>
              <a:rPr b="0" lang="en-US" sz="2400" spc="-1" strike="noStrike">
                <a:solidFill>
                  <a:srgbClr val="000000"/>
                </a:solidFill>
                <a:latin typeface="Calibri"/>
                <a:ea typeface="Fira Mono"/>
              </a:rPr>
              <a:t> class is used as a data type of this variable.</a:t>
            </a:r>
            <a:endParaRPr b="0" lang="en-US" sz="2400" spc="-1" strike="noStrike">
              <a:solidFill>
                <a:srgbClr val="000000"/>
              </a:solidFill>
              <a:latin typeface="Calibri"/>
            </a:endParaRPr>
          </a:p>
        </p:txBody>
      </p:sp>
      <p:sp>
        <p:nvSpPr>
          <p:cNvPr id="233" name="TextShape 3"/>
          <p:cNvSpPr txBox="1"/>
          <p:nvPr/>
        </p:nvSpPr>
        <p:spPr>
          <a:xfrm>
            <a:off x="609480" y="6462720"/>
            <a:ext cx="2844360" cy="364680"/>
          </a:xfrm>
          <a:prstGeom prst="rect">
            <a:avLst/>
          </a:prstGeom>
          <a:noFill/>
          <a:ln>
            <a:noFill/>
          </a:ln>
        </p:spPr>
        <p:txBody>
          <a:bodyPr anchor="ctr"/>
          <a:p>
            <a:pPr>
              <a:lnSpc>
                <a:spcPct val="100000"/>
              </a:lnSpc>
            </a:pPr>
            <a:r>
              <a:rPr b="0" lang="en-IE" sz="1200" spc="-1" strike="noStrike">
                <a:solidFill>
                  <a:srgbClr val="a6a6a6"/>
                </a:solidFill>
                <a:latin typeface="Fira Sans Light"/>
                <a:ea typeface="Fira Sans Light"/>
              </a:rPr>
              <a:t>05/02/2018</a:t>
            </a:r>
            <a:endParaRPr b="0" lang="en-IE" sz="1200" spc="-1" strike="noStrike">
              <a:latin typeface="Times New Roman"/>
            </a:endParaRPr>
          </a:p>
        </p:txBody>
      </p:sp>
      <p:sp>
        <p:nvSpPr>
          <p:cNvPr id="234" name="TextShape 4"/>
          <p:cNvSpPr txBox="1"/>
          <p:nvPr/>
        </p:nvSpPr>
        <p:spPr>
          <a:xfrm>
            <a:off x="6458040" y="6356520"/>
            <a:ext cx="2057040" cy="364680"/>
          </a:xfrm>
          <a:prstGeom prst="rect">
            <a:avLst/>
          </a:prstGeom>
          <a:noFill/>
          <a:ln>
            <a:noFill/>
          </a:ln>
        </p:spPr>
        <p:txBody>
          <a:bodyPr anchor="ctr"/>
          <a:p>
            <a:pPr algn="r">
              <a:lnSpc>
                <a:spcPct val="100000"/>
              </a:lnSpc>
            </a:pPr>
            <a:fld id="{651BF1AA-5EDA-4BD8-8B93-477F1CAEE0CE}" type="slidenum">
              <a:rPr b="0" lang="en-IE" sz="1200" spc="-1" strike="noStrike">
                <a:solidFill>
                  <a:srgbClr val="a8a8a8"/>
                </a:solidFill>
                <a:latin typeface="Fira Sans Light"/>
                <a:ea typeface="Fira Sans Light"/>
              </a:rPr>
              <a:t>1</a:t>
            </a:fld>
            <a:endParaRPr b="0" lang="en-IE" sz="1200" spc="-1" strike="noStrike">
              <a:latin typeface="Times New Roman"/>
            </a:endParaRPr>
          </a:p>
        </p:txBody>
      </p:sp>
      <p:sp>
        <p:nvSpPr>
          <p:cNvPr id="235" name="CustomShape 5"/>
          <p:cNvSpPr/>
          <p:nvPr/>
        </p:nvSpPr>
        <p:spPr>
          <a:xfrm>
            <a:off x="1028880" y="4429800"/>
            <a:ext cx="7355880" cy="1914840"/>
          </a:xfrm>
          <a:prstGeom prst="rect">
            <a:avLst/>
          </a:prstGeom>
          <a:noFill/>
          <a:ln>
            <a:noFill/>
          </a:ln>
        </p:spPr>
        <p:style>
          <a:lnRef idx="0"/>
          <a:fillRef idx="0"/>
          <a:effectRef idx="0"/>
          <a:fontRef idx="minor"/>
        </p:style>
        <p:txBody>
          <a:bodyPr lIns="90000" rIns="90000" tIns="45000" bIns="45000"/>
          <a:p>
            <a:pPr>
              <a:lnSpc>
                <a:spcPct val="150000"/>
              </a:lnSpc>
            </a:pPr>
            <a:r>
              <a:rPr b="1" lang="en-IE" sz="1600" spc="-1" strike="noStrike">
                <a:solidFill>
                  <a:srgbClr val="000000"/>
                </a:solidFill>
                <a:latin typeface="Courier Prime"/>
                <a:ea typeface="Courier Prime"/>
              </a:rPr>
              <a:t>public class MyProgram{</a:t>
            </a:r>
            <a:endParaRPr b="0" lang="en-IE" sz="1600" spc="-1" strike="noStrike">
              <a:latin typeface="Arial"/>
            </a:endParaRPr>
          </a:p>
          <a:p>
            <a:pPr>
              <a:lnSpc>
                <a:spcPct val="150000"/>
              </a:lnSpc>
            </a:pPr>
            <a:r>
              <a:rPr b="1" lang="en-IE" sz="1600" spc="-1" strike="noStrike">
                <a:solidFill>
                  <a:srgbClr val="ff0000"/>
                </a:solidFill>
                <a:latin typeface="Courier Prime"/>
                <a:ea typeface="Courier Prime"/>
              </a:rPr>
              <a:t>	</a:t>
            </a:r>
            <a:r>
              <a:rPr b="1" lang="en-IE" sz="1600" spc="-1" strike="noStrike">
                <a:solidFill>
                  <a:srgbClr val="ff0000"/>
                </a:solidFill>
                <a:latin typeface="Courier Prime"/>
                <a:ea typeface="Courier Prime"/>
              </a:rPr>
              <a:t>public static void main(String[] args){</a:t>
            </a:r>
            <a:endParaRPr b="0" lang="en-IE" sz="1600" spc="-1" strike="noStrike">
              <a:latin typeface="Arial"/>
            </a:endParaRPr>
          </a:p>
          <a:p>
            <a:pPr>
              <a:lnSpc>
                <a:spcPct val="150000"/>
              </a:lnSpc>
            </a:pPr>
            <a:r>
              <a:rPr b="1" lang="en-IE" sz="1600" spc="-1" strike="noStrike">
                <a:solidFill>
                  <a:srgbClr val="ff0000"/>
                </a:solidFill>
                <a:latin typeface="Courier Prime"/>
                <a:ea typeface="Courier Prime"/>
              </a:rPr>
              <a:t>	</a:t>
            </a:r>
            <a:r>
              <a:rPr b="1" lang="en-IE" sz="1600" spc="-1" strike="noStrike">
                <a:solidFill>
                  <a:srgbClr val="ff0000"/>
                </a:solidFill>
                <a:latin typeface="Courier Prime"/>
                <a:ea typeface="Courier Prime"/>
              </a:rPr>
              <a:t>Person p = new Person("John", "Student");</a:t>
            </a:r>
            <a:endParaRPr b="0" lang="en-IE" sz="1600" spc="-1" strike="noStrike">
              <a:latin typeface="Arial"/>
            </a:endParaRPr>
          </a:p>
          <a:p>
            <a:pPr>
              <a:lnSpc>
                <a:spcPct val="150000"/>
              </a:lnSpc>
            </a:pPr>
            <a:r>
              <a:rPr b="1" lang="en-IE" sz="1600" spc="-1" strike="noStrike">
                <a:solidFill>
                  <a:srgbClr val="ff0000"/>
                </a:solidFill>
                <a:latin typeface="Courier Prime"/>
                <a:ea typeface="Courier Prime"/>
              </a:rPr>
              <a:t>	</a:t>
            </a:r>
            <a:r>
              <a:rPr b="1" lang="en-IE" sz="1600" spc="-1" strike="noStrike">
                <a:solidFill>
                  <a:srgbClr val="ff0000"/>
                </a:solidFill>
                <a:latin typeface="Courier Prime"/>
                <a:ea typeface="Courier Prime"/>
              </a:rPr>
              <a:t>}</a:t>
            </a:r>
            <a:endParaRPr b="0" lang="en-IE" sz="1600" spc="-1" strike="noStrike">
              <a:latin typeface="Arial"/>
            </a:endParaRPr>
          </a:p>
          <a:p>
            <a:pPr>
              <a:lnSpc>
                <a:spcPct val="150000"/>
              </a:lnSpc>
            </a:pPr>
            <a:r>
              <a:rPr b="1" lang="en-IE" sz="1600" spc="-1" strike="noStrike">
                <a:solidFill>
                  <a:srgbClr val="000000"/>
                </a:solidFill>
                <a:latin typeface="Courier Prime"/>
                <a:ea typeface="Courier Prime"/>
              </a:rPr>
              <a:t>}</a:t>
            </a:r>
            <a:endParaRPr b="0" lang="en-IE" sz="1600" spc="-1" strike="noStrike">
              <a:latin typeface="Arial"/>
            </a:endParaRPr>
          </a:p>
        </p:txBody>
      </p:sp>
    </p:spTree>
  </p:cSld>
  <p:timing>
    <p:tnLst>
      <p:par>
        <p:cTn id="137" dur="indefinite" restart="never" nodeType="tmRoot">
          <p:childTnLst>
            <p:seq>
              <p:cTn id="138" dur="indefinite" nodeType="mainSeq">
                <p:childTnLst>
                  <p:par>
                    <p:cTn id="139" fill="hold">
                      <p:stCondLst>
                        <p:cond delay="indefinite"/>
                      </p:stCondLst>
                      <p:childTnLst>
                        <p:par>
                          <p:cTn id="140" fill="hold">
                            <p:stCondLst>
                              <p:cond delay="0"/>
                            </p:stCondLst>
                            <p:childTnLst>
                              <p:par>
                                <p:cTn id="141" nodeType="clickEffect" fill="hold" presetClass="entr" presetID="1">
                                  <p:stCondLst>
                                    <p:cond delay="0"/>
                                  </p:stCondLst>
                                  <p:childTnLst>
                                    <p:set>
                                      <p:cBhvr>
                                        <p:cTn id="142" dur="1" fill="hold">
                                          <p:stCondLst>
                                            <p:cond delay="0"/>
                                          </p:stCondLst>
                                        </p:cTn>
                                        <p:tgtEl>
                                          <p:spTgt spid="232">
                                            <p:txEl>
                                              <p:pRg st="1" end="1"/>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nodeType="clickEffect" fill="hold" presetClass="entr" presetID="1">
                                  <p:stCondLst>
                                    <p:cond delay="0"/>
                                  </p:stCondLst>
                                  <p:childTnLst>
                                    <p:set>
                                      <p:cBhvr>
                                        <p:cTn id="146" dur="1" fill="hold">
                                          <p:stCondLst>
                                            <p:cond delay="0"/>
                                          </p:stCondLst>
                                        </p:cTn>
                                        <p:tgtEl>
                                          <p:spTgt spid="232">
                                            <p:txEl>
                                              <p:pRg st="2" end="2"/>
                                            </p:txEl>
                                          </p:spTgt>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nodeType="clickEffect" fill="hold" presetClass="entr" presetID="1">
                                  <p:stCondLst>
                                    <p:cond delay="0"/>
                                  </p:stCondLst>
                                  <p:childTnLst>
                                    <p:set>
                                      <p:cBhvr>
                                        <p:cTn id="150" dur="1" fill="hold">
                                          <p:stCondLst>
                                            <p:cond delay="0"/>
                                          </p:stCondLst>
                                        </p:cTn>
                                        <p:tgtEl>
                                          <p:spTgt spid="235"/>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TextShape 1"/>
          <p:cNvSpPr txBox="1"/>
          <p:nvPr/>
        </p:nvSpPr>
        <p:spPr>
          <a:xfrm>
            <a:off x="628560" y="365040"/>
            <a:ext cx="7886520" cy="1325160"/>
          </a:xfrm>
          <a:prstGeom prst="rect">
            <a:avLst/>
          </a:prstGeom>
          <a:noFill/>
          <a:ln>
            <a:noFill/>
          </a:ln>
        </p:spPr>
        <p:txBody>
          <a:bodyPr anchor="ctr"/>
          <a:p>
            <a:pPr>
              <a:lnSpc>
                <a:spcPct val="90000"/>
              </a:lnSpc>
            </a:pPr>
            <a:r>
              <a:rPr b="0" lang="en-US" sz="3300" spc="-1" strike="noStrike">
                <a:solidFill>
                  <a:srgbClr val="000000"/>
                </a:solidFill>
                <a:latin typeface="Calibri Light"/>
              </a:rPr>
              <a:t>Invoke Methods</a:t>
            </a:r>
            <a:endParaRPr b="0" lang="en-US" sz="3300" spc="-1" strike="noStrike">
              <a:solidFill>
                <a:srgbClr val="000000"/>
              </a:solidFill>
              <a:latin typeface="Calibri"/>
            </a:endParaRPr>
          </a:p>
        </p:txBody>
      </p:sp>
      <p:sp>
        <p:nvSpPr>
          <p:cNvPr id="237" name="TextShape 2"/>
          <p:cNvSpPr txBox="1"/>
          <p:nvPr/>
        </p:nvSpPr>
        <p:spPr>
          <a:xfrm>
            <a:off x="726840" y="1438920"/>
            <a:ext cx="7314840" cy="5205960"/>
          </a:xfrm>
          <a:prstGeom prst="rect">
            <a:avLst/>
          </a:prstGeom>
          <a:noFill/>
          <a:ln>
            <a:noFill/>
          </a:ln>
        </p:spPr>
        <p:txBody>
          <a:bodyPr>
            <a:normAutofit/>
          </a:bodyPr>
          <a:p>
            <a:pPr marL="171360" indent="-171000">
              <a:lnSpc>
                <a:spcPct val="90000"/>
              </a:lnSpc>
              <a:spcBef>
                <a:spcPts val="751"/>
              </a:spcBef>
              <a:buClr>
                <a:srgbClr val="000000"/>
              </a:buClr>
              <a:buFont typeface="Arial"/>
              <a:buChar char="•"/>
            </a:pPr>
            <a:r>
              <a:rPr b="0" lang="en-US" sz="2800" spc="-1" strike="noStrike">
                <a:solidFill>
                  <a:srgbClr val="000000"/>
                </a:solidFill>
                <a:latin typeface="Calibri"/>
              </a:rPr>
              <a:t>Since we have a display method in the Person class. </a:t>
            </a:r>
            <a:endParaRPr b="0" lang="en-US" sz="2800" spc="-1" strike="noStrike">
              <a:solidFill>
                <a:srgbClr val="000000"/>
              </a:solidFill>
              <a:latin typeface="Calibri"/>
            </a:endParaRPr>
          </a:p>
          <a:p>
            <a:pPr lvl="1" marL="514440" indent="-171000">
              <a:lnSpc>
                <a:spcPct val="90000"/>
              </a:lnSpc>
              <a:spcBef>
                <a:spcPts val="374"/>
              </a:spcBef>
              <a:buClr>
                <a:srgbClr val="000000"/>
              </a:buClr>
              <a:buFont typeface="Arial"/>
              <a:buChar char="•"/>
            </a:pPr>
            <a:r>
              <a:rPr b="0" lang="en-US" sz="2400" spc="-1" strike="noStrike">
                <a:solidFill>
                  <a:srgbClr val="000000"/>
                </a:solidFill>
                <a:latin typeface="Calibri"/>
              </a:rPr>
              <a:t>We can invoke this method as follows.</a:t>
            </a:r>
            <a:endParaRPr b="0" lang="en-US" sz="2400" spc="-1" strike="noStrike">
              <a:solidFill>
                <a:srgbClr val="000000"/>
              </a:solidFill>
              <a:latin typeface="Calibri"/>
            </a:endParaRPr>
          </a:p>
          <a:p>
            <a:pPr>
              <a:lnSpc>
                <a:spcPct val="90000"/>
              </a:lnSpc>
              <a:spcBef>
                <a:spcPts val="751"/>
              </a:spcBef>
            </a:pPr>
            <a:endParaRPr b="0" lang="en-US" sz="2400" spc="-1" strike="noStrike">
              <a:solidFill>
                <a:srgbClr val="000000"/>
              </a:solidFill>
              <a:latin typeface="Calibri"/>
            </a:endParaRPr>
          </a:p>
          <a:p>
            <a:pPr>
              <a:lnSpc>
                <a:spcPct val="90000"/>
              </a:lnSpc>
              <a:spcBef>
                <a:spcPts val="751"/>
              </a:spcBef>
            </a:pPr>
            <a:endParaRPr b="0" lang="en-US" sz="2400" spc="-1" strike="noStrike">
              <a:solidFill>
                <a:srgbClr val="000000"/>
              </a:solidFill>
              <a:latin typeface="Calibri"/>
            </a:endParaRPr>
          </a:p>
          <a:p>
            <a:pPr>
              <a:lnSpc>
                <a:spcPct val="90000"/>
              </a:lnSpc>
              <a:spcBef>
                <a:spcPts val="751"/>
              </a:spcBef>
            </a:pPr>
            <a:endParaRPr b="0" lang="en-US" sz="2400" spc="-1" strike="noStrike">
              <a:solidFill>
                <a:srgbClr val="000000"/>
              </a:solidFill>
              <a:latin typeface="Calibri"/>
            </a:endParaRPr>
          </a:p>
          <a:p>
            <a:pPr>
              <a:lnSpc>
                <a:spcPct val="90000"/>
              </a:lnSpc>
              <a:spcBef>
                <a:spcPts val="751"/>
              </a:spcBef>
            </a:pPr>
            <a:endParaRPr b="0" lang="en-US" sz="24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2800" spc="-1" strike="noStrike">
                <a:solidFill>
                  <a:srgbClr val="000000"/>
                </a:solidFill>
                <a:latin typeface="Calibri"/>
              </a:rPr>
              <a:t>The dot (</a:t>
            </a:r>
            <a:r>
              <a:rPr b="1" lang="en-US" sz="2800" spc="-1" strike="noStrike">
                <a:solidFill>
                  <a:srgbClr val="000000"/>
                </a:solidFill>
                <a:latin typeface="Calibri"/>
              </a:rPr>
              <a:t>.</a:t>
            </a:r>
            <a:r>
              <a:rPr b="0" lang="en-US" sz="2800" spc="-1" strike="noStrike">
                <a:solidFill>
                  <a:srgbClr val="000000"/>
                </a:solidFill>
                <a:latin typeface="Calibri"/>
              </a:rPr>
              <a:t>) plays an important role in Java.</a:t>
            </a:r>
            <a:endParaRPr b="0" lang="en-US" sz="2800" spc="-1" strike="noStrike">
              <a:solidFill>
                <a:srgbClr val="000000"/>
              </a:solidFill>
              <a:latin typeface="Calibri"/>
            </a:endParaRPr>
          </a:p>
          <a:p>
            <a:pPr lvl="1" marL="514440" indent="-171000">
              <a:lnSpc>
                <a:spcPct val="90000"/>
              </a:lnSpc>
              <a:spcBef>
                <a:spcPts val="374"/>
              </a:spcBef>
              <a:buClr>
                <a:srgbClr val="000000"/>
              </a:buClr>
              <a:buFont typeface="Arial"/>
              <a:buChar char="•"/>
            </a:pPr>
            <a:r>
              <a:rPr b="0" lang="en-US" sz="2400" spc="-1" strike="noStrike">
                <a:solidFill>
                  <a:srgbClr val="000000"/>
                </a:solidFill>
                <a:latin typeface="Calibri"/>
              </a:rPr>
              <a:t>It connects classes and objects to their members.</a:t>
            </a:r>
            <a:endParaRPr b="0" lang="en-US" sz="2400" spc="-1" strike="noStrike">
              <a:solidFill>
                <a:srgbClr val="000000"/>
              </a:solidFill>
              <a:latin typeface="Calibri"/>
            </a:endParaRPr>
          </a:p>
          <a:p>
            <a:pPr>
              <a:lnSpc>
                <a:spcPct val="90000"/>
              </a:lnSpc>
              <a:spcBef>
                <a:spcPts val="751"/>
              </a:spcBef>
            </a:pPr>
            <a:endParaRPr b="0" lang="en-US" sz="2400" spc="-1" strike="noStrike">
              <a:solidFill>
                <a:srgbClr val="000000"/>
              </a:solidFill>
              <a:latin typeface="Calibri"/>
            </a:endParaRPr>
          </a:p>
        </p:txBody>
      </p:sp>
      <p:sp>
        <p:nvSpPr>
          <p:cNvPr id="238" name="TextShape 3"/>
          <p:cNvSpPr txBox="1"/>
          <p:nvPr/>
        </p:nvSpPr>
        <p:spPr>
          <a:xfrm>
            <a:off x="609480" y="6462720"/>
            <a:ext cx="2844360" cy="364680"/>
          </a:xfrm>
          <a:prstGeom prst="rect">
            <a:avLst/>
          </a:prstGeom>
          <a:noFill/>
          <a:ln>
            <a:noFill/>
          </a:ln>
        </p:spPr>
        <p:txBody>
          <a:bodyPr anchor="ctr"/>
          <a:p>
            <a:pPr>
              <a:lnSpc>
                <a:spcPct val="100000"/>
              </a:lnSpc>
            </a:pPr>
            <a:r>
              <a:rPr b="0" lang="en-IE" sz="1200" spc="-1" strike="noStrike">
                <a:solidFill>
                  <a:srgbClr val="a6a6a6"/>
                </a:solidFill>
                <a:latin typeface="Fira Sans Light"/>
                <a:ea typeface="Fira Sans Light"/>
              </a:rPr>
              <a:t>05/02/2018</a:t>
            </a:r>
            <a:endParaRPr b="0" lang="en-IE" sz="1200" spc="-1" strike="noStrike">
              <a:latin typeface="Times New Roman"/>
            </a:endParaRPr>
          </a:p>
        </p:txBody>
      </p:sp>
      <p:sp>
        <p:nvSpPr>
          <p:cNvPr id="239" name="TextShape 4"/>
          <p:cNvSpPr txBox="1"/>
          <p:nvPr/>
        </p:nvSpPr>
        <p:spPr>
          <a:xfrm>
            <a:off x="6458040" y="6356520"/>
            <a:ext cx="2057040" cy="364680"/>
          </a:xfrm>
          <a:prstGeom prst="rect">
            <a:avLst/>
          </a:prstGeom>
          <a:noFill/>
          <a:ln>
            <a:noFill/>
          </a:ln>
        </p:spPr>
        <p:txBody>
          <a:bodyPr anchor="ctr"/>
          <a:p>
            <a:pPr algn="r">
              <a:lnSpc>
                <a:spcPct val="100000"/>
              </a:lnSpc>
            </a:pPr>
            <a:fld id="{6D7F7570-A357-46AB-AB83-1699B7C7D4B4}" type="slidenum">
              <a:rPr b="0" lang="en-IE" sz="1200" spc="-1" strike="noStrike">
                <a:solidFill>
                  <a:srgbClr val="a8a8a8"/>
                </a:solidFill>
                <a:latin typeface="Fira Sans Light"/>
                <a:ea typeface="Fira Sans Light"/>
              </a:rPr>
              <a:t>1</a:t>
            </a:fld>
            <a:endParaRPr b="0" lang="en-IE" sz="1200" spc="-1" strike="noStrike">
              <a:latin typeface="Times New Roman"/>
            </a:endParaRPr>
          </a:p>
        </p:txBody>
      </p:sp>
      <p:sp>
        <p:nvSpPr>
          <p:cNvPr id="240" name="CustomShape 5"/>
          <p:cNvSpPr/>
          <p:nvPr/>
        </p:nvSpPr>
        <p:spPr>
          <a:xfrm>
            <a:off x="1690200" y="2517480"/>
            <a:ext cx="7355880" cy="2189160"/>
          </a:xfrm>
          <a:prstGeom prst="rect">
            <a:avLst/>
          </a:prstGeom>
          <a:noFill/>
          <a:ln>
            <a:noFill/>
          </a:ln>
        </p:spPr>
        <p:style>
          <a:lnRef idx="0"/>
          <a:fillRef idx="0"/>
          <a:effectRef idx="0"/>
          <a:fontRef idx="minor"/>
        </p:style>
        <p:txBody>
          <a:bodyPr lIns="90000" rIns="90000" tIns="45000" bIns="45000"/>
          <a:p>
            <a:pPr>
              <a:lnSpc>
                <a:spcPct val="150000"/>
              </a:lnSpc>
            </a:pPr>
            <a:r>
              <a:rPr b="1" lang="en-IE" sz="1600" spc="-1" strike="noStrike">
                <a:solidFill>
                  <a:srgbClr val="000000"/>
                </a:solidFill>
                <a:latin typeface="Courier Prime"/>
                <a:ea typeface="Courier Prime"/>
              </a:rPr>
              <a:t>public class MyProgram{</a:t>
            </a:r>
            <a:endParaRPr b="0" lang="en-IE" sz="1600" spc="-1" strike="noStrike">
              <a:latin typeface="Arial"/>
            </a:endParaRPr>
          </a:p>
          <a:p>
            <a:pPr>
              <a:lnSpc>
                <a:spcPct val="150000"/>
              </a:lnSpc>
            </a:pPr>
            <a:r>
              <a:rPr b="1" lang="en-IE" sz="1600" spc="-1" strike="noStrike">
                <a:solidFill>
                  <a:srgbClr val="000000"/>
                </a:solidFill>
                <a:latin typeface="Courier Prime"/>
                <a:ea typeface="Courier Prime"/>
              </a:rPr>
              <a:t>	</a:t>
            </a:r>
            <a:r>
              <a:rPr b="1" lang="en-IE" sz="1600" spc="-1" strike="noStrike">
                <a:solidFill>
                  <a:srgbClr val="000000"/>
                </a:solidFill>
                <a:latin typeface="Courier Prime"/>
                <a:ea typeface="Courier Prime"/>
              </a:rPr>
              <a:t>public static void main(String[] args){</a:t>
            </a:r>
            <a:endParaRPr b="0" lang="en-IE" sz="1600" spc="-1" strike="noStrike">
              <a:latin typeface="Arial"/>
            </a:endParaRPr>
          </a:p>
          <a:p>
            <a:pPr>
              <a:lnSpc>
                <a:spcPct val="150000"/>
              </a:lnSpc>
            </a:pPr>
            <a:r>
              <a:rPr b="1" lang="en-IE" sz="1600" spc="-1" strike="noStrike">
                <a:solidFill>
                  <a:srgbClr val="000000"/>
                </a:solidFill>
                <a:latin typeface="Courier Prime"/>
                <a:ea typeface="Courier Prime"/>
              </a:rPr>
              <a:t>	</a:t>
            </a:r>
            <a:r>
              <a:rPr b="1" lang="en-IE" sz="1600" spc="-1" strike="noStrike">
                <a:solidFill>
                  <a:srgbClr val="000000"/>
                </a:solidFill>
                <a:latin typeface="Courier Prime"/>
                <a:ea typeface="Courier Prime"/>
              </a:rPr>
              <a:t>Person p = new Person("John", "Student");</a:t>
            </a:r>
            <a:endParaRPr b="0" lang="en-IE" sz="1600" spc="-1" strike="noStrike">
              <a:latin typeface="Arial"/>
            </a:endParaRPr>
          </a:p>
          <a:p>
            <a:pPr>
              <a:lnSpc>
                <a:spcPct val="150000"/>
              </a:lnSpc>
            </a:pPr>
            <a:r>
              <a:rPr b="1" lang="en-IE" sz="1600" spc="-1" strike="noStrike">
                <a:solidFill>
                  <a:srgbClr val="ff0000"/>
                </a:solidFill>
                <a:latin typeface="Courier Prime"/>
                <a:ea typeface="Courier Prime"/>
              </a:rPr>
              <a:t>	</a:t>
            </a:r>
            <a:r>
              <a:rPr b="1" lang="en-IE" sz="1600" spc="-1" strike="noStrike">
                <a:solidFill>
                  <a:srgbClr val="ff0000"/>
                </a:solidFill>
                <a:latin typeface="Courier Prime"/>
                <a:ea typeface="Courier Prime"/>
              </a:rPr>
              <a:t>p.display();</a:t>
            </a:r>
            <a:endParaRPr b="0" lang="en-IE" sz="1600" spc="-1" strike="noStrike">
              <a:latin typeface="Arial"/>
            </a:endParaRPr>
          </a:p>
          <a:p>
            <a:pPr>
              <a:lnSpc>
                <a:spcPct val="150000"/>
              </a:lnSpc>
            </a:pPr>
            <a:r>
              <a:rPr b="1" lang="en-IE" sz="1600" spc="-1" strike="noStrike">
                <a:solidFill>
                  <a:srgbClr val="000000"/>
                </a:solidFill>
                <a:latin typeface="Courier Prime"/>
                <a:ea typeface="Courier Prime"/>
              </a:rPr>
              <a:t>	</a:t>
            </a:r>
            <a:r>
              <a:rPr b="1" lang="en-IE" sz="1600" spc="-1" strike="noStrike">
                <a:solidFill>
                  <a:srgbClr val="000000"/>
                </a:solidFill>
                <a:latin typeface="Courier Prime"/>
                <a:ea typeface="Courier Prime"/>
              </a:rPr>
              <a:t>}</a:t>
            </a:r>
            <a:endParaRPr b="0" lang="en-IE" sz="1600" spc="-1" strike="noStrike">
              <a:latin typeface="Arial"/>
            </a:endParaRPr>
          </a:p>
          <a:p>
            <a:pPr>
              <a:lnSpc>
                <a:spcPct val="150000"/>
              </a:lnSpc>
            </a:pPr>
            <a:r>
              <a:rPr b="1" lang="en-IE" sz="1200" spc="-1" strike="noStrike">
                <a:solidFill>
                  <a:srgbClr val="000000"/>
                </a:solidFill>
                <a:latin typeface="Courier Prime"/>
                <a:ea typeface="Courier Prime"/>
              </a:rPr>
              <a:t>}</a:t>
            </a:r>
            <a:endParaRPr b="0" lang="en-IE" sz="1200" spc="-1" strike="noStrike">
              <a:latin typeface="Arial"/>
            </a:endParaRPr>
          </a:p>
        </p:txBody>
      </p:sp>
    </p:spTree>
  </p:cSld>
  <p:timing>
    <p:tnLst>
      <p:par>
        <p:cTn id="151" dur="indefinite" restart="never" nodeType="tmRoot">
          <p:childTnLst>
            <p:seq>
              <p:cTn id="152" dur="indefinite" nodeType="mainSeq">
                <p:childTnLst>
                  <p:par>
                    <p:cTn id="153" fill="hold">
                      <p:stCondLst>
                        <p:cond delay="indefinite"/>
                      </p:stCondLst>
                      <p:childTnLst>
                        <p:par>
                          <p:cTn id="154" fill="hold">
                            <p:stCondLst>
                              <p:cond delay="0"/>
                            </p:stCondLst>
                            <p:childTnLst>
                              <p:par>
                                <p:cTn id="155" nodeType="clickEffect" fill="hold" presetClass="entr" presetID="1">
                                  <p:stCondLst>
                                    <p:cond delay="0"/>
                                  </p:stCondLst>
                                  <p:childTnLst>
                                    <p:set>
                                      <p:cBhvr>
                                        <p:cTn id="156" dur="1" fill="hold">
                                          <p:stCondLst>
                                            <p:cond delay="0"/>
                                          </p:stCondLst>
                                        </p:cTn>
                                        <p:tgtEl>
                                          <p:spTgt spid="237">
                                            <p:txEl>
                                              <p:pRg st="1" end="1"/>
                                            </p:txEl>
                                          </p:spTgt>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nodeType="clickEffect" fill="hold" presetClass="entr" presetID="1">
                                  <p:stCondLst>
                                    <p:cond delay="0"/>
                                  </p:stCondLst>
                                  <p:childTnLst>
                                    <p:set>
                                      <p:cBhvr>
                                        <p:cTn id="160" dur="1" fill="hold">
                                          <p:stCondLst>
                                            <p:cond delay="0"/>
                                          </p:stCondLst>
                                        </p:cTn>
                                        <p:tgtEl>
                                          <p:spTgt spid="240"/>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nodeType="clickEffect" fill="hold" presetClass="entr" presetID="1">
                                  <p:stCondLst>
                                    <p:cond delay="0"/>
                                  </p:stCondLst>
                                  <p:childTnLst>
                                    <p:set>
                                      <p:cBhvr>
                                        <p:cTn id="164" dur="1" fill="hold">
                                          <p:stCondLst>
                                            <p:cond delay="0"/>
                                          </p:stCondLst>
                                        </p:cTn>
                                        <p:tgtEl>
                                          <p:spTgt spid="237">
                                            <p:txEl>
                                              <p:pRg st="6" end="6"/>
                                            </p:txEl>
                                          </p:spTgt>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nodeType="clickEffect" fill="hold" presetClass="entr" presetID="1">
                                  <p:stCondLst>
                                    <p:cond delay="0"/>
                                  </p:stCondLst>
                                  <p:childTnLst>
                                    <p:set>
                                      <p:cBhvr>
                                        <p:cTn id="168" dur="1" fill="hold">
                                          <p:stCondLst>
                                            <p:cond delay="0"/>
                                          </p:stCondLst>
                                        </p:cTn>
                                        <p:tgtEl>
                                          <p:spTgt spid="237">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TextShape 1"/>
          <p:cNvSpPr txBox="1"/>
          <p:nvPr/>
        </p:nvSpPr>
        <p:spPr>
          <a:xfrm>
            <a:off x="6458040" y="6356520"/>
            <a:ext cx="2057040" cy="364680"/>
          </a:xfrm>
          <a:prstGeom prst="rect">
            <a:avLst/>
          </a:prstGeom>
          <a:noFill/>
          <a:ln>
            <a:noFill/>
          </a:ln>
        </p:spPr>
        <p:txBody>
          <a:bodyPr anchor="ctr"/>
          <a:p>
            <a:pPr algn="r">
              <a:lnSpc>
                <a:spcPct val="100000"/>
              </a:lnSpc>
            </a:pPr>
            <a:fld id="{38A19DB3-23BC-47EC-A9CA-1519BB73C63B}" type="slidenum">
              <a:rPr b="0" lang="en-IE" sz="1200" spc="-1" strike="noStrike">
                <a:solidFill>
                  <a:srgbClr val="a8a8a8"/>
                </a:solidFill>
                <a:latin typeface="Fira Sans Light"/>
                <a:ea typeface="Fira Sans Light"/>
              </a:rPr>
              <a:t>1</a:t>
            </a:fld>
            <a:endParaRPr b="0" lang="en-IE" sz="1200" spc="-1" strike="noStrike">
              <a:latin typeface="Times New Roman"/>
            </a:endParaRPr>
          </a:p>
        </p:txBody>
      </p:sp>
      <p:sp>
        <p:nvSpPr>
          <p:cNvPr id="242" name="TextShape 2"/>
          <p:cNvSpPr txBox="1"/>
          <p:nvPr/>
        </p:nvSpPr>
        <p:spPr>
          <a:xfrm>
            <a:off x="0" y="1825560"/>
            <a:ext cx="7886520" cy="4350960"/>
          </a:xfrm>
          <a:prstGeom prst="rect">
            <a:avLst/>
          </a:prstGeom>
          <a:noFill/>
          <a:ln>
            <a:noFill/>
          </a:ln>
        </p:spPr>
        <p:txBody>
          <a:bodyPr/>
          <a:p>
            <a:pPr marL="171360" indent="-171000">
              <a:lnSpc>
                <a:spcPct val="90000"/>
              </a:lnSpc>
              <a:spcBef>
                <a:spcPts val="751"/>
              </a:spcBef>
              <a:buClr>
                <a:srgbClr val="000000"/>
              </a:buClr>
              <a:buFont typeface="Arial"/>
              <a:buChar char="•"/>
            </a:pPr>
            <a:r>
              <a:rPr b="0" lang="en-US" sz="2100" spc="-1" strike="noStrike">
                <a:solidFill>
                  <a:srgbClr val="000000"/>
                </a:solidFill>
                <a:latin typeface="Calibri"/>
              </a:rPr>
              <a:t>Setup the java environment on your machines (if you have).</a:t>
            </a:r>
            <a:endParaRPr b="0" lang="en-US" sz="21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2100" spc="-1" strike="noStrike">
                <a:solidFill>
                  <a:srgbClr val="000000"/>
                </a:solidFill>
                <a:latin typeface="Calibri"/>
              </a:rPr>
              <a:t>Use java 8. See the following link for official instructions:</a:t>
            </a:r>
            <a:endParaRPr b="0" lang="en-US" sz="2100" spc="-1" strike="noStrike">
              <a:solidFill>
                <a:srgbClr val="000000"/>
              </a:solidFill>
              <a:latin typeface="Calibri"/>
            </a:endParaRPr>
          </a:p>
          <a:p>
            <a:pPr lvl="1" marL="514440" indent="-171000">
              <a:lnSpc>
                <a:spcPct val="90000"/>
              </a:lnSpc>
              <a:spcBef>
                <a:spcPts val="374"/>
              </a:spcBef>
              <a:buClr>
                <a:srgbClr val="0f72b3"/>
              </a:buClr>
              <a:buFont typeface="Arial"/>
              <a:buChar char="•"/>
            </a:pPr>
            <a:r>
              <a:rPr b="0" lang="en-US" sz="1800" spc="-1" strike="noStrike">
                <a:solidFill>
                  <a:srgbClr val="0f72b3"/>
                </a:solidFill>
                <a:latin typeface="Fira Mono"/>
                <a:ea typeface="Fira Mono"/>
              </a:rPr>
              <a:t>https://docs.oracle.com/javase/8/docs/technotes/guides/install/install_overview.html</a:t>
            </a:r>
            <a:endParaRPr b="0" lang="en-US" sz="18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2100" spc="-1" strike="noStrike">
                <a:solidFill>
                  <a:srgbClr val="000000"/>
                </a:solidFill>
                <a:latin typeface="Calibri"/>
                <a:ea typeface="Fira Mono"/>
              </a:rPr>
              <a:t>Write and run simple </a:t>
            </a:r>
            <a:r>
              <a:rPr b="0" lang="en-US" sz="2100" spc="-1" strike="noStrike">
                <a:solidFill>
                  <a:srgbClr val="000000"/>
                </a:solidFill>
                <a:latin typeface="Fira Mono"/>
                <a:ea typeface="Fira Mono"/>
              </a:rPr>
              <a:t>helloworld</a:t>
            </a:r>
            <a:r>
              <a:rPr b="0" lang="en-US" sz="2100" spc="-1" strike="noStrike">
                <a:solidFill>
                  <a:srgbClr val="000000"/>
                </a:solidFill>
                <a:latin typeface="Calibri"/>
                <a:ea typeface="Fira Mono"/>
              </a:rPr>
              <a:t> and basic </a:t>
            </a:r>
            <a:r>
              <a:rPr b="0" lang="en-US" sz="2100" spc="-1" strike="noStrike">
                <a:solidFill>
                  <a:srgbClr val="000000"/>
                </a:solidFill>
                <a:latin typeface="Fira Mono"/>
                <a:ea typeface="Fira Mono"/>
              </a:rPr>
              <a:t>calculator</a:t>
            </a:r>
            <a:r>
              <a:rPr b="0" lang="en-US" sz="2100" spc="-1" strike="noStrike">
                <a:solidFill>
                  <a:srgbClr val="000000"/>
                </a:solidFill>
                <a:latin typeface="Calibri"/>
                <a:ea typeface="Fira Mono"/>
              </a:rPr>
              <a:t> like programs in java.</a:t>
            </a:r>
            <a:endParaRPr b="0" lang="en-US" sz="2100" spc="-1" strike="noStrike">
              <a:solidFill>
                <a:srgbClr val="000000"/>
              </a:solidFill>
              <a:latin typeface="Calibri"/>
            </a:endParaRPr>
          </a:p>
        </p:txBody>
      </p:sp>
    </p:spTree>
  </p:cSld>
  <p:timing>
    <p:tnLst>
      <p:par>
        <p:cTn id="169" dur="indefinite" restart="never" nodeType="tmRoot">
          <p:childTnLst>
            <p:seq>
              <p:cTn id="170" dur="indefinite" nodeType="mainSeq">
                <p:childTnLst>
                  <p:par>
                    <p:cTn id="171" fill="hold">
                      <p:stCondLst>
                        <p:cond delay="indefinite"/>
                      </p:stCondLst>
                      <p:childTnLst>
                        <p:par>
                          <p:cTn id="172" fill="hold">
                            <p:stCondLst>
                              <p:cond delay="0"/>
                            </p:stCondLst>
                            <p:childTnLst>
                              <p:par>
                                <p:cTn id="173" nodeType="clickEffect" fill="hold" presetClass="entr" presetID="1">
                                  <p:stCondLst>
                                    <p:cond delay="0"/>
                                  </p:stCondLst>
                                  <p:childTnLst>
                                    <p:set>
                                      <p:cBhvr>
                                        <p:cTn id="174" dur="1" fill="hold">
                                          <p:stCondLst>
                                            <p:cond delay="0"/>
                                          </p:stCondLst>
                                        </p:cTn>
                                        <p:tgtEl>
                                          <p:spTgt spid="242">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TextShape 1"/>
          <p:cNvSpPr txBox="1"/>
          <p:nvPr/>
        </p:nvSpPr>
        <p:spPr>
          <a:xfrm>
            <a:off x="628560" y="365040"/>
            <a:ext cx="7886520" cy="1325160"/>
          </a:xfrm>
          <a:prstGeom prst="rect">
            <a:avLst/>
          </a:prstGeom>
          <a:noFill/>
          <a:ln>
            <a:noFill/>
          </a:ln>
        </p:spPr>
        <p:txBody>
          <a:bodyPr anchor="ctr"/>
          <a:p>
            <a:pPr>
              <a:lnSpc>
                <a:spcPct val="90000"/>
              </a:lnSpc>
            </a:pPr>
            <a:r>
              <a:rPr b="0" lang="en-US" sz="3300" spc="-1" strike="noStrike">
                <a:solidFill>
                  <a:srgbClr val="000000"/>
                </a:solidFill>
                <a:latin typeface="Calibri Light"/>
              </a:rPr>
              <a:t>After Class videos to Watch</a:t>
            </a:r>
            <a:endParaRPr b="0" lang="en-US" sz="3300" spc="-1" strike="noStrike">
              <a:solidFill>
                <a:srgbClr val="000000"/>
              </a:solidFill>
              <a:latin typeface="Calibri"/>
            </a:endParaRPr>
          </a:p>
        </p:txBody>
      </p:sp>
      <p:sp>
        <p:nvSpPr>
          <p:cNvPr id="244" name="TextShape 2"/>
          <p:cNvSpPr txBox="1"/>
          <p:nvPr/>
        </p:nvSpPr>
        <p:spPr>
          <a:xfrm>
            <a:off x="628560" y="1825560"/>
            <a:ext cx="7886520" cy="4350960"/>
          </a:xfrm>
          <a:prstGeom prst="rect">
            <a:avLst/>
          </a:prstGeom>
          <a:noFill/>
          <a:ln>
            <a:noFill/>
          </a:ln>
        </p:spPr>
        <p:txBody>
          <a:bodyPr/>
          <a:p>
            <a:pPr marL="171360" indent="-171000">
              <a:lnSpc>
                <a:spcPct val="90000"/>
              </a:lnSpc>
              <a:spcBef>
                <a:spcPts val="751"/>
              </a:spcBef>
              <a:buClr>
                <a:srgbClr val="000000"/>
              </a:buClr>
              <a:buFont typeface="Arial"/>
              <a:buChar char="•"/>
            </a:pPr>
            <a:r>
              <a:rPr b="0" lang="en-US" sz="2100" spc="-1" strike="noStrike">
                <a:solidFill>
                  <a:srgbClr val="000000"/>
                </a:solidFill>
                <a:latin typeface="Calibri"/>
              </a:rPr>
              <a:t>Java Tutorial:</a:t>
            </a:r>
            <a:endParaRPr b="0" lang="en-US" sz="21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2100" spc="-1" strike="noStrike">
                <a:solidFill>
                  <a:srgbClr val="000000"/>
                </a:solidFill>
                <a:latin typeface="Calibri"/>
              </a:rPr>
              <a:t>https://www.youtube.com/watch?v=eIrMbAQSU34</a:t>
            </a:r>
            <a:endParaRPr b="0" lang="en-US" sz="21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2100" spc="-1" strike="noStrike">
                <a:solidFill>
                  <a:srgbClr val="000000"/>
                </a:solidFill>
                <a:latin typeface="Roboto"/>
              </a:rPr>
              <a:t>Data Structures and Algorithms in Java</a:t>
            </a:r>
            <a:r>
              <a:rPr b="0" lang="en-US" sz="2100" spc="-1" strike="noStrike">
                <a:solidFill>
                  <a:srgbClr val="000000"/>
                </a:solidFill>
                <a:latin typeface="Calibri"/>
              </a:rPr>
              <a:t>:</a:t>
            </a:r>
            <a:endParaRPr b="0" lang="en-US" sz="21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2100" spc="-1" strike="noStrike">
                <a:solidFill>
                  <a:srgbClr val="000000"/>
                </a:solidFill>
                <a:latin typeface="Calibri"/>
              </a:rPr>
              <a:t>https://www.youtube.com/watch?v=BBpAmxU_NQo</a:t>
            </a:r>
            <a:endParaRPr b="0" lang="en-US" sz="2100" spc="-1" strike="noStrike">
              <a:solidFill>
                <a:srgbClr val="000000"/>
              </a:solidFill>
              <a:latin typeface="Calibri"/>
            </a:endParaRPr>
          </a:p>
        </p:txBody>
      </p:sp>
    </p:spTree>
  </p:cSld>
  <p:timing>
    <p:tnLst>
      <p:par>
        <p:cTn id="175" dur="indefinite" restart="never" nodeType="tmRoot">
          <p:childTnLst>
            <p:seq>
              <p:cTn id="176"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5" name="CustomShape 1"/>
          <p:cNvSpPr/>
          <p:nvPr/>
        </p:nvSpPr>
        <p:spPr>
          <a:xfrm>
            <a:off x="0" y="0"/>
            <a:ext cx="914364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46" name="CustomShape 2"/>
          <p:cNvSpPr/>
          <p:nvPr/>
        </p:nvSpPr>
        <p:spPr>
          <a:xfrm rot="10800000">
            <a:off x="360" y="-22320"/>
            <a:ext cx="9143640" cy="4373640"/>
          </a:xfrm>
          <a:prstGeom prst="rect">
            <a:avLst/>
          </a:prstGeom>
          <a:gradFill rotWithShape="0">
            <a:gsLst>
              <a:gs pos="0">
                <a:schemeClr val="accent1">
                  <a:lumMod val="75000"/>
                </a:schemeClr>
              </a:gs>
              <a:gs pos="100000">
                <a:srgbClr val="000000"/>
              </a:gs>
            </a:gsLst>
            <a:lin ang="4200000"/>
          </a:gradFill>
          <a:ln>
            <a:noFill/>
          </a:ln>
        </p:spPr>
        <p:style>
          <a:lnRef idx="2">
            <a:schemeClr val="accent1">
              <a:shade val="50000"/>
            </a:schemeClr>
          </a:lnRef>
          <a:fillRef idx="1">
            <a:schemeClr val="accent1"/>
          </a:fillRef>
          <a:effectRef idx="0">
            <a:schemeClr val="accent1"/>
          </a:effectRef>
          <a:fontRef idx="minor"/>
        </p:style>
      </p:sp>
      <p:sp>
        <p:nvSpPr>
          <p:cNvPr id="247" name="CustomShape 3"/>
          <p:cNvSpPr/>
          <p:nvPr/>
        </p:nvSpPr>
        <p:spPr>
          <a:xfrm rot="5400000">
            <a:off x="2385000" y="-2407680"/>
            <a:ext cx="4374360" cy="9143640"/>
          </a:xfrm>
          <a:prstGeom prst="rect">
            <a:avLst/>
          </a:prstGeom>
          <a:gradFill rotWithShape="0">
            <a:gsLst>
              <a:gs pos="40000">
                <a:schemeClr val="accent1">
                  <a:alpha val="0"/>
                </a:schemeClr>
              </a:gs>
              <a:gs pos="100000">
                <a:schemeClr val="accent1">
                  <a:lumMod val="75000"/>
                  <a:alpha val="52000"/>
                </a:schemeClr>
              </a:gs>
            </a:gsLst>
            <a:lin ang="7800000"/>
          </a:gradFill>
          <a:ln>
            <a:noFill/>
          </a:ln>
        </p:spPr>
        <p:style>
          <a:lnRef idx="2">
            <a:schemeClr val="accent1">
              <a:shade val="50000"/>
            </a:schemeClr>
          </a:lnRef>
          <a:fillRef idx="1">
            <a:schemeClr val="accent1"/>
          </a:fillRef>
          <a:effectRef idx="0">
            <a:schemeClr val="accent1"/>
          </a:effectRef>
          <a:fontRef idx="minor"/>
        </p:style>
      </p:sp>
      <p:sp>
        <p:nvSpPr>
          <p:cNvPr id="248" name="CustomShape 4"/>
          <p:cNvSpPr/>
          <p:nvPr/>
        </p:nvSpPr>
        <p:spPr>
          <a:xfrm rot="5400000">
            <a:off x="2556000" y="-2236680"/>
            <a:ext cx="4373640" cy="8802000"/>
          </a:xfrm>
          <a:prstGeom prst="rect">
            <a:avLst/>
          </a:prstGeom>
          <a:gradFill rotWithShape="0">
            <a:gsLst>
              <a:gs pos="17000">
                <a:schemeClr val="accent1">
                  <a:alpha val="0"/>
                </a:schemeClr>
              </a:gs>
              <a:gs pos="100000">
                <a:srgbClr val="000000">
                  <a:alpha val="37000"/>
                </a:srgbClr>
              </a:gs>
            </a:gsLst>
            <a:lin ang="13200000"/>
          </a:gradFill>
          <a:ln>
            <a:noFill/>
          </a:ln>
        </p:spPr>
        <p:style>
          <a:lnRef idx="2">
            <a:schemeClr val="accent1">
              <a:shade val="50000"/>
            </a:schemeClr>
          </a:lnRef>
          <a:fillRef idx="1">
            <a:schemeClr val="accent1"/>
          </a:fillRef>
          <a:effectRef idx="0">
            <a:schemeClr val="accent1"/>
          </a:effectRef>
          <a:fontRef idx="minor"/>
        </p:style>
      </p:sp>
      <p:sp>
        <p:nvSpPr>
          <p:cNvPr id="249" name="CustomShape 5"/>
          <p:cNvSpPr/>
          <p:nvPr/>
        </p:nvSpPr>
        <p:spPr>
          <a:xfrm>
            <a:off x="0" y="-22680"/>
            <a:ext cx="6406560" cy="4373640"/>
          </a:xfrm>
          <a:prstGeom prst="rect">
            <a:avLst/>
          </a:prstGeom>
          <a:gradFill rotWithShape="0">
            <a:gsLst>
              <a:gs pos="0">
                <a:schemeClr val="accent1">
                  <a:lumMod val="50000"/>
                  <a:alpha val="0"/>
                </a:schemeClr>
              </a:gs>
              <a:gs pos="100000">
                <a:srgbClr val="000000">
                  <a:alpha val="25000"/>
                </a:srgbClr>
              </a:gs>
            </a:gsLst>
            <a:lin ang="18600000"/>
          </a:gradFill>
          <a:ln>
            <a:noFill/>
          </a:ln>
        </p:spPr>
        <p:style>
          <a:lnRef idx="2">
            <a:schemeClr val="accent1">
              <a:shade val="50000"/>
            </a:schemeClr>
          </a:lnRef>
          <a:fillRef idx="1">
            <a:schemeClr val="accent1"/>
          </a:fillRef>
          <a:effectRef idx="0">
            <a:schemeClr val="accent1"/>
          </a:effectRef>
          <a:fontRef idx="minor"/>
        </p:style>
      </p:sp>
      <p:sp>
        <p:nvSpPr>
          <p:cNvPr id="250" name="CustomShape 6"/>
          <p:cNvSpPr/>
          <p:nvPr/>
        </p:nvSpPr>
        <p:spPr>
          <a:xfrm rot="12508800">
            <a:off x="4458960" y="-1031400"/>
            <a:ext cx="3742200" cy="4438800"/>
          </a:xfrm>
          <a:custGeom>
            <a:avLst/>
            <a:gdLst/>
            <a:ah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rotWithShape="0">
            <a:gsLst>
              <a:gs pos="0">
                <a:schemeClr val="accent1">
                  <a:alpha val="22000"/>
                </a:schemeClr>
              </a:gs>
              <a:gs pos="87000">
                <a:schemeClr val="accent1">
                  <a:lumMod val="60000"/>
                  <a:lumOff val="40000"/>
                  <a:alpha val="2000"/>
                </a:schemeClr>
              </a:gs>
            </a:gsLst>
            <a:lin ang="6690000"/>
          </a:gradFill>
          <a:ln>
            <a:noFill/>
          </a:ln>
        </p:spPr>
        <p:style>
          <a:lnRef idx="2">
            <a:schemeClr val="accent1">
              <a:shade val="50000"/>
            </a:schemeClr>
          </a:lnRef>
          <a:fillRef idx="1">
            <a:schemeClr val="accent1"/>
          </a:fillRef>
          <a:effectRef idx="0">
            <a:schemeClr val="accent1"/>
          </a:effectRef>
          <a:fontRef idx="minor"/>
        </p:style>
      </p:sp>
      <p:sp>
        <p:nvSpPr>
          <p:cNvPr id="251" name="TextShape 7"/>
          <p:cNvSpPr txBox="1"/>
          <p:nvPr/>
        </p:nvSpPr>
        <p:spPr>
          <a:xfrm>
            <a:off x="986040" y="735120"/>
            <a:ext cx="7539840" cy="2928240"/>
          </a:xfrm>
          <a:prstGeom prst="rect">
            <a:avLst/>
          </a:prstGeom>
          <a:noFill/>
          <a:ln>
            <a:noFill/>
          </a:ln>
        </p:spPr>
        <p:txBody>
          <a:bodyPr anchor="b">
            <a:normAutofit/>
          </a:bodyPr>
          <a:p>
            <a:pPr>
              <a:lnSpc>
                <a:spcPct val="90000"/>
              </a:lnSpc>
            </a:pPr>
            <a:r>
              <a:rPr b="0" lang="en-US" sz="4200" spc="-1" strike="noStrike">
                <a:solidFill>
                  <a:srgbClr val="ffffff"/>
                </a:solidFill>
                <a:latin typeface="Calibri Light"/>
              </a:rPr>
              <a:t>Recursion</a:t>
            </a:r>
            <a:endParaRPr b="0" lang="en-US" sz="4200" spc="-1" strike="noStrike">
              <a:solidFill>
                <a:srgbClr val="000000"/>
              </a:solidFill>
              <a:latin typeface="Calibri"/>
            </a:endParaRPr>
          </a:p>
        </p:txBody>
      </p:sp>
    </p:spTree>
  </p:cSld>
  <p:timing>
    <p:tnLst>
      <p:par>
        <p:cTn id="177" dur="indefinite" restart="never" nodeType="tmRoot">
          <p:childTnLst>
            <p:seq>
              <p:cTn id="178"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0" y="0"/>
            <a:ext cx="9143640" cy="68576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253" name="TextShape 2"/>
          <p:cNvSpPr txBox="1"/>
          <p:nvPr/>
        </p:nvSpPr>
        <p:spPr>
          <a:xfrm>
            <a:off x="219960" y="-817200"/>
            <a:ext cx="7265880" cy="1642680"/>
          </a:xfrm>
          <a:prstGeom prst="rect">
            <a:avLst/>
          </a:prstGeom>
          <a:noFill/>
          <a:ln>
            <a:noFill/>
          </a:ln>
        </p:spPr>
        <p:txBody>
          <a:bodyPr anchor="b">
            <a:normAutofit/>
          </a:bodyPr>
          <a:p>
            <a:pPr>
              <a:lnSpc>
                <a:spcPct val="90000"/>
              </a:lnSpc>
            </a:pPr>
            <a:r>
              <a:rPr b="0" lang="en-US" sz="3600" spc="-1" strike="noStrike">
                <a:solidFill>
                  <a:srgbClr val="000000"/>
                </a:solidFill>
                <a:latin typeface="Calibri Light"/>
              </a:rPr>
              <a:t>What is recursion? </a:t>
            </a:r>
            <a:endParaRPr b="0" lang="en-US" sz="3600" spc="-1" strike="noStrike">
              <a:solidFill>
                <a:srgbClr val="000000"/>
              </a:solidFill>
              <a:latin typeface="Calibri"/>
            </a:endParaRPr>
          </a:p>
        </p:txBody>
      </p:sp>
      <p:sp>
        <p:nvSpPr>
          <p:cNvPr id="254" name="TextShape 3"/>
          <p:cNvSpPr txBox="1"/>
          <p:nvPr/>
        </p:nvSpPr>
        <p:spPr>
          <a:xfrm>
            <a:off x="336600" y="1278360"/>
            <a:ext cx="8116200" cy="4665240"/>
          </a:xfrm>
          <a:prstGeom prst="rect">
            <a:avLst/>
          </a:prstGeom>
          <a:noFill/>
          <a:ln>
            <a:noFill/>
          </a:ln>
        </p:spPr>
        <p:txBody>
          <a:bodyPr/>
          <a:p>
            <a:pPr marL="171360" indent="-171000">
              <a:lnSpc>
                <a:spcPct val="90000"/>
              </a:lnSpc>
              <a:spcBef>
                <a:spcPts val="751"/>
              </a:spcBef>
              <a:buClr>
                <a:srgbClr val="000000"/>
              </a:buClr>
              <a:buFont typeface="Arial"/>
              <a:buChar char="•"/>
            </a:pPr>
            <a:r>
              <a:rPr b="0" lang="en-US" sz="1700" spc="-1" strike="noStrike">
                <a:solidFill>
                  <a:srgbClr val="000000"/>
                </a:solidFill>
                <a:latin typeface="Calibri"/>
              </a:rPr>
              <a:t>Put simply a </a:t>
            </a:r>
            <a:r>
              <a:rPr b="0" i="1" lang="en-US" sz="1700" spc="-1" strike="noStrike">
                <a:solidFill>
                  <a:srgbClr val="000000"/>
                </a:solidFill>
                <a:latin typeface="Calibri"/>
              </a:rPr>
              <a:t>function</a:t>
            </a:r>
            <a:r>
              <a:rPr b="0" lang="en-US" sz="1700" spc="-1" strike="noStrike">
                <a:solidFill>
                  <a:srgbClr val="000000"/>
                </a:solidFill>
                <a:latin typeface="Calibri"/>
              </a:rPr>
              <a:t> is said to be recursive if it is defined in terms of itself</a:t>
            </a:r>
            <a:endParaRPr b="0" lang="en-US" sz="17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1700" spc="-1" strike="noStrike">
                <a:solidFill>
                  <a:srgbClr val="000000"/>
                </a:solidFill>
                <a:latin typeface="Calibri"/>
              </a:rPr>
              <a:t>In Mathematics recursion is defined by two properties:</a:t>
            </a:r>
            <a:endParaRPr b="0" lang="en-US" sz="1700" spc="-1" strike="noStrike">
              <a:solidFill>
                <a:srgbClr val="000000"/>
              </a:solidFill>
              <a:latin typeface="Calibri"/>
            </a:endParaRPr>
          </a:p>
          <a:p>
            <a:pPr lvl="1" marL="514440" indent="-171000">
              <a:lnSpc>
                <a:spcPct val="90000"/>
              </a:lnSpc>
              <a:spcBef>
                <a:spcPts val="374"/>
              </a:spcBef>
              <a:buClr>
                <a:srgbClr val="000000"/>
              </a:buClr>
              <a:buFont typeface="Arial"/>
              <a:buChar char="•"/>
            </a:pPr>
            <a:r>
              <a:rPr b="0" lang="en-US" sz="1700" spc="-1" strike="noStrike">
                <a:solidFill>
                  <a:srgbClr val="000000"/>
                </a:solidFill>
                <a:latin typeface="Calibri"/>
              </a:rPr>
              <a:t>a base case</a:t>
            </a:r>
            <a:endParaRPr b="0" lang="en-US" sz="1700" spc="-1" strike="noStrike">
              <a:solidFill>
                <a:srgbClr val="000000"/>
              </a:solidFill>
              <a:latin typeface="Calibri"/>
            </a:endParaRPr>
          </a:p>
          <a:p>
            <a:pPr lvl="1" marL="514440" indent="-171000">
              <a:lnSpc>
                <a:spcPct val="90000"/>
              </a:lnSpc>
              <a:spcBef>
                <a:spcPts val="374"/>
              </a:spcBef>
              <a:buClr>
                <a:srgbClr val="000000"/>
              </a:buClr>
              <a:buFont typeface="Arial"/>
              <a:buChar char="•"/>
            </a:pPr>
            <a:r>
              <a:rPr b="0" lang="en-US" sz="1700" spc="-1" strike="noStrike">
                <a:solidFill>
                  <a:srgbClr val="000000"/>
                </a:solidFill>
                <a:latin typeface="Calibri"/>
              </a:rPr>
              <a:t>a set of rules that reduce the chain of invocations to the base case.</a:t>
            </a:r>
            <a:endParaRPr b="0" lang="en-US" sz="1700" spc="-1" strike="noStrike">
              <a:solidFill>
                <a:srgbClr val="000000"/>
              </a:solidFill>
              <a:latin typeface="Calibri"/>
            </a:endParaRPr>
          </a:p>
        </p:txBody>
      </p:sp>
      <p:sp>
        <p:nvSpPr>
          <p:cNvPr id="255" name="CustomShape 4"/>
          <p:cNvSpPr/>
          <p:nvPr/>
        </p:nvSpPr>
        <p:spPr>
          <a:xfrm flipH="1" rot="10800000">
            <a:off x="-360" y="6857640"/>
            <a:ext cx="9143640" cy="456480"/>
          </a:xfrm>
          <a:prstGeom prst="rect">
            <a:avLst/>
          </a:prstGeom>
          <a:gradFill rotWithShape="0">
            <a:gsLst>
              <a:gs pos="0">
                <a:schemeClr val="accent1"/>
              </a:gs>
              <a:gs pos="78000">
                <a:srgbClr val="000000"/>
              </a:gs>
            </a:gsLst>
            <a:lin ang="8400000"/>
          </a:gradFill>
          <a:ln>
            <a:noFill/>
          </a:ln>
        </p:spPr>
        <p:style>
          <a:lnRef idx="2">
            <a:schemeClr val="accent1">
              <a:shade val="50000"/>
            </a:schemeClr>
          </a:lnRef>
          <a:fillRef idx="1">
            <a:schemeClr val="accent1"/>
          </a:fillRef>
          <a:effectRef idx="0">
            <a:schemeClr val="accent1"/>
          </a:effectRef>
          <a:fontRef idx="minor"/>
        </p:style>
      </p:sp>
      <p:sp>
        <p:nvSpPr>
          <p:cNvPr id="256" name="CustomShape 5"/>
          <p:cNvSpPr/>
          <p:nvPr/>
        </p:nvSpPr>
        <p:spPr>
          <a:xfrm flipH="1">
            <a:off x="3028320" y="6400800"/>
            <a:ext cx="6114600" cy="456480"/>
          </a:xfrm>
          <a:prstGeom prst="rect">
            <a:avLst/>
          </a:prstGeom>
          <a:gradFill rotWithShape="0">
            <a:gsLst>
              <a:gs pos="0">
                <a:srgbClr val="000000">
                  <a:alpha val="63000"/>
                </a:srgbClr>
              </a:gs>
              <a:gs pos="100000">
                <a:schemeClr val="accent1">
                  <a:lumMod val="75000"/>
                </a:schemeClr>
              </a:gs>
            </a:gsLst>
            <a:lin ang="18600000"/>
          </a:gradFill>
          <a:ln>
            <a:noFill/>
          </a:ln>
        </p:spPr>
        <p:style>
          <a:lnRef idx="2">
            <a:schemeClr val="accent1">
              <a:shade val="50000"/>
            </a:schemeClr>
          </a:lnRef>
          <a:fillRef idx="1">
            <a:schemeClr val="accent1"/>
          </a:fillRef>
          <a:effectRef idx="0">
            <a:schemeClr val="accent1"/>
          </a:effectRef>
          <a:fontRef idx="minor"/>
        </p:style>
      </p:sp>
    </p:spTree>
  </p:cSld>
  <p:timing>
    <p:tnLst>
      <p:par>
        <p:cTn id="179" dur="indefinite" restart="never" nodeType="tmRoot">
          <p:childTnLst>
            <p:seq>
              <p:cTn id="180"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7" name="CustomShape 1"/>
          <p:cNvSpPr/>
          <p:nvPr/>
        </p:nvSpPr>
        <p:spPr>
          <a:xfrm>
            <a:off x="0" y="0"/>
            <a:ext cx="914364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58" name="TextShape 2"/>
          <p:cNvSpPr txBox="1"/>
          <p:nvPr/>
        </p:nvSpPr>
        <p:spPr>
          <a:xfrm>
            <a:off x="685800" y="489600"/>
            <a:ext cx="7473960" cy="713880"/>
          </a:xfrm>
          <a:prstGeom prst="rect">
            <a:avLst/>
          </a:prstGeom>
          <a:noFill/>
          <a:ln>
            <a:noFill/>
          </a:ln>
        </p:spPr>
        <p:txBody>
          <a:bodyPr anchor="b">
            <a:normAutofit/>
          </a:bodyPr>
          <a:p>
            <a:pPr>
              <a:lnSpc>
                <a:spcPct val="90000"/>
              </a:lnSpc>
            </a:pPr>
            <a:r>
              <a:rPr b="0" lang="en-US" sz="3500" spc="-1" strike="noStrike">
                <a:solidFill>
                  <a:srgbClr val="000000"/>
                </a:solidFill>
                <a:latin typeface="Calibri Light"/>
              </a:rPr>
              <a:t>Hierarchical Method Calls</a:t>
            </a:r>
            <a:endParaRPr b="0" lang="en-US" sz="3500" spc="-1" strike="noStrike">
              <a:solidFill>
                <a:srgbClr val="000000"/>
              </a:solidFill>
              <a:latin typeface="Calibri"/>
            </a:endParaRPr>
          </a:p>
        </p:txBody>
      </p:sp>
      <p:sp>
        <p:nvSpPr>
          <p:cNvPr id="259" name="TextShape 3"/>
          <p:cNvSpPr txBox="1"/>
          <p:nvPr/>
        </p:nvSpPr>
        <p:spPr>
          <a:xfrm>
            <a:off x="685800" y="1386360"/>
            <a:ext cx="7473960" cy="613800"/>
          </a:xfrm>
          <a:prstGeom prst="rect">
            <a:avLst/>
          </a:prstGeom>
          <a:noFill/>
          <a:ln>
            <a:noFill/>
          </a:ln>
        </p:spPr>
        <p:txBody>
          <a:bodyPr>
            <a:normAutofit/>
          </a:bodyPr>
          <a:p>
            <a:pPr>
              <a:lnSpc>
                <a:spcPct val="90000"/>
              </a:lnSpc>
              <a:spcBef>
                <a:spcPts val="751"/>
              </a:spcBef>
            </a:pPr>
            <a:r>
              <a:rPr b="0" lang="en-US" sz="1700" spc="-1" strike="noStrike">
                <a:solidFill>
                  <a:srgbClr val="000000"/>
                </a:solidFill>
                <a:latin typeface="Calibri"/>
              </a:rPr>
              <a:t>Most of the programs we have looked at so far are generally structured as methods or procedures that call one another in a disciplined, hierarchical manner</a:t>
            </a:r>
            <a:endParaRPr b="0" lang="en-US" sz="1700" spc="-1" strike="noStrike">
              <a:solidFill>
                <a:srgbClr val="000000"/>
              </a:solidFill>
              <a:latin typeface="Calibri"/>
            </a:endParaRPr>
          </a:p>
        </p:txBody>
      </p:sp>
      <p:pic>
        <p:nvPicPr>
          <p:cNvPr id="260" name="Picture 3" descr=""/>
          <p:cNvPicPr/>
          <p:nvPr/>
        </p:nvPicPr>
        <p:blipFill>
          <a:blip r:embed="rId1"/>
          <a:stretch/>
        </p:blipFill>
        <p:spPr>
          <a:xfrm>
            <a:off x="2169000" y="2472120"/>
            <a:ext cx="5278320" cy="2863440"/>
          </a:xfrm>
          <a:prstGeom prst="rect">
            <a:avLst/>
          </a:prstGeom>
          <a:ln>
            <a:noFill/>
          </a:ln>
        </p:spPr>
      </p:pic>
      <p:sp>
        <p:nvSpPr>
          <p:cNvPr id="261" name="CustomShape 4"/>
          <p:cNvSpPr/>
          <p:nvPr/>
        </p:nvSpPr>
        <p:spPr>
          <a:xfrm flipH="1" rot="10800000">
            <a:off x="-360" y="6857640"/>
            <a:ext cx="9143640" cy="456480"/>
          </a:xfrm>
          <a:prstGeom prst="rect">
            <a:avLst/>
          </a:prstGeom>
          <a:gradFill rotWithShape="0">
            <a:gsLst>
              <a:gs pos="0">
                <a:schemeClr val="accent1"/>
              </a:gs>
              <a:gs pos="85000">
                <a:srgbClr val="000000"/>
              </a:gs>
            </a:gsLst>
            <a:lin ang="8400000"/>
          </a:gradFill>
          <a:ln>
            <a:noFill/>
          </a:ln>
        </p:spPr>
        <p:style>
          <a:lnRef idx="2">
            <a:schemeClr val="accent1">
              <a:shade val="50000"/>
            </a:schemeClr>
          </a:lnRef>
          <a:fillRef idx="1">
            <a:schemeClr val="accent1"/>
          </a:fillRef>
          <a:effectRef idx="0">
            <a:schemeClr val="accent1"/>
          </a:effectRef>
          <a:fontRef idx="minor"/>
        </p:style>
      </p:sp>
      <p:sp>
        <p:nvSpPr>
          <p:cNvPr id="262" name="CustomShape 5"/>
          <p:cNvSpPr/>
          <p:nvPr/>
        </p:nvSpPr>
        <p:spPr>
          <a:xfrm flipH="1">
            <a:off x="3028320" y="6400800"/>
            <a:ext cx="6114600" cy="456480"/>
          </a:xfrm>
          <a:prstGeom prst="rect">
            <a:avLst/>
          </a:prstGeom>
          <a:gradFill rotWithShape="0">
            <a:gsLst>
              <a:gs pos="0">
                <a:srgbClr val="000000">
                  <a:alpha val="26000"/>
                </a:srgbClr>
              </a:gs>
              <a:gs pos="100000">
                <a:schemeClr val="accent1">
                  <a:lumMod val="75000"/>
                </a:schemeClr>
              </a:gs>
            </a:gsLst>
            <a:lin ang="18600000"/>
          </a:gradFill>
          <a:ln>
            <a:noFill/>
          </a:ln>
        </p:spPr>
        <p:style>
          <a:lnRef idx="2">
            <a:schemeClr val="accent1">
              <a:shade val="50000"/>
            </a:schemeClr>
          </a:lnRef>
          <a:fillRef idx="1">
            <a:schemeClr val="accent1"/>
          </a:fillRef>
          <a:effectRef idx="0">
            <a:schemeClr val="accent1"/>
          </a:effectRef>
          <a:fontRef idx="minor"/>
        </p:style>
      </p:sp>
    </p:spTree>
  </p:cSld>
  <p:timing>
    <p:tnLst>
      <p:par>
        <p:cTn id="181" dur="indefinite" restart="never" nodeType="tmRoot">
          <p:childTnLst>
            <p:seq>
              <p:cTn id="18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8" name="CustomShape 1"/>
          <p:cNvSpPr/>
          <p:nvPr/>
        </p:nvSpPr>
        <p:spPr>
          <a:xfrm>
            <a:off x="0" y="0"/>
            <a:ext cx="914364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79" name="CustomShape 2"/>
          <p:cNvSpPr/>
          <p:nvPr/>
        </p:nvSpPr>
        <p:spPr>
          <a:xfrm flipH="1">
            <a:off x="-720" y="0"/>
            <a:ext cx="9143640" cy="1590480"/>
          </a:xfrm>
          <a:prstGeom prst="rect">
            <a:avLst/>
          </a:prstGeom>
          <a:gradFill rotWithShape="0">
            <a:gsLst>
              <a:gs pos="0">
                <a:srgbClr val="000000"/>
              </a:gs>
              <a:gs pos="100000">
                <a:schemeClr val="accent1">
                  <a:lumMod val="75000"/>
                </a:schemeClr>
              </a:gs>
            </a:gsLst>
            <a:lin ang="2400000"/>
          </a:gradFill>
          <a:ln>
            <a:noFill/>
          </a:ln>
        </p:spPr>
        <p:style>
          <a:lnRef idx="2">
            <a:schemeClr val="accent1">
              <a:shade val="50000"/>
            </a:schemeClr>
          </a:lnRef>
          <a:fillRef idx="1">
            <a:schemeClr val="accent1"/>
          </a:fillRef>
          <a:effectRef idx="0">
            <a:schemeClr val="accent1"/>
          </a:effectRef>
          <a:fontRef idx="minor"/>
        </p:style>
      </p:sp>
      <p:sp>
        <p:nvSpPr>
          <p:cNvPr id="180" name="CustomShape 3"/>
          <p:cNvSpPr/>
          <p:nvPr/>
        </p:nvSpPr>
        <p:spPr>
          <a:xfrm flipH="1" rot="10800000">
            <a:off x="360" y="1590840"/>
            <a:ext cx="6086160" cy="1590480"/>
          </a:xfrm>
          <a:prstGeom prst="rect">
            <a:avLst/>
          </a:prstGeom>
          <a:gradFill rotWithShape="0">
            <a:gsLst>
              <a:gs pos="20000">
                <a:schemeClr val="accent1">
                  <a:alpha val="0"/>
                </a:schemeClr>
              </a:gs>
              <a:gs pos="100000">
                <a:schemeClr val="accent1">
                  <a:lumMod val="50000"/>
                  <a:alpha val="55000"/>
                </a:schemeClr>
              </a:gs>
            </a:gsLst>
            <a:lin ang="7800000"/>
          </a:gradFill>
          <a:ln>
            <a:noFill/>
          </a:ln>
        </p:spPr>
        <p:style>
          <a:lnRef idx="2">
            <a:schemeClr val="accent1">
              <a:shade val="50000"/>
            </a:schemeClr>
          </a:lnRef>
          <a:fillRef idx="1">
            <a:schemeClr val="accent1"/>
          </a:fillRef>
          <a:effectRef idx="0">
            <a:schemeClr val="accent1"/>
          </a:effectRef>
          <a:fontRef idx="minor"/>
        </p:style>
      </p:sp>
      <p:sp>
        <p:nvSpPr>
          <p:cNvPr id="181" name="CustomShape 4"/>
          <p:cNvSpPr/>
          <p:nvPr/>
        </p:nvSpPr>
        <p:spPr>
          <a:xfrm flipH="1">
            <a:off x="6086520" y="0"/>
            <a:ext cx="3057120" cy="1590480"/>
          </a:xfrm>
          <a:prstGeom prst="rect">
            <a:avLst/>
          </a:prstGeom>
          <a:gradFill rotWithShape="0">
            <a:gsLst>
              <a:gs pos="0">
                <a:schemeClr val="accent1">
                  <a:alpha val="66000"/>
                </a:schemeClr>
              </a:gs>
              <a:gs pos="100000">
                <a:srgbClr val="000000">
                  <a:alpha val="30000"/>
                </a:srgbClr>
              </a:gs>
            </a:gsLst>
            <a:lin ang="19200000"/>
          </a:gradFill>
          <a:ln>
            <a:noFill/>
          </a:ln>
        </p:spPr>
        <p:style>
          <a:lnRef idx="2">
            <a:schemeClr val="accent1">
              <a:shade val="50000"/>
            </a:schemeClr>
          </a:lnRef>
          <a:fillRef idx="1">
            <a:schemeClr val="accent1"/>
          </a:fillRef>
          <a:effectRef idx="0">
            <a:schemeClr val="accent1"/>
          </a:effectRef>
          <a:fontRef idx="minor"/>
        </p:style>
      </p:sp>
      <p:sp>
        <p:nvSpPr>
          <p:cNvPr id="182" name="CustomShape 5"/>
          <p:cNvSpPr/>
          <p:nvPr/>
        </p:nvSpPr>
        <p:spPr>
          <a:xfrm>
            <a:off x="344520" y="0"/>
            <a:ext cx="8799120" cy="1596960"/>
          </a:xfrm>
          <a:prstGeom prst="rect">
            <a:avLst/>
          </a:prstGeom>
          <a:gradFill rotWithShape="0">
            <a:gsLst>
              <a:gs pos="50000">
                <a:srgbClr val="000000">
                  <a:alpha val="0"/>
                </a:srgbClr>
              </a:gs>
              <a:gs pos="99000">
                <a:schemeClr val="accent1">
                  <a:lumMod val="50000"/>
                  <a:alpha val="52000"/>
                </a:schemeClr>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183" name="TextShape 6"/>
          <p:cNvSpPr txBox="1"/>
          <p:nvPr/>
        </p:nvSpPr>
        <p:spPr>
          <a:xfrm>
            <a:off x="1028520" y="294480"/>
            <a:ext cx="7421760" cy="1033200"/>
          </a:xfrm>
          <a:prstGeom prst="rect">
            <a:avLst/>
          </a:prstGeom>
          <a:noFill/>
          <a:ln>
            <a:noFill/>
          </a:ln>
        </p:spPr>
        <p:txBody>
          <a:bodyPr anchor="ctr">
            <a:normAutofit/>
          </a:bodyPr>
          <a:p>
            <a:pPr>
              <a:lnSpc>
                <a:spcPct val="90000"/>
              </a:lnSpc>
            </a:pPr>
            <a:r>
              <a:rPr b="0" lang="en-US" sz="3500" spc="-1" strike="noStrike">
                <a:solidFill>
                  <a:srgbClr val="ffffff"/>
                </a:solidFill>
                <a:latin typeface="Calibri Light"/>
              </a:rPr>
              <a:t>Lecture 02- Recursion</a:t>
            </a:r>
            <a:endParaRPr b="0" lang="en-US" sz="3500" spc="-1" strike="noStrike">
              <a:solidFill>
                <a:srgbClr val="000000"/>
              </a:solidFill>
              <a:latin typeface="Calibri"/>
            </a:endParaRPr>
          </a:p>
        </p:txBody>
      </p:sp>
      <p:sp>
        <p:nvSpPr>
          <p:cNvPr id="184" name="TextShape 7"/>
          <p:cNvSpPr txBox="1"/>
          <p:nvPr/>
        </p:nvSpPr>
        <p:spPr>
          <a:xfrm>
            <a:off x="1028520" y="2630160"/>
            <a:ext cx="7292520" cy="1596960"/>
          </a:xfrm>
          <a:prstGeom prst="rect">
            <a:avLst/>
          </a:prstGeom>
          <a:noFill/>
          <a:ln>
            <a:noFill/>
          </a:ln>
        </p:spPr>
        <p:txBody>
          <a:bodyPr anchor="ctr">
            <a:normAutofit/>
          </a:bodyPr>
          <a:p>
            <a:pPr marL="171360" indent="-171000">
              <a:lnSpc>
                <a:spcPct val="90000"/>
              </a:lnSpc>
              <a:spcBef>
                <a:spcPts val="751"/>
              </a:spcBef>
              <a:buClr>
                <a:srgbClr val="000000"/>
              </a:buClr>
              <a:buFont typeface="Arial"/>
              <a:buChar char="•"/>
            </a:pPr>
            <a:r>
              <a:rPr b="0" lang="en-US" sz="1700" spc="-1" strike="noStrike">
                <a:solidFill>
                  <a:srgbClr val="000000"/>
                </a:solidFill>
                <a:latin typeface="Calibri"/>
              </a:rPr>
              <a:t>Java Recap</a:t>
            </a:r>
            <a:endParaRPr b="0" lang="en-US" sz="17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1700" spc="-1" strike="noStrike">
                <a:solidFill>
                  <a:srgbClr val="000000"/>
                </a:solidFill>
                <a:latin typeface="Calibri"/>
              </a:rPr>
              <a:t>https://docs.oracle.com/javase/tutorial/java/javaOO/index.html</a:t>
            </a:r>
            <a:endParaRPr b="0" lang="en-US" sz="17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1700" spc="-1" strike="noStrike">
                <a:solidFill>
                  <a:srgbClr val="000000"/>
                </a:solidFill>
                <a:latin typeface="Calibri"/>
              </a:rPr>
              <a:t>Recursion</a:t>
            </a:r>
            <a:endParaRPr b="0" lang="en-US" sz="1700" spc="-1" strike="noStrike">
              <a:solidFill>
                <a:srgbClr val="000000"/>
              </a:solidFill>
              <a:latin typeface="Calibri"/>
            </a:endParaRPr>
          </a:p>
        </p:txBody>
      </p:sp>
      <p:sp>
        <p:nvSpPr>
          <p:cNvPr id="185" name="TextShape 8"/>
          <p:cNvSpPr txBox="1"/>
          <p:nvPr/>
        </p:nvSpPr>
        <p:spPr>
          <a:xfrm>
            <a:off x="8778240" y="6455520"/>
            <a:ext cx="334080" cy="364680"/>
          </a:xfrm>
          <a:prstGeom prst="rect">
            <a:avLst/>
          </a:prstGeom>
          <a:noFill/>
          <a:ln>
            <a:noFill/>
          </a:ln>
        </p:spPr>
        <p:txBody>
          <a:bodyPr anchor="ctr">
            <a:normAutofit/>
          </a:bodyPr>
          <a:p>
            <a:pPr algn="r">
              <a:lnSpc>
                <a:spcPct val="100000"/>
              </a:lnSpc>
              <a:spcAft>
                <a:spcPts val="601"/>
              </a:spcAft>
            </a:pPr>
            <a:fld id="{0F4F459D-F11A-4BD4-9D57-FB8F15DD3D30}" type="slidenum">
              <a:rPr b="0" lang="en-IE" sz="1000" spc="-1" strike="noStrike">
                <a:solidFill>
                  <a:srgbClr val="808080"/>
                </a:solidFill>
                <a:latin typeface="Fira Sans Light"/>
                <a:ea typeface="Fira Sans Light"/>
              </a:rPr>
              <a:t>1</a:t>
            </a:fld>
            <a:endParaRPr b="0" lang="en-IE" sz="1000" spc="-1" strike="noStrike">
              <a:latin typeface="Times New Roman"/>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63" name="CustomShape 1"/>
          <p:cNvSpPr/>
          <p:nvPr/>
        </p:nvSpPr>
        <p:spPr>
          <a:xfrm>
            <a:off x="0" y="0"/>
            <a:ext cx="914364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64" name="TextShape 2"/>
          <p:cNvSpPr txBox="1"/>
          <p:nvPr/>
        </p:nvSpPr>
        <p:spPr>
          <a:xfrm>
            <a:off x="578880" y="489600"/>
            <a:ext cx="7934400" cy="764640"/>
          </a:xfrm>
          <a:prstGeom prst="rect">
            <a:avLst/>
          </a:prstGeom>
          <a:noFill/>
          <a:ln>
            <a:noFill/>
          </a:ln>
        </p:spPr>
        <p:txBody>
          <a:bodyPr anchor="b">
            <a:normAutofit/>
          </a:bodyPr>
          <a:p>
            <a:pPr>
              <a:lnSpc>
                <a:spcPct val="90000"/>
              </a:lnSpc>
            </a:pPr>
            <a:r>
              <a:rPr b="0" lang="en-US" sz="3500" spc="-1" strike="noStrike">
                <a:solidFill>
                  <a:srgbClr val="000000"/>
                </a:solidFill>
                <a:latin typeface="Calibri Light"/>
              </a:rPr>
              <a:t>Recursive Method</a:t>
            </a:r>
            <a:endParaRPr b="0" lang="en-US" sz="3500" spc="-1" strike="noStrike">
              <a:solidFill>
                <a:srgbClr val="000000"/>
              </a:solidFill>
              <a:latin typeface="Calibri"/>
            </a:endParaRPr>
          </a:p>
        </p:txBody>
      </p:sp>
      <p:pic>
        <p:nvPicPr>
          <p:cNvPr id="265" name="Picture 3" descr=""/>
          <p:cNvPicPr/>
          <p:nvPr/>
        </p:nvPicPr>
        <p:blipFill>
          <a:blip r:embed="rId1"/>
          <a:stretch/>
        </p:blipFill>
        <p:spPr>
          <a:xfrm>
            <a:off x="1217880" y="3241080"/>
            <a:ext cx="6465600" cy="1886400"/>
          </a:xfrm>
          <a:prstGeom prst="rect">
            <a:avLst/>
          </a:prstGeom>
          <a:ln>
            <a:noFill/>
          </a:ln>
        </p:spPr>
      </p:pic>
      <p:sp>
        <p:nvSpPr>
          <p:cNvPr id="266" name="TextShape 3"/>
          <p:cNvSpPr txBox="1"/>
          <p:nvPr/>
        </p:nvSpPr>
        <p:spPr>
          <a:xfrm>
            <a:off x="578880" y="1420920"/>
            <a:ext cx="8136720" cy="1592640"/>
          </a:xfrm>
          <a:prstGeom prst="rect">
            <a:avLst/>
          </a:prstGeom>
          <a:noFill/>
          <a:ln>
            <a:noFill/>
          </a:ln>
        </p:spPr>
        <p:txBody>
          <a:bodyPr>
            <a:normAutofit/>
          </a:bodyPr>
          <a:p>
            <a:pPr marL="171360" indent="-171000">
              <a:lnSpc>
                <a:spcPct val="90000"/>
              </a:lnSpc>
              <a:spcBef>
                <a:spcPts val="751"/>
              </a:spcBef>
              <a:buClr>
                <a:srgbClr val="000000"/>
              </a:buClr>
              <a:buFont typeface="Arial"/>
              <a:buChar char="•"/>
            </a:pPr>
            <a:r>
              <a:rPr b="0" lang="en-US" sz="1700" spc="-1" strike="noStrike">
                <a:solidFill>
                  <a:srgbClr val="000000"/>
                </a:solidFill>
                <a:latin typeface="Calibri"/>
              </a:rPr>
              <a:t>However, for some types of problem, it is useful to have methods call themselves.</a:t>
            </a:r>
            <a:endParaRPr b="0" lang="en-US" sz="1700" spc="-1" strike="noStrike">
              <a:solidFill>
                <a:srgbClr val="000000"/>
              </a:solidFill>
              <a:latin typeface="Calibri"/>
            </a:endParaRPr>
          </a:p>
          <a:p>
            <a:pPr marL="171360" indent="-171000">
              <a:lnSpc>
                <a:spcPct val="90000"/>
              </a:lnSpc>
              <a:spcBef>
                <a:spcPts val="751"/>
              </a:spcBef>
            </a:pPr>
            <a:endParaRPr b="0" lang="en-US" sz="17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1700" spc="-1" strike="noStrike">
                <a:solidFill>
                  <a:srgbClr val="000000"/>
                </a:solidFill>
                <a:latin typeface="Calibri"/>
              </a:rPr>
              <a:t> </a:t>
            </a:r>
            <a:r>
              <a:rPr b="0" lang="en-US" sz="1700" spc="-1" strike="noStrike">
                <a:solidFill>
                  <a:srgbClr val="000000"/>
                </a:solidFill>
                <a:latin typeface="Calibri"/>
              </a:rPr>
              <a:t>A recursive method is a method that calls a version of itself</a:t>
            </a:r>
            <a:endParaRPr b="0" lang="en-US" sz="1700" spc="-1" strike="noStrike">
              <a:solidFill>
                <a:srgbClr val="000000"/>
              </a:solidFill>
              <a:latin typeface="Calibri"/>
            </a:endParaRPr>
          </a:p>
        </p:txBody>
      </p:sp>
      <p:sp>
        <p:nvSpPr>
          <p:cNvPr id="267" name="CustomShape 4"/>
          <p:cNvSpPr/>
          <p:nvPr/>
        </p:nvSpPr>
        <p:spPr>
          <a:xfrm flipH="1" rot="10800000">
            <a:off x="-360" y="6857640"/>
            <a:ext cx="9143640" cy="456480"/>
          </a:xfrm>
          <a:prstGeom prst="rect">
            <a:avLst/>
          </a:prstGeom>
          <a:gradFill rotWithShape="0">
            <a:gsLst>
              <a:gs pos="0">
                <a:schemeClr val="accent1"/>
              </a:gs>
              <a:gs pos="90000">
                <a:srgbClr val="000000"/>
              </a:gs>
            </a:gsLst>
            <a:lin ang="8400000"/>
          </a:gradFill>
          <a:ln>
            <a:noFill/>
          </a:ln>
        </p:spPr>
        <p:style>
          <a:lnRef idx="2">
            <a:schemeClr val="accent1">
              <a:shade val="50000"/>
            </a:schemeClr>
          </a:lnRef>
          <a:fillRef idx="1">
            <a:schemeClr val="accent1"/>
          </a:fillRef>
          <a:effectRef idx="0">
            <a:schemeClr val="accent1"/>
          </a:effectRef>
          <a:fontRef idx="minor"/>
        </p:style>
      </p:sp>
      <p:sp>
        <p:nvSpPr>
          <p:cNvPr id="268" name="CustomShape 5"/>
          <p:cNvSpPr/>
          <p:nvPr/>
        </p:nvSpPr>
        <p:spPr>
          <a:xfrm flipH="1">
            <a:off x="3028320" y="6400800"/>
            <a:ext cx="6114600" cy="456480"/>
          </a:xfrm>
          <a:prstGeom prst="rect">
            <a:avLst/>
          </a:prstGeom>
          <a:gradFill rotWithShape="0">
            <a:gsLst>
              <a:gs pos="0">
                <a:srgbClr val="000000">
                  <a:alpha val="50000"/>
                </a:srgbClr>
              </a:gs>
              <a:gs pos="100000">
                <a:schemeClr val="accent1">
                  <a:lumMod val="75000"/>
                </a:schemeClr>
              </a:gs>
            </a:gsLst>
            <a:lin ang="18600000"/>
          </a:gradFill>
          <a:ln>
            <a:noFill/>
          </a:ln>
        </p:spPr>
        <p:style>
          <a:lnRef idx="2">
            <a:schemeClr val="accent1">
              <a:shade val="50000"/>
            </a:schemeClr>
          </a:lnRef>
          <a:fillRef idx="1">
            <a:schemeClr val="accent1"/>
          </a:fillRef>
          <a:effectRef idx="0">
            <a:schemeClr val="accent1"/>
          </a:effectRef>
          <a:fontRef idx="minor"/>
        </p:style>
      </p:sp>
    </p:spTree>
  </p:cSld>
  <p:timing>
    <p:tnLst>
      <p:par>
        <p:cTn id="183" dur="indefinite" restart="never" nodeType="tmRoot">
          <p:childTnLst>
            <p:seq>
              <p:cTn id="184"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69" name="CustomShape 1"/>
          <p:cNvSpPr/>
          <p:nvPr/>
        </p:nvSpPr>
        <p:spPr>
          <a:xfrm>
            <a:off x="0" y="0"/>
            <a:ext cx="914364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70" name="TextShape 2"/>
          <p:cNvSpPr txBox="1"/>
          <p:nvPr/>
        </p:nvSpPr>
        <p:spPr>
          <a:xfrm>
            <a:off x="852120" y="502200"/>
            <a:ext cx="7265880" cy="840240"/>
          </a:xfrm>
          <a:prstGeom prst="rect">
            <a:avLst/>
          </a:prstGeom>
          <a:noFill/>
          <a:ln>
            <a:noFill/>
          </a:ln>
        </p:spPr>
        <p:txBody>
          <a:bodyPr anchor="b">
            <a:normAutofit/>
          </a:bodyPr>
          <a:p>
            <a:pPr>
              <a:lnSpc>
                <a:spcPct val="90000"/>
              </a:lnSpc>
            </a:pPr>
            <a:r>
              <a:rPr b="0" lang="en-US" sz="3500" spc="-1" strike="noStrike">
                <a:solidFill>
                  <a:srgbClr val="000000"/>
                </a:solidFill>
                <a:latin typeface="Calibri Light"/>
              </a:rPr>
              <a:t>What is Recursion?</a:t>
            </a:r>
            <a:endParaRPr b="0" lang="en-US" sz="3500" spc="-1" strike="noStrike">
              <a:solidFill>
                <a:srgbClr val="000000"/>
              </a:solidFill>
              <a:latin typeface="Calibri"/>
            </a:endParaRPr>
          </a:p>
        </p:txBody>
      </p:sp>
      <p:sp>
        <p:nvSpPr>
          <p:cNvPr id="271" name="TextShape 3"/>
          <p:cNvSpPr txBox="1"/>
          <p:nvPr/>
        </p:nvSpPr>
        <p:spPr>
          <a:xfrm>
            <a:off x="852120" y="1676160"/>
            <a:ext cx="7265880" cy="3453840"/>
          </a:xfrm>
          <a:prstGeom prst="rect">
            <a:avLst/>
          </a:prstGeom>
          <a:noFill/>
          <a:ln>
            <a:noFill/>
          </a:ln>
        </p:spPr>
        <p:txBody>
          <a:bodyPr>
            <a:normAutofit/>
          </a:bodyPr>
          <a:p>
            <a:pPr marL="171360" indent="-171000">
              <a:lnSpc>
                <a:spcPct val="90000"/>
              </a:lnSpc>
              <a:spcAft>
                <a:spcPts val="601"/>
              </a:spcAft>
              <a:buClr>
                <a:srgbClr val="000000"/>
              </a:buClr>
              <a:buFont typeface="Arial"/>
              <a:buChar char="•"/>
            </a:pPr>
            <a:r>
              <a:rPr b="0" lang="en-US" sz="1700" spc="-1" strike="noStrike">
                <a:solidFill>
                  <a:srgbClr val="000000"/>
                </a:solidFill>
                <a:latin typeface="Calibri"/>
              </a:rPr>
              <a:t>The function actually knows how to solve only the simplest case(s), or so-called base-case(s)</a:t>
            </a:r>
            <a:endParaRPr b="0" lang="en-US" sz="1700" spc="-1" strike="noStrike">
              <a:solidFill>
                <a:srgbClr val="000000"/>
              </a:solidFill>
              <a:latin typeface="Calibri"/>
            </a:endParaRPr>
          </a:p>
          <a:p>
            <a:pPr marL="171360" indent="-171000">
              <a:lnSpc>
                <a:spcPct val="90000"/>
              </a:lnSpc>
              <a:spcAft>
                <a:spcPts val="601"/>
              </a:spcAft>
              <a:buClr>
                <a:srgbClr val="000000"/>
              </a:buClr>
              <a:buFont typeface="Arial"/>
              <a:buChar char="•"/>
            </a:pPr>
            <a:r>
              <a:rPr b="0" lang="en-US" sz="1700" spc="-1" strike="noStrike">
                <a:solidFill>
                  <a:srgbClr val="000000"/>
                </a:solidFill>
                <a:latin typeface="Calibri"/>
              </a:rPr>
              <a:t>If the method is called with a base case it simply returns the result</a:t>
            </a:r>
            <a:endParaRPr b="0" lang="en-US" sz="1700" spc="-1" strike="noStrike">
              <a:solidFill>
                <a:srgbClr val="000000"/>
              </a:solidFill>
              <a:latin typeface="Calibri"/>
            </a:endParaRPr>
          </a:p>
          <a:p>
            <a:pPr marL="171360" indent="-171000">
              <a:lnSpc>
                <a:spcPct val="90000"/>
              </a:lnSpc>
              <a:spcAft>
                <a:spcPts val="601"/>
              </a:spcAft>
              <a:buClr>
                <a:srgbClr val="000000"/>
              </a:buClr>
              <a:buFont typeface="Arial"/>
              <a:buChar char="•"/>
            </a:pPr>
            <a:r>
              <a:rPr b="0" lang="en-US" sz="1700" spc="-1" strike="noStrike">
                <a:solidFill>
                  <a:srgbClr val="000000"/>
                </a:solidFill>
                <a:latin typeface="Calibri"/>
              </a:rPr>
              <a:t>If the method is called with a more complex case then it divides the problem into</a:t>
            </a:r>
            <a:endParaRPr b="0" lang="en-US" sz="1700" spc="-1" strike="noStrike">
              <a:solidFill>
                <a:srgbClr val="000000"/>
              </a:solidFill>
              <a:latin typeface="Calibri"/>
            </a:endParaRPr>
          </a:p>
          <a:p>
            <a:pPr lvl="1" marL="514440" indent="-171000">
              <a:lnSpc>
                <a:spcPct val="90000"/>
              </a:lnSpc>
              <a:spcAft>
                <a:spcPts val="601"/>
              </a:spcAft>
              <a:buClr>
                <a:srgbClr val="000000"/>
              </a:buClr>
              <a:buFont typeface="Arial"/>
              <a:buChar char="•"/>
            </a:pPr>
            <a:r>
              <a:rPr b="0" lang="en-US" sz="1700" spc="-1" strike="noStrike">
                <a:solidFill>
                  <a:srgbClr val="000000"/>
                </a:solidFill>
                <a:latin typeface="Calibri"/>
              </a:rPr>
              <a:t>a piece it knows the answer to</a:t>
            </a:r>
            <a:endParaRPr b="0" lang="en-US" sz="1700" spc="-1" strike="noStrike">
              <a:solidFill>
                <a:srgbClr val="000000"/>
              </a:solidFill>
              <a:latin typeface="Calibri"/>
            </a:endParaRPr>
          </a:p>
          <a:p>
            <a:pPr lvl="1" marL="514440" indent="-171000">
              <a:lnSpc>
                <a:spcPct val="90000"/>
              </a:lnSpc>
              <a:spcAft>
                <a:spcPts val="601"/>
              </a:spcAft>
              <a:buClr>
                <a:srgbClr val="000000"/>
              </a:buClr>
              <a:buFont typeface="Arial"/>
              <a:buChar char="•"/>
            </a:pPr>
            <a:r>
              <a:rPr b="0" lang="en-US" sz="1700" spc="-1" strike="noStrike">
                <a:solidFill>
                  <a:srgbClr val="000000"/>
                </a:solidFill>
                <a:latin typeface="Calibri"/>
              </a:rPr>
              <a:t>a piece it does not know how to do</a:t>
            </a:r>
            <a:endParaRPr b="0" lang="en-US" sz="1700" spc="-1" strike="noStrike">
              <a:solidFill>
                <a:srgbClr val="000000"/>
              </a:solidFill>
              <a:latin typeface="Calibri"/>
            </a:endParaRPr>
          </a:p>
        </p:txBody>
      </p:sp>
      <p:sp>
        <p:nvSpPr>
          <p:cNvPr id="272" name="CustomShape 4"/>
          <p:cNvSpPr/>
          <p:nvPr/>
        </p:nvSpPr>
        <p:spPr>
          <a:xfrm flipH="1" rot="10800000">
            <a:off x="-360" y="6857640"/>
            <a:ext cx="9143640" cy="456480"/>
          </a:xfrm>
          <a:prstGeom prst="rect">
            <a:avLst/>
          </a:prstGeom>
          <a:gradFill rotWithShape="0">
            <a:gsLst>
              <a:gs pos="0">
                <a:schemeClr val="accent1"/>
              </a:gs>
              <a:gs pos="78000">
                <a:srgbClr val="000000"/>
              </a:gs>
            </a:gsLst>
            <a:lin ang="8400000"/>
          </a:gradFill>
          <a:ln>
            <a:noFill/>
          </a:ln>
        </p:spPr>
        <p:style>
          <a:lnRef idx="2">
            <a:schemeClr val="accent1">
              <a:shade val="50000"/>
            </a:schemeClr>
          </a:lnRef>
          <a:fillRef idx="1">
            <a:schemeClr val="accent1"/>
          </a:fillRef>
          <a:effectRef idx="0">
            <a:schemeClr val="accent1"/>
          </a:effectRef>
          <a:fontRef idx="minor"/>
        </p:style>
      </p:sp>
      <p:sp>
        <p:nvSpPr>
          <p:cNvPr id="273" name="CustomShape 5"/>
          <p:cNvSpPr/>
          <p:nvPr/>
        </p:nvSpPr>
        <p:spPr>
          <a:xfrm flipH="1">
            <a:off x="3028320" y="6400800"/>
            <a:ext cx="6114600" cy="456480"/>
          </a:xfrm>
          <a:prstGeom prst="rect">
            <a:avLst/>
          </a:prstGeom>
          <a:gradFill rotWithShape="0">
            <a:gsLst>
              <a:gs pos="0">
                <a:srgbClr val="000000">
                  <a:alpha val="63000"/>
                </a:srgbClr>
              </a:gs>
              <a:gs pos="100000">
                <a:schemeClr val="accent1">
                  <a:lumMod val="75000"/>
                </a:schemeClr>
              </a:gs>
            </a:gsLst>
            <a:lin ang="18600000"/>
          </a:gradFill>
          <a:ln>
            <a:noFill/>
          </a:ln>
        </p:spPr>
        <p:style>
          <a:lnRef idx="2">
            <a:schemeClr val="accent1">
              <a:shade val="50000"/>
            </a:schemeClr>
          </a:lnRef>
          <a:fillRef idx="1">
            <a:schemeClr val="accent1"/>
          </a:fillRef>
          <a:effectRef idx="0">
            <a:schemeClr val="accent1"/>
          </a:effectRef>
          <a:fontRef idx="minor"/>
        </p:style>
      </p:sp>
    </p:spTree>
  </p:cSld>
  <p:timing>
    <p:tnLst>
      <p:par>
        <p:cTn id="185" dur="indefinite" restart="never" nodeType="tmRoot">
          <p:childTnLst>
            <p:seq>
              <p:cTn id="186"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4" name="CustomShape 1"/>
          <p:cNvSpPr/>
          <p:nvPr/>
        </p:nvSpPr>
        <p:spPr>
          <a:xfrm>
            <a:off x="0" y="0"/>
            <a:ext cx="914364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75" name="TextShape 2"/>
          <p:cNvSpPr txBox="1"/>
          <p:nvPr/>
        </p:nvSpPr>
        <p:spPr>
          <a:xfrm>
            <a:off x="852120" y="502200"/>
            <a:ext cx="7265880" cy="759240"/>
          </a:xfrm>
          <a:prstGeom prst="rect">
            <a:avLst/>
          </a:prstGeom>
          <a:noFill/>
          <a:ln>
            <a:noFill/>
          </a:ln>
        </p:spPr>
        <p:txBody>
          <a:bodyPr anchor="b">
            <a:normAutofit/>
          </a:bodyPr>
          <a:p>
            <a:pPr>
              <a:lnSpc>
                <a:spcPct val="90000"/>
              </a:lnSpc>
            </a:pPr>
            <a:r>
              <a:rPr b="0" lang="en-US" sz="3500" spc="-1" strike="noStrike">
                <a:solidFill>
                  <a:srgbClr val="000000"/>
                </a:solidFill>
                <a:latin typeface="Calibri Light"/>
              </a:rPr>
              <a:t>What is Recursion?</a:t>
            </a:r>
            <a:endParaRPr b="0" lang="en-US" sz="3500" spc="-1" strike="noStrike">
              <a:solidFill>
                <a:srgbClr val="000000"/>
              </a:solidFill>
              <a:latin typeface="Calibri"/>
            </a:endParaRPr>
          </a:p>
        </p:txBody>
      </p:sp>
      <p:sp>
        <p:nvSpPr>
          <p:cNvPr id="276" name="TextShape 3"/>
          <p:cNvSpPr txBox="1"/>
          <p:nvPr/>
        </p:nvSpPr>
        <p:spPr>
          <a:xfrm>
            <a:off x="852120" y="1473120"/>
            <a:ext cx="7265880" cy="3453840"/>
          </a:xfrm>
          <a:prstGeom prst="rect">
            <a:avLst/>
          </a:prstGeom>
          <a:noFill/>
          <a:ln>
            <a:noFill/>
          </a:ln>
        </p:spPr>
        <p:txBody>
          <a:bodyPr>
            <a:normAutofit/>
          </a:bodyPr>
          <a:p>
            <a:pPr marL="171360" indent="-171000">
              <a:lnSpc>
                <a:spcPct val="90000"/>
              </a:lnSpc>
              <a:spcAft>
                <a:spcPts val="601"/>
              </a:spcAft>
              <a:buClr>
                <a:srgbClr val="000000"/>
              </a:buClr>
              <a:buFont typeface="Arial"/>
              <a:buChar char="•"/>
            </a:pPr>
            <a:r>
              <a:rPr b="0" lang="en-US" sz="1700" spc="-1" strike="noStrike">
                <a:solidFill>
                  <a:srgbClr val="000000"/>
                </a:solidFill>
                <a:latin typeface="Calibri"/>
              </a:rPr>
              <a:t>To make recursion feasible, the second piece (the piece it does not know how to do) must resemble the original problem, but be a slightly simpler or slightly smaller version of the original problem</a:t>
            </a:r>
            <a:endParaRPr b="0" lang="en-US" sz="1700" spc="-1" strike="noStrike">
              <a:solidFill>
                <a:srgbClr val="000000"/>
              </a:solidFill>
              <a:latin typeface="Calibri"/>
            </a:endParaRPr>
          </a:p>
          <a:p>
            <a:pPr marL="171360" indent="-171000">
              <a:lnSpc>
                <a:spcPct val="90000"/>
              </a:lnSpc>
              <a:spcAft>
                <a:spcPts val="601"/>
              </a:spcAft>
              <a:buClr>
                <a:srgbClr val="000000"/>
              </a:buClr>
              <a:buFont typeface="Arial"/>
              <a:buChar char="•"/>
            </a:pPr>
            <a:r>
              <a:rPr b="0" lang="en-US" sz="1700" spc="-1" strike="noStrike">
                <a:solidFill>
                  <a:srgbClr val="000000"/>
                </a:solidFill>
                <a:latin typeface="Calibri"/>
              </a:rPr>
              <a:t>Because this new problem looks like the original problem the method calls a copy of itself to work on the smaller problem.</a:t>
            </a:r>
            <a:endParaRPr b="0" lang="en-US" sz="1700" spc="-1" strike="noStrike">
              <a:solidFill>
                <a:srgbClr val="000000"/>
              </a:solidFill>
              <a:latin typeface="Calibri"/>
            </a:endParaRPr>
          </a:p>
          <a:p>
            <a:pPr lvl="1" marL="514440" indent="-171000">
              <a:lnSpc>
                <a:spcPct val="90000"/>
              </a:lnSpc>
              <a:spcAft>
                <a:spcPts val="601"/>
              </a:spcAft>
              <a:buClr>
                <a:srgbClr val="000000"/>
              </a:buClr>
              <a:buFont typeface="Arial"/>
              <a:buChar char="•"/>
            </a:pPr>
            <a:r>
              <a:rPr b="0" lang="en-US" sz="1700" spc="-1" strike="noStrike">
                <a:solidFill>
                  <a:srgbClr val="000000"/>
                </a:solidFill>
                <a:latin typeface="Calibri"/>
              </a:rPr>
              <a:t>This is called the recursion step</a:t>
            </a:r>
            <a:endParaRPr b="0" lang="en-US" sz="1700" spc="-1" strike="noStrike">
              <a:solidFill>
                <a:srgbClr val="000000"/>
              </a:solidFill>
              <a:latin typeface="Calibri"/>
            </a:endParaRPr>
          </a:p>
        </p:txBody>
      </p:sp>
      <p:sp>
        <p:nvSpPr>
          <p:cNvPr id="277" name="CustomShape 4"/>
          <p:cNvSpPr/>
          <p:nvPr/>
        </p:nvSpPr>
        <p:spPr>
          <a:xfrm flipH="1" rot="10800000">
            <a:off x="-360" y="6857640"/>
            <a:ext cx="9143640" cy="456480"/>
          </a:xfrm>
          <a:prstGeom prst="rect">
            <a:avLst/>
          </a:prstGeom>
          <a:gradFill rotWithShape="0">
            <a:gsLst>
              <a:gs pos="0">
                <a:schemeClr val="accent1"/>
              </a:gs>
              <a:gs pos="78000">
                <a:srgbClr val="000000"/>
              </a:gs>
            </a:gsLst>
            <a:lin ang="8400000"/>
          </a:gradFill>
          <a:ln>
            <a:noFill/>
          </a:ln>
        </p:spPr>
        <p:style>
          <a:lnRef idx="2">
            <a:schemeClr val="accent1">
              <a:shade val="50000"/>
            </a:schemeClr>
          </a:lnRef>
          <a:fillRef idx="1">
            <a:schemeClr val="accent1"/>
          </a:fillRef>
          <a:effectRef idx="0">
            <a:schemeClr val="accent1"/>
          </a:effectRef>
          <a:fontRef idx="minor"/>
        </p:style>
      </p:sp>
      <p:sp>
        <p:nvSpPr>
          <p:cNvPr id="278" name="CustomShape 5"/>
          <p:cNvSpPr/>
          <p:nvPr/>
        </p:nvSpPr>
        <p:spPr>
          <a:xfrm flipH="1">
            <a:off x="3028320" y="6400800"/>
            <a:ext cx="6114600" cy="456480"/>
          </a:xfrm>
          <a:prstGeom prst="rect">
            <a:avLst/>
          </a:prstGeom>
          <a:gradFill rotWithShape="0">
            <a:gsLst>
              <a:gs pos="0">
                <a:srgbClr val="000000">
                  <a:alpha val="63000"/>
                </a:srgbClr>
              </a:gs>
              <a:gs pos="100000">
                <a:schemeClr val="accent1">
                  <a:lumMod val="75000"/>
                </a:schemeClr>
              </a:gs>
            </a:gsLst>
            <a:lin ang="18600000"/>
          </a:gradFill>
          <a:ln>
            <a:noFill/>
          </a:ln>
        </p:spPr>
        <p:style>
          <a:lnRef idx="2">
            <a:schemeClr val="accent1">
              <a:shade val="50000"/>
            </a:schemeClr>
          </a:lnRef>
          <a:fillRef idx="1">
            <a:schemeClr val="accent1"/>
          </a:fillRef>
          <a:effectRef idx="0">
            <a:schemeClr val="accent1"/>
          </a:effectRef>
          <a:fontRef idx="minor"/>
        </p:style>
      </p:sp>
    </p:spTree>
  </p:cSld>
  <p:timing>
    <p:tnLst>
      <p:par>
        <p:cTn id="187" dur="indefinite" restart="never" nodeType="tmRoot">
          <p:childTnLst>
            <p:seq>
              <p:cTn id="188"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9" name="CustomShape 1"/>
          <p:cNvSpPr/>
          <p:nvPr/>
        </p:nvSpPr>
        <p:spPr>
          <a:xfrm>
            <a:off x="0" y="0"/>
            <a:ext cx="914364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80" name="TextShape 2"/>
          <p:cNvSpPr txBox="1"/>
          <p:nvPr/>
        </p:nvSpPr>
        <p:spPr>
          <a:xfrm>
            <a:off x="852120" y="502200"/>
            <a:ext cx="7265880" cy="712800"/>
          </a:xfrm>
          <a:prstGeom prst="rect">
            <a:avLst/>
          </a:prstGeom>
          <a:noFill/>
          <a:ln>
            <a:noFill/>
          </a:ln>
        </p:spPr>
        <p:txBody>
          <a:bodyPr anchor="b">
            <a:normAutofit/>
          </a:bodyPr>
          <a:p>
            <a:pPr>
              <a:lnSpc>
                <a:spcPct val="90000"/>
              </a:lnSpc>
            </a:pPr>
            <a:r>
              <a:rPr b="0" lang="en-US" sz="3500" spc="-1" strike="noStrike">
                <a:solidFill>
                  <a:srgbClr val="000000"/>
                </a:solidFill>
                <a:latin typeface="Calibri Light"/>
              </a:rPr>
              <a:t>Recursion</a:t>
            </a:r>
            <a:endParaRPr b="0" lang="en-US" sz="3500" spc="-1" strike="noStrike">
              <a:solidFill>
                <a:srgbClr val="000000"/>
              </a:solidFill>
              <a:latin typeface="Calibri"/>
            </a:endParaRPr>
          </a:p>
        </p:txBody>
      </p:sp>
      <p:sp>
        <p:nvSpPr>
          <p:cNvPr id="281" name="TextShape 3"/>
          <p:cNvSpPr txBox="1"/>
          <p:nvPr/>
        </p:nvSpPr>
        <p:spPr>
          <a:xfrm>
            <a:off x="852120" y="1483920"/>
            <a:ext cx="7265880" cy="3453840"/>
          </a:xfrm>
          <a:prstGeom prst="rect">
            <a:avLst/>
          </a:prstGeom>
          <a:noFill/>
          <a:ln>
            <a:noFill/>
          </a:ln>
        </p:spPr>
        <p:txBody>
          <a:bodyPr>
            <a:normAutofit/>
          </a:bodyPr>
          <a:p>
            <a:pPr marL="171360" indent="-171000">
              <a:lnSpc>
                <a:spcPct val="90000"/>
              </a:lnSpc>
              <a:spcAft>
                <a:spcPts val="601"/>
              </a:spcAft>
              <a:buClr>
                <a:srgbClr val="000000"/>
              </a:buClr>
              <a:buFont typeface="Arial"/>
              <a:buChar char="•"/>
            </a:pPr>
            <a:r>
              <a:rPr b="0" lang="en-US" sz="1700" spc="-1" strike="noStrike">
                <a:solidFill>
                  <a:srgbClr val="000000"/>
                </a:solidFill>
                <a:latin typeface="Calibri"/>
              </a:rPr>
              <a:t>The recursion step can result in many more recursive calls as the method keeps simplifying the problem</a:t>
            </a:r>
            <a:endParaRPr b="0" lang="en-US" sz="1700" spc="-1" strike="noStrike">
              <a:solidFill>
                <a:srgbClr val="000000"/>
              </a:solidFill>
              <a:latin typeface="Calibri"/>
            </a:endParaRPr>
          </a:p>
          <a:p>
            <a:pPr marL="171360" indent="-171000">
              <a:lnSpc>
                <a:spcPct val="90000"/>
              </a:lnSpc>
              <a:spcAft>
                <a:spcPts val="601"/>
              </a:spcAft>
              <a:buClr>
                <a:srgbClr val="000000"/>
              </a:buClr>
              <a:buFont typeface="Arial"/>
              <a:buChar char="•"/>
            </a:pPr>
            <a:r>
              <a:rPr b="0" lang="en-US" sz="1700" spc="-1" strike="noStrike">
                <a:solidFill>
                  <a:srgbClr val="000000"/>
                </a:solidFill>
                <a:latin typeface="Calibri"/>
              </a:rPr>
              <a:t>Each time the method calls itself with a slightly simpler version of the original problem</a:t>
            </a:r>
            <a:endParaRPr b="0" lang="en-US" sz="1700" spc="-1" strike="noStrike">
              <a:solidFill>
                <a:srgbClr val="000000"/>
              </a:solidFill>
              <a:latin typeface="Calibri"/>
            </a:endParaRPr>
          </a:p>
          <a:p>
            <a:pPr marL="171360" indent="-171000">
              <a:lnSpc>
                <a:spcPct val="90000"/>
              </a:lnSpc>
              <a:spcAft>
                <a:spcPts val="601"/>
              </a:spcAft>
              <a:buClr>
                <a:srgbClr val="000000"/>
              </a:buClr>
              <a:buFont typeface="Arial"/>
              <a:buChar char="•"/>
            </a:pPr>
            <a:r>
              <a:rPr b="0" lang="en-US" sz="1700" spc="-1" strike="noStrike">
                <a:solidFill>
                  <a:srgbClr val="000000"/>
                </a:solidFill>
                <a:latin typeface="Calibri"/>
              </a:rPr>
              <a:t>It is imperative that we ensure that the recursion terminates!</a:t>
            </a:r>
            <a:endParaRPr b="0" lang="en-US" sz="1700" spc="-1" strike="noStrike">
              <a:solidFill>
                <a:srgbClr val="000000"/>
              </a:solidFill>
              <a:latin typeface="Calibri"/>
            </a:endParaRPr>
          </a:p>
          <a:p>
            <a:pPr lvl="1" marL="514440" indent="-171000">
              <a:lnSpc>
                <a:spcPct val="90000"/>
              </a:lnSpc>
              <a:spcAft>
                <a:spcPts val="601"/>
              </a:spcAft>
              <a:buClr>
                <a:srgbClr val="000000"/>
              </a:buClr>
              <a:buFont typeface="Arial"/>
              <a:buChar char="•"/>
            </a:pPr>
            <a:r>
              <a:rPr b="0" lang="en-US" sz="1700" spc="-1" strike="noStrike">
                <a:solidFill>
                  <a:srgbClr val="000000"/>
                </a:solidFill>
                <a:latin typeface="Calibri"/>
              </a:rPr>
              <a:t>Thus, this sequence of smaller problems must eventually converge on the base case</a:t>
            </a:r>
            <a:endParaRPr b="0" lang="en-US" sz="1700" spc="-1" strike="noStrike">
              <a:solidFill>
                <a:srgbClr val="000000"/>
              </a:solidFill>
              <a:latin typeface="Calibri"/>
            </a:endParaRPr>
          </a:p>
        </p:txBody>
      </p:sp>
      <p:sp>
        <p:nvSpPr>
          <p:cNvPr id="282" name="CustomShape 4"/>
          <p:cNvSpPr/>
          <p:nvPr/>
        </p:nvSpPr>
        <p:spPr>
          <a:xfrm flipH="1" rot="10800000">
            <a:off x="-360" y="6857640"/>
            <a:ext cx="9143640" cy="456480"/>
          </a:xfrm>
          <a:prstGeom prst="rect">
            <a:avLst/>
          </a:prstGeom>
          <a:gradFill rotWithShape="0">
            <a:gsLst>
              <a:gs pos="0">
                <a:schemeClr val="accent1"/>
              </a:gs>
              <a:gs pos="78000">
                <a:srgbClr val="000000"/>
              </a:gs>
            </a:gsLst>
            <a:lin ang="8400000"/>
          </a:gradFill>
          <a:ln>
            <a:noFill/>
          </a:ln>
        </p:spPr>
        <p:style>
          <a:lnRef idx="2">
            <a:schemeClr val="accent1">
              <a:shade val="50000"/>
            </a:schemeClr>
          </a:lnRef>
          <a:fillRef idx="1">
            <a:schemeClr val="accent1"/>
          </a:fillRef>
          <a:effectRef idx="0">
            <a:schemeClr val="accent1"/>
          </a:effectRef>
          <a:fontRef idx="minor"/>
        </p:style>
      </p:sp>
      <p:sp>
        <p:nvSpPr>
          <p:cNvPr id="283" name="CustomShape 5"/>
          <p:cNvSpPr/>
          <p:nvPr/>
        </p:nvSpPr>
        <p:spPr>
          <a:xfrm flipH="1">
            <a:off x="3028320" y="6400800"/>
            <a:ext cx="6114600" cy="456480"/>
          </a:xfrm>
          <a:prstGeom prst="rect">
            <a:avLst/>
          </a:prstGeom>
          <a:gradFill rotWithShape="0">
            <a:gsLst>
              <a:gs pos="0">
                <a:srgbClr val="000000">
                  <a:alpha val="63000"/>
                </a:srgbClr>
              </a:gs>
              <a:gs pos="100000">
                <a:schemeClr val="accent1">
                  <a:lumMod val="75000"/>
                </a:schemeClr>
              </a:gs>
            </a:gsLst>
            <a:lin ang="18600000"/>
          </a:gradFill>
          <a:ln>
            <a:noFill/>
          </a:ln>
        </p:spPr>
        <p:style>
          <a:lnRef idx="2">
            <a:schemeClr val="accent1">
              <a:shade val="50000"/>
            </a:schemeClr>
          </a:lnRef>
          <a:fillRef idx="1">
            <a:schemeClr val="accent1"/>
          </a:fillRef>
          <a:effectRef idx="0">
            <a:schemeClr val="accent1"/>
          </a:effectRef>
          <a:fontRef idx="minor"/>
        </p:style>
      </p:sp>
    </p:spTree>
  </p:cSld>
  <p:timing>
    <p:tnLst>
      <p:par>
        <p:cTn id="189" dur="indefinite" restart="never" nodeType="tmRoot">
          <p:childTnLst>
            <p:seq>
              <p:cTn id="190"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84" name="CustomShape 1"/>
          <p:cNvSpPr/>
          <p:nvPr/>
        </p:nvSpPr>
        <p:spPr>
          <a:xfrm>
            <a:off x="0" y="0"/>
            <a:ext cx="914364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85" name="TextShape 2"/>
          <p:cNvSpPr txBox="1"/>
          <p:nvPr/>
        </p:nvSpPr>
        <p:spPr>
          <a:xfrm>
            <a:off x="852120" y="502200"/>
            <a:ext cx="7265880" cy="782280"/>
          </a:xfrm>
          <a:prstGeom prst="rect">
            <a:avLst/>
          </a:prstGeom>
          <a:noFill/>
          <a:ln>
            <a:noFill/>
          </a:ln>
        </p:spPr>
        <p:txBody>
          <a:bodyPr anchor="b">
            <a:normAutofit/>
          </a:bodyPr>
          <a:p>
            <a:pPr>
              <a:lnSpc>
                <a:spcPct val="90000"/>
              </a:lnSpc>
            </a:pPr>
            <a:r>
              <a:rPr b="0" lang="en-US" sz="3500" spc="-1" strike="noStrike">
                <a:solidFill>
                  <a:srgbClr val="000000"/>
                </a:solidFill>
                <a:latin typeface="Calibri Light"/>
              </a:rPr>
              <a:t>Recursion</a:t>
            </a:r>
            <a:endParaRPr b="0" lang="en-US" sz="3500" spc="-1" strike="noStrike">
              <a:solidFill>
                <a:srgbClr val="000000"/>
              </a:solidFill>
              <a:latin typeface="Calibri"/>
            </a:endParaRPr>
          </a:p>
        </p:txBody>
      </p:sp>
      <p:sp>
        <p:nvSpPr>
          <p:cNvPr id="286" name="TextShape 3"/>
          <p:cNvSpPr txBox="1"/>
          <p:nvPr/>
        </p:nvSpPr>
        <p:spPr>
          <a:xfrm>
            <a:off x="852120" y="1573560"/>
            <a:ext cx="7265880" cy="3453840"/>
          </a:xfrm>
          <a:prstGeom prst="rect">
            <a:avLst/>
          </a:prstGeom>
          <a:noFill/>
          <a:ln>
            <a:noFill/>
          </a:ln>
        </p:spPr>
        <p:txBody>
          <a:bodyPr>
            <a:normAutofit/>
          </a:bodyPr>
          <a:p>
            <a:pPr marL="171360" indent="-171000">
              <a:lnSpc>
                <a:spcPct val="90000"/>
              </a:lnSpc>
              <a:spcAft>
                <a:spcPts val="601"/>
              </a:spcAft>
              <a:buClr>
                <a:srgbClr val="000000"/>
              </a:buClr>
              <a:buFont typeface="Arial"/>
              <a:buChar char="•"/>
            </a:pPr>
            <a:r>
              <a:rPr b="0" lang="en-US" sz="1700" spc="-1" strike="noStrike">
                <a:solidFill>
                  <a:srgbClr val="000000"/>
                </a:solidFill>
                <a:latin typeface="Calibri"/>
              </a:rPr>
              <a:t>When the base case is reached, the method solves the base case and returns control to the calling method (the prior recursive call), it will then return control to its calling method all the way ‘up’ until the original call can return the final result</a:t>
            </a:r>
            <a:endParaRPr b="0" lang="en-US" sz="1700" spc="-1" strike="noStrike">
              <a:solidFill>
                <a:srgbClr val="000000"/>
              </a:solidFill>
              <a:latin typeface="Calibri"/>
            </a:endParaRPr>
          </a:p>
          <a:p>
            <a:pPr marL="171360" indent="-171000">
              <a:lnSpc>
                <a:spcPct val="90000"/>
              </a:lnSpc>
              <a:spcAft>
                <a:spcPts val="601"/>
              </a:spcAft>
              <a:buClr>
                <a:srgbClr val="000000"/>
              </a:buClr>
              <a:buFont typeface="Arial"/>
              <a:buChar char="•"/>
            </a:pPr>
            <a:r>
              <a:rPr b="0" lang="en-US" sz="1700" spc="-1" strike="noStrike">
                <a:solidFill>
                  <a:srgbClr val="000000"/>
                </a:solidFill>
                <a:latin typeface="Calibri"/>
              </a:rPr>
              <a:t>We will look at examples of some problems that can be solved recursively</a:t>
            </a:r>
            <a:endParaRPr b="0" lang="en-US" sz="1700" spc="-1" strike="noStrike">
              <a:solidFill>
                <a:srgbClr val="000000"/>
              </a:solidFill>
              <a:latin typeface="Calibri"/>
            </a:endParaRPr>
          </a:p>
          <a:p>
            <a:pPr marL="171360" indent="-171000">
              <a:lnSpc>
                <a:spcPct val="90000"/>
              </a:lnSpc>
              <a:spcAft>
                <a:spcPts val="601"/>
              </a:spcAft>
              <a:buClr>
                <a:srgbClr val="000000"/>
              </a:buClr>
              <a:buFont typeface="Arial"/>
              <a:buChar char="•"/>
            </a:pPr>
            <a:r>
              <a:rPr b="0" lang="en-US" sz="1700" spc="-1" strike="noStrike">
                <a:solidFill>
                  <a:srgbClr val="000000"/>
                </a:solidFill>
                <a:latin typeface="Calibri"/>
              </a:rPr>
              <a:t> </a:t>
            </a:r>
            <a:r>
              <a:rPr b="0" lang="en-US" sz="1700" spc="-1" strike="noStrike">
                <a:solidFill>
                  <a:srgbClr val="000000"/>
                </a:solidFill>
                <a:latin typeface="Calibri"/>
              </a:rPr>
              <a:t>Remember to look for</a:t>
            </a:r>
            <a:endParaRPr b="0" lang="en-US" sz="1700" spc="-1" strike="noStrike">
              <a:solidFill>
                <a:srgbClr val="000000"/>
              </a:solidFill>
              <a:latin typeface="Calibri"/>
            </a:endParaRPr>
          </a:p>
          <a:p>
            <a:pPr lvl="1" marL="514440" indent="-171000">
              <a:lnSpc>
                <a:spcPct val="90000"/>
              </a:lnSpc>
              <a:buClr>
                <a:srgbClr val="000000"/>
              </a:buClr>
              <a:buFont typeface="Arial"/>
              <a:buChar char="•"/>
            </a:pPr>
            <a:r>
              <a:rPr b="0" lang="en-US" sz="1700" spc="-1" strike="noStrike">
                <a:solidFill>
                  <a:srgbClr val="000000"/>
                </a:solidFill>
                <a:latin typeface="Calibri"/>
              </a:rPr>
              <a:t>The base case</a:t>
            </a:r>
            <a:endParaRPr b="0" lang="en-US" sz="1700" spc="-1" strike="noStrike">
              <a:solidFill>
                <a:srgbClr val="000000"/>
              </a:solidFill>
              <a:latin typeface="Calibri"/>
            </a:endParaRPr>
          </a:p>
          <a:p>
            <a:pPr lvl="1" marL="514440" indent="-171000">
              <a:lnSpc>
                <a:spcPct val="90000"/>
              </a:lnSpc>
              <a:spcAft>
                <a:spcPts val="601"/>
              </a:spcAft>
              <a:buClr>
                <a:srgbClr val="000000"/>
              </a:buClr>
              <a:buFont typeface="Arial"/>
              <a:buChar char="•"/>
            </a:pPr>
            <a:r>
              <a:rPr b="0" lang="en-US" sz="1700" spc="-1" strike="noStrike">
                <a:solidFill>
                  <a:srgbClr val="000000"/>
                </a:solidFill>
                <a:latin typeface="Calibri"/>
              </a:rPr>
              <a:t>The recursive step</a:t>
            </a:r>
            <a:endParaRPr b="0" lang="en-US" sz="1700" spc="-1" strike="noStrike">
              <a:solidFill>
                <a:srgbClr val="000000"/>
              </a:solidFill>
              <a:latin typeface="Calibri"/>
            </a:endParaRPr>
          </a:p>
        </p:txBody>
      </p:sp>
      <p:sp>
        <p:nvSpPr>
          <p:cNvPr id="287" name="CustomShape 4"/>
          <p:cNvSpPr/>
          <p:nvPr/>
        </p:nvSpPr>
        <p:spPr>
          <a:xfrm flipH="1" rot="10800000">
            <a:off x="-360" y="6857640"/>
            <a:ext cx="9143640" cy="456480"/>
          </a:xfrm>
          <a:prstGeom prst="rect">
            <a:avLst/>
          </a:prstGeom>
          <a:gradFill rotWithShape="0">
            <a:gsLst>
              <a:gs pos="0">
                <a:schemeClr val="accent1"/>
              </a:gs>
              <a:gs pos="78000">
                <a:srgbClr val="000000"/>
              </a:gs>
            </a:gsLst>
            <a:lin ang="8400000"/>
          </a:gradFill>
          <a:ln>
            <a:noFill/>
          </a:ln>
        </p:spPr>
        <p:style>
          <a:lnRef idx="2">
            <a:schemeClr val="accent1">
              <a:shade val="50000"/>
            </a:schemeClr>
          </a:lnRef>
          <a:fillRef idx="1">
            <a:schemeClr val="accent1"/>
          </a:fillRef>
          <a:effectRef idx="0">
            <a:schemeClr val="accent1"/>
          </a:effectRef>
          <a:fontRef idx="minor"/>
        </p:style>
      </p:sp>
      <p:sp>
        <p:nvSpPr>
          <p:cNvPr id="288" name="CustomShape 5"/>
          <p:cNvSpPr/>
          <p:nvPr/>
        </p:nvSpPr>
        <p:spPr>
          <a:xfrm flipH="1">
            <a:off x="3028320" y="6400800"/>
            <a:ext cx="6114600" cy="456480"/>
          </a:xfrm>
          <a:prstGeom prst="rect">
            <a:avLst/>
          </a:prstGeom>
          <a:gradFill rotWithShape="0">
            <a:gsLst>
              <a:gs pos="0">
                <a:srgbClr val="000000">
                  <a:alpha val="63000"/>
                </a:srgbClr>
              </a:gs>
              <a:gs pos="100000">
                <a:schemeClr val="accent1">
                  <a:lumMod val="75000"/>
                </a:schemeClr>
              </a:gs>
            </a:gsLst>
            <a:lin ang="18600000"/>
          </a:gradFill>
          <a:ln>
            <a:noFill/>
          </a:ln>
        </p:spPr>
        <p:style>
          <a:lnRef idx="2">
            <a:schemeClr val="accent1">
              <a:shade val="50000"/>
            </a:schemeClr>
          </a:lnRef>
          <a:fillRef idx="1">
            <a:schemeClr val="accent1"/>
          </a:fillRef>
          <a:effectRef idx="0">
            <a:schemeClr val="accent1"/>
          </a:effectRef>
          <a:fontRef idx="minor"/>
        </p:style>
      </p:sp>
    </p:spTree>
  </p:cSld>
  <p:timing>
    <p:tnLst>
      <p:par>
        <p:cTn id="191" dur="indefinite" restart="never" nodeType="tmRoot">
          <p:childTnLst>
            <p:seq>
              <p:cTn id="192"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89" name="CustomShape 1"/>
          <p:cNvSpPr/>
          <p:nvPr/>
        </p:nvSpPr>
        <p:spPr>
          <a:xfrm>
            <a:off x="0" y="0"/>
            <a:ext cx="914364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90" name="TextShape 2"/>
          <p:cNvSpPr txBox="1"/>
          <p:nvPr/>
        </p:nvSpPr>
        <p:spPr>
          <a:xfrm>
            <a:off x="852120" y="502200"/>
            <a:ext cx="7265880" cy="712800"/>
          </a:xfrm>
          <a:prstGeom prst="rect">
            <a:avLst/>
          </a:prstGeom>
          <a:noFill/>
          <a:ln>
            <a:noFill/>
          </a:ln>
        </p:spPr>
        <p:txBody>
          <a:bodyPr anchor="b">
            <a:normAutofit/>
          </a:bodyPr>
          <a:p>
            <a:pPr>
              <a:lnSpc>
                <a:spcPct val="90000"/>
              </a:lnSpc>
            </a:pPr>
            <a:r>
              <a:rPr b="0" lang="en-US" sz="3600" spc="-1" strike="noStrike">
                <a:solidFill>
                  <a:srgbClr val="000000"/>
                </a:solidFill>
                <a:latin typeface="Calibri Light"/>
              </a:rPr>
              <a:t>Factorial</a:t>
            </a:r>
            <a:endParaRPr b="0" lang="en-US" sz="3600" spc="-1" strike="noStrike">
              <a:solidFill>
                <a:srgbClr val="000000"/>
              </a:solidFill>
              <a:latin typeface="Calibri"/>
            </a:endParaRPr>
          </a:p>
        </p:txBody>
      </p:sp>
      <p:sp>
        <p:nvSpPr>
          <p:cNvPr id="291" name="CustomShape 3"/>
          <p:cNvSpPr/>
          <p:nvPr/>
        </p:nvSpPr>
        <p:spPr>
          <a:xfrm flipH="1" rot="10800000">
            <a:off x="-360" y="6857640"/>
            <a:ext cx="9143640" cy="456480"/>
          </a:xfrm>
          <a:prstGeom prst="rect">
            <a:avLst/>
          </a:prstGeom>
          <a:gradFill rotWithShape="0">
            <a:gsLst>
              <a:gs pos="0">
                <a:schemeClr val="accent1"/>
              </a:gs>
              <a:gs pos="78000">
                <a:srgbClr val="000000"/>
              </a:gs>
            </a:gsLst>
            <a:lin ang="8400000"/>
          </a:gradFill>
          <a:ln>
            <a:noFill/>
          </a:ln>
        </p:spPr>
        <p:style>
          <a:lnRef idx="2">
            <a:schemeClr val="accent1">
              <a:shade val="50000"/>
            </a:schemeClr>
          </a:lnRef>
          <a:fillRef idx="1">
            <a:schemeClr val="accent1"/>
          </a:fillRef>
          <a:effectRef idx="0">
            <a:schemeClr val="accent1"/>
          </a:effectRef>
          <a:fontRef idx="minor"/>
        </p:style>
      </p:sp>
      <p:sp>
        <p:nvSpPr>
          <p:cNvPr id="292" name="CustomShape 4"/>
          <p:cNvSpPr/>
          <p:nvPr/>
        </p:nvSpPr>
        <p:spPr>
          <a:xfrm flipH="1">
            <a:off x="3028320" y="6400800"/>
            <a:ext cx="6114600" cy="456480"/>
          </a:xfrm>
          <a:prstGeom prst="rect">
            <a:avLst/>
          </a:prstGeom>
          <a:gradFill rotWithShape="0">
            <a:gsLst>
              <a:gs pos="0">
                <a:srgbClr val="000000">
                  <a:alpha val="63000"/>
                </a:srgbClr>
              </a:gs>
              <a:gs pos="100000">
                <a:schemeClr val="accent1">
                  <a:lumMod val="75000"/>
                </a:schemeClr>
              </a:gs>
            </a:gsLst>
            <a:lin ang="18600000"/>
          </a:gradFill>
          <a:ln>
            <a:noFill/>
          </a:ln>
        </p:spPr>
        <p:style>
          <a:lnRef idx="2">
            <a:schemeClr val="accent1">
              <a:shade val="50000"/>
            </a:schemeClr>
          </a:lnRef>
          <a:fillRef idx="1">
            <a:schemeClr val="accent1"/>
          </a:fillRef>
          <a:effectRef idx="0">
            <a:schemeClr val="accent1"/>
          </a:effectRef>
          <a:fontRef idx="minor"/>
        </p:style>
      </p:sp>
      <p:pic>
        <p:nvPicPr>
          <p:cNvPr id="293" name="Content Placeholder 4" descr=""/>
          <p:cNvPicPr/>
          <p:nvPr/>
        </p:nvPicPr>
        <p:blipFill>
          <a:blip r:embed="rId1"/>
          <a:stretch/>
        </p:blipFill>
        <p:spPr>
          <a:xfrm>
            <a:off x="2155320" y="2892600"/>
            <a:ext cx="4056120" cy="1124280"/>
          </a:xfrm>
          <a:prstGeom prst="rect">
            <a:avLst/>
          </a:prstGeom>
          <a:ln>
            <a:noFill/>
          </a:ln>
        </p:spPr>
      </p:pic>
    </p:spTree>
  </p:cSld>
  <p:timing>
    <p:tnLst>
      <p:par>
        <p:cTn id="193" dur="indefinite" restart="never" nodeType="tmRoot">
          <p:childTnLst>
            <p:seq>
              <p:cTn id="194"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4" name="CustomShape 1"/>
          <p:cNvSpPr/>
          <p:nvPr/>
        </p:nvSpPr>
        <p:spPr>
          <a:xfrm>
            <a:off x="0" y="0"/>
            <a:ext cx="914364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95" name="TextShape 2"/>
          <p:cNvSpPr txBox="1"/>
          <p:nvPr/>
        </p:nvSpPr>
        <p:spPr>
          <a:xfrm>
            <a:off x="852120" y="502200"/>
            <a:ext cx="7265880" cy="712800"/>
          </a:xfrm>
          <a:prstGeom prst="rect">
            <a:avLst/>
          </a:prstGeom>
          <a:noFill/>
          <a:ln>
            <a:noFill/>
          </a:ln>
        </p:spPr>
        <p:txBody>
          <a:bodyPr anchor="b">
            <a:normAutofit/>
          </a:bodyPr>
          <a:p>
            <a:pPr>
              <a:lnSpc>
                <a:spcPct val="90000"/>
              </a:lnSpc>
            </a:pPr>
            <a:r>
              <a:rPr b="0" lang="en-US" sz="3600" spc="-1" strike="noStrike">
                <a:solidFill>
                  <a:srgbClr val="000000"/>
                </a:solidFill>
                <a:latin typeface="Calibri Light"/>
              </a:rPr>
              <a:t>Factorial</a:t>
            </a:r>
            <a:endParaRPr b="0" lang="en-US" sz="3600" spc="-1" strike="noStrike">
              <a:solidFill>
                <a:srgbClr val="000000"/>
              </a:solidFill>
              <a:latin typeface="Calibri"/>
            </a:endParaRPr>
          </a:p>
        </p:txBody>
      </p:sp>
      <p:sp>
        <p:nvSpPr>
          <p:cNvPr id="296" name="CustomShape 3"/>
          <p:cNvSpPr/>
          <p:nvPr/>
        </p:nvSpPr>
        <p:spPr>
          <a:xfrm flipH="1" rot="10800000">
            <a:off x="-360" y="6857640"/>
            <a:ext cx="9143640" cy="456480"/>
          </a:xfrm>
          <a:prstGeom prst="rect">
            <a:avLst/>
          </a:prstGeom>
          <a:gradFill rotWithShape="0">
            <a:gsLst>
              <a:gs pos="0">
                <a:schemeClr val="accent1"/>
              </a:gs>
              <a:gs pos="78000">
                <a:srgbClr val="000000"/>
              </a:gs>
            </a:gsLst>
            <a:lin ang="8400000"/>
          </a:gradFill>
          <a:ln>
            <a:noFill/>
          </a:ln>
        </p:spPr>
        <p:style>
          <a:lnRef idx="2">
            <a:schemeClr val="accent1">
              <a:shade val="50000"/>
            </a:schemeClr>
          </a:lnRef>
          <a:fillRef idx="1">
            <a:schemeClr val="accent1"/>
          </a:fillRef>
          <a:effectRef idx="0">
            <a:schemeClr val="accent1"/>
          </a:effectRef>
          <a:fontRef idx="minor"/>
        </p:style>
      </p:sp>
      <p:sp>
        <p:nvSpPr>
          <p:cNvPr id="297" name="CustomShape 4"/>
          <p:cNvSpPr/>
          <p:nvPr/>
        </p:nvSpPr>
        <p:spPr>
          <a:xfrm flipH="1">
            <a:off x="3028320" y="6400800"/>
            <a:ext cx="6114600" cy="456480"/>
          </a:xfrm>
          <a:prstGeom prst="rect">
            <a:avLst/>
          </a:prstGeom>
          <a:gradFill rotWithShape="0">
            <a:gsLst>
              <a:gs pos="0">
                <a:srgbClr val="000000">
                  <a:alpha val="63000"/>
                </a:srgbClr>
              </a:gs>
              <a:gs pos="100000">
                <a:schemeClr val="accent1">
                  <a:lumMod val="75000"/>
                </a:schemeClr>
              </a:gs>
            </a:gsLst>
            <a:lin ang="18600000"/>
          </a:gradFill>
          <a:ln>
            <a:noFill/>
          </a:ln>
        </p:spPr>
        <p:style>
          <a:lnRef idx="2">
            <a:schemeClr val="accent1">
              <a:shade val="50000"/>
            </a:schemeClr>
          </a:lnRef>
          <a:fillRef idx="1">
            <a:schemeClr val="accent1"/>
          </a:fillRef>
          <a:effectRef idx="0">
            <a:schemeClr val="accent1"/>
          </a:effectRef>
          <a:fontRef idx="minor"/>
        </p:style>
      </p:sp>
      <p:sp>
        <p:nvSpPr>
          <p:cNvPr id="298" name="CustomShape 5"/>
          <p:cNvSpPr/>
          <p:nvPr/>
        </p:nvSpPr>
        <p:spPr>
          <a:xfrm>
            <a:off x="803160" y="1714320"/>
            <a:ext cx="7314840" cy="4914720"/>
          </a:xfrm>
          <a:prstGeom prst="rect">
            <a:avLst/>
          </a:prstGeom>
          <a:noFill/>
          <a:ln>
            <a:noFill/>
          </a:ln>
        </p:spPr>
        <p:style>
          <a:lnRef idx="0"/>
          <a:fillRef idx="0"/>
          <a:effectRef idx="0"/>
          <a:fontRef idx="minor"/>
        </p:style>
        <p:txBody>
          <a:bodyPr>
            <a:normAutofit/>
          </a:bodyPr>
          <a:p>
            <a:pPr>
              <a:lnSpc>
                <a:spcPct val="90000"/>
              </a:lnSpc>
              <a:spcBef>
                <a:spcPts val="751"/>
              </a:spcBef>
            </a:pPr>
            <a:r>
              <a:rPr b="0" lang="en-IE" sz="2100" spc="-1" strike="noStrike">
                <a:solidFill>
                  <a:srgbClr val="000000"/>
                </a:solidFill>
                <a:latin typeface="Calibri"/>
              </a:rPr>
              <a:t>n! = n*(n-1)!</a:t>
            </a:r>
            <a:endParaRPr b="0" lang="en-IE" sz="2100" spc="-1" strike="noStrike">
              <a:latin typeface="Arial"/>
            </a:endParaRPr>
          </a:p>
          <a:p>
            <a:pPr>
              <a:lnSpc>
                <a:spcPct val="90000"/>
              </a:lnSpc>
              <a:spcBef>
                <a:spcPts val="751"/>
              </a:spcBef>
            </a:pPr>
            <a:r>
              <a:rPr b="0" lang="en-IE" sz="2100" spc="-1" strike="noStrike">
                <a:solidFill>
                  <a:srgbClr val="000000"/>
                </a:solidFill>
                <a:latin typeface="Calibri"/>
              </a:rPr>
              <a:t>5! = 5*(5-1)! = 5*4!</a:t>
            </a:r>
            <a:endParaRPr b="0" lang="en-IE" sz="2100" spc="-1" strike="noStrike">
              <a:latin typeface="Arial"/>
            </a:endParaRPr>
          </a:p>
          <a:p>
            <a:pPr>
              <a:lnSpc>
                <a:spcPct val="90000"/>
              </a:lnSpc>
              <a:spcBef>
                <a:spcPts val="751"/>
              </a:spcBef>
            </a:pPr>
            <a:r>
              <a:rPr b="0" lang="en-IE" sz="2100" spc="-1" strike="noStrike">
                <a:solidFill>
                  <a:srgbClr val="000000"/>
                </a:solidFill>
                <a:latin typeface="Calibri"/>
              </a:rPr>
              <a:t>    </a:t>
            </a:r>
            <a:r>
              <a:rPr b="0" lang="en-IE" sz="2100" spc="-1" strike="noStrike">
                <a:solidFill>
                  <a:srgbClr val="000000"/>
                </a:solidFill>
                <a:latin typeface="Calibri"/>
              </a:rPr>
              <a:t>= 5*4*(4-1)! = 5*4*3!</a:t>
            </a:r>
            <a:endParaRPr b="0" lang="en-IE" sz="2100" spc="-1" strike="noStrike">
              <a:latin typeface="Arial"/>
            </a:endParaRPr>
          </a:p>
          <a:p>
            <a:pPr>
              <a:lnSpc>
                <a:spcPct val="90000"/>
              </a:lnSpc>
              <a:spcBef>
                <a:spcPts val="751"/>
              </a:spcBef>
            </a:pPr>
            <a:r>
              <a:rPr b="0" lang="en-IE" sz="2100" spc="-1" strike="noStrike">
                <a:solidFill>
                  <a:srgbClr val="000000"/>
                </a:solidFill>
                <a:latin typeface="Calibri"/>
              </a:rPr>
              <a:t>    </a:t>
            </a:r>
            <a:r>
              <a:rPr b="0" lang="en-IE" sz="2100" spc="-1" strike="noStrike">
                <a:solidFill>
                  <a:srgbClr val="000000"/>
                </a:solidFill>
                <a:latin typeface="Calibri"/>
              </a:rPr>
              <a:t>= 5*4*3*(3-1)! = 5*4*3*2!</a:t>
            </a:r>
            <a:endParaRPr b="0" lang="en-IE" sz="2100" spc="-1" strike="noStrike">
              <a:latin typeface="Arial"/>
            </a:endParaRPr>
          </a:p>
          <a:p>
            <a:pPr>
              <a:lnSpc>
                <a:spcPct val="90000"/>
              </a:lnSpc>
              <a:spcBef>
                <a:spcPts val="751"/>
              </a:spcBef>
            </a:pPr>
            <a:r>
              <a:rPr b="0" lang="en-IE" sz="2100" spc="-1" strike="noStrike">
                <a:solidFill>
                  <a:srgbClr val="000000"/>
                </a:solidFill>
                <a:latin typeface="Calibri"/>
              </a:rPr>
              <a:t>    </a:t>
            </a:r>
            <a:r>
              <a:rPr b="0" lang="en-IE" sz="2100" spc="-1" strike="noStrike">
                <a:solidFill>
                  <a:srgbClr val="000000"/>
                </a:solidFill>
                <a:latin typeface="Calibri"/>
              </a:rPr>
              <a:t>= 5*4*3*2*(2-1)! = 5*4*3*2*1!</a:t>
            </a:r>
            <a:endParaRPr b="0" lang="en-IE" sz="2100" spc="-1" strike="noStrike">
              <a:latin typeface="Arial"/>
            </a:endParaRPr>
          </a:p>
          <a:p>
            <a:pPr>
              <a:lnSpc>
                <a:spcPct val="90000"/>
              </a:lnSpc>
              <a:spcBef>
                <a:spcPts val="751"/>
              </a:spcBef>
            </a:pPr>
            <a:r>
              <a:rPr b="0" lang="en-IE" sz="2100" spc="-1" strike="noStrike">
                <a:solidFill>
                  <a:srgbClr val="000000"/>
                </a:solidFill>
                <a:latin typeface="Calibri"/>
              </a:rPr>
              <a:t>    </a:t>
            </a:r>
            <a:r>
              <a:rPr b="0" lang="en-IE" sz="2100" spc="-1" strike="noStrike">
                <a:solidFill>
                  <a:srgbClr val="000000"/>
                </a:solidFill>
                <a:latin typeface="Calibri"/>
              </a:rPr>
              <a:t>= 5*4*3*2*1*(1-1)! = 5*4*3*2*1*0!</a:t>
            </a:r>
            <a:endParaRPr b="0" lang="en-IE" sz="2100" spc="-1" strike="noStrike">
              <a:latin typeface="Arial"/>
            </a:endParaRPr>
          </a:p>
          <a:p>
            <a:pPr>
              <a:lnSpc>
                <a:spcPct val="90000"/>
              </a:lnSpc>
              <a:spcBef>
                <a:spcPts val="751"/>
              </a:spcBef>
            </a:pPr>
            <a:r>
              <a:rPr b="0" lang="en-IE" sz="2100" spc="-1" strike="noStrike">
                <a:solidFill>
                  <a:srgbClr val="000000"/>
                </a:solidFill>
                <a:latin typeface="Calibri"/>
              </a:rPr>
              <a:t>    </a:t>
            </a:r>
            <a:r>
              <a:rPr b="0" lang="en-IE" sz="2100" spc="-1" strike="noStrike">
                <a:solidFill>
                  <a:srgbClr val="000000"/>
                </a:solidFill>
                <a:latin typeface="Calibri"/>
              </a:rPr>
              <a:t>= 5*4*3*2*1*1</a:t>
            </a:r>
            <a:endParaRPr b="0" lang="en-IE" sz="2100" spc="-1" strike="noStrike">
              <a:latin typeface="Arial"/>
            </a:endParaRPr>
          </a:p>
          <a:p>
            <a:pPr>
              <a:lnSpc>
                <a:spcPct val="90000"/>
              </a:lnSpc>
              <a:spcBef>
                <a:spcPts val="751"/>
              </a:spcBef>
            </a:pPr>
            <a:r>
              <a:rPr b="0" lang="en-IE" sz="2100" spc="-1" strike="noStrike">
                <a:solidFill>
                  <a:srgbClr val="000000"/>
                </a:solidFill>
                <a:latin typeface="Calibri"/>
              </a:rPr>
              <a:t>    </a:t>
            </a:r>
            <a:r>
              <a:rPr b="0" lang="en-IE" sz="2100" spc="-1" strike="noStrike">
                <a:solidFill>
                  <a:srgbClr val="000000"/>
                </a:solidFill>
                <a:latin typeface="Calibri"/>
              </a:rPr>
              <a:t>= 120</a:t>
            </a:r>
            <a:endParaRPr b="0" lang="en-IE" sz="2100" spc="-1" strike="noStrike">
              <a:latin typeface="Arial"/>
            </a:endParaRPr>
          </a:p>
          <a:p>
            <a:pPr>
              <a:lnSpc>
                <a:spcPct val="90000"/>
              </a:lnSpc>
              <a:spcBef>
                <a:spcPts val="751"/>
              </a:spcBef>
            </a:pPr>
            <a:r>
              <a:rPr b="0" lang="en-IE" sz="2100" spc="-1" strike="noStrike">
                <a:solidFill>
                  <a:srgbClr val="000000"/>
                </a:solidFill>
                <a:latin typeface="Calibri"/>
              </a:rPr>
              <a:t>The case when n = 0, base case, terminates the recursion.</a:t>
            </a:r>
            <a:endParaRPr b="0" lang="en-IE" sz="2100" spc="-1" strike="noStrike">
              <a:latin typeface="Arial"/>
            </a:endParaRPr>
          </a:p>
          <a:p>
            <a:pPr>
              <a:lnSpc>
                <a:spcPct val="90000"/>
              </a:lnSpc>
              <a:spcBef>
                <a:spcPts val="751"/>
              </a:spcBef>
            </a:pPr>
            <a:endParaRPr b="0" lang="en-IE" sz="2100" spc="-1" strike="noStrike">
              <a:latin typeface="Arial"/>
            </a:endParaRPr>
          </a:p>
        </p:txBody>
      </p:sp>
    </p:spTree>
  </p:cSld>
  <p:timing>
    <p:tnLst>
      <p:par>
        <p:cTn id="195" dur="indefinite" restart="never" nodeType="tmRoot">
          <p:childTnLst>
            <p:seq>
              <p:cTn id="196"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9" name="CustomShape 1"/>
          <p:cNvSpPr/>
          <p:nvPr/>
        </p:nvSpPr>
        <p:spPr>
          <a:xfrm>
            <a:off x="0" y="36000"/>
            <a:ext cx="914364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00" name="TextShape 2"/>
          <p:cNvSpPr txBox="1"/>
          <p:nvPr/>
        </p:nvSpPr>
        <p:spPr>
          <a:xfrm>
            <a:off x="852120" y="502200"/>
            <a:ext cx="7265880" cy="736200"/>
          </a:xfrm>
          <a:prstGeom prst="rect">
            <a:avLst/>
          </a:prstGeom>
          <a:noFill/>
          <a:ln>
            <a:noFill/>
          </a:ln>
        </p:spPr>
        <p:txBody>
          <a:bodyPr anchor="b">
            <a:normAutofit/>
          </a:bodyPr>
          <a:p>
            <a:pPr>
              <a:lnSpc>
                <a:spcPct val="90000"/>
              </a:lnSpc>
            </a:pPr>
            <a:r>
              <a:rPr b="0" lang="en-US" sz="3500" spc="-1" strike="noStrike">
                <a:solidFill>
                  <a:srgbClr val="000000"/>
                </a:solidFill>
                <a:latin typeface="Calibri Light"/>
              </a:rPr>
              <a:t>Recursion</a:t>
            </a:r>
            <a:endParaRPr b="0" lang="en-US" sz="3500" spc="-1" strike="noStrike">
              <a:solidFill>
                <a:srgbClr val="000000"/>
              </a:solidFill>
              <a:latin typeface="Calibri"/>
            </a:endParaRPr>
          </a:p>
        </p:txBody>
      </p:sp>
      <p:sp>
        <p:nvSpPr>
          <p:cNvPr id="301" name="TextShape 3"/>
          <p:cNvSpPr txBox="1"/>
          <p:nvPr/>
        </p:nvSpPr>
        <p:spPr>
          <a:xfrm>
            <a:off x="852120" y="1645200"/>
            <a:ext cx="7265880" cy="3453840"/>
          </a:xfrm>
          <a:prstGeom prst="rect">
            <a:avLst/>
          </a:prstGeom>
          <a:noFill/>
          <a:ln>
            <a:noFill/>
          </a:ln>
        </p:spPr>
        <p:txBody>
          <a:bodyPr>
            <a:normAutofit/>
          </a:bodyPr>
          <a:p>
            <a:pPr marL="171360" indent="-171000">
              <a:lnSpc>
                <a:spcPct val="90000"/>
              </a:lnSpc>
              <a:spcBef>
                <a:spcPts val="751"/>
              </a:spcBef>
              <a:buClr>
                <a:srgbClr val="000000"/>
              </a:buClr>
              <a:buFont typeface="Arial"/>
              <a:buChar char="•"/>
            </a:pPr>
            <a:r>
              <a:rPr b="0" lang="en-US" sz="1700" spc="-1" strike="noStrike">
                <a:solidFill>
                  <a:srgbClr val="000000"/>
                </a:solidFill>
                <a:latin typeface="Calibri"/>
              </a:rPr>
              <a:t>Why do we need the base case?</a:t>
            </a:r>
            <a:endParaRPr b="0" lang="en-US" sz="17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1700" spc="-1" strike="noStrike">
                <a:solidFill>
                  <a:srgbClr val="000000"/>
                </a:solidFill>
                <a:latin typeface="Calibri"/>
              </a:rPr>
              <a:t>In order to force recursion to terminate.</a:t>
            </a:r>
            <a:endParaRPr b="0" lang="en-US" sz="1700" spc="-1" strike="noStrike">
              <a:solidFill>
                <a:srgbClr val="000000"/>
              </a:solidFill>
              <a:latin typeface="Calibri"/>
            </a:endParaRPr>
          </a:p>
          <a:p>
            <a:endParaRPr b="0" lang="en-US" sz="1700" spc="-1" strike="noStrike">
              <a:solidFill>
                <a:srgbClr val="000000"/>
              </a:solidFill>
              <a:latin typeface="Calibri"/>
            </a:endParaRPr>
          </a:p>
          <a:p>
            <a:pPr marL="299880">
              <a:lnSpc>
                <a:spcPct val="90000"/>
              </a:lnSpc>
              <a:spcBef>
                <a:spcPts val="374"/>
              </a:spcBef>
            </a:pPr>
            <a:r>
              <a:rPr b="0" lang="en-US" sz="1700" spc="-1" strike="noStrike">
                <a:solidFill>
                  <a:srgbClr val="000000"/>
                </a:solidFill>
                <a:latin typeface="Calibri"/>
              </a:rPr>
              <a:t>n! = n*(n-1)!</a:t>
            </a:r>
            <a:endParaRPr b="0" lang="en-US" sz="1700" spc="-1" strike="noStrike">
              <a:solidFill>
                <a:srgbClr val="000000"/>
              </a:solidFill>
              <a:latin typeface="Calibri"/>
            </a:endParaRPr>
          </a:p>
          <a:p>
            <a:pPr marL="299880">
              <a:lnSpc>
                <a:spcPct val="90000"/>
              </a:lnSpc>
              <a:spcBef>
                <a:spcPts val="374"/>
              </a:spcBef>
            </a:pPr>
            <a:r>
              <a:rPr b="0" lang="en-US" sz="1700" spc="-1" strike="noStrike">
                <a:solidFill>
                  <a:srgbClr val="000000"/>
                </a:solidFill>
                <a:latin typeface="Calibri"/>
              </a:rPr>
              <a:t>4! = 4*3! = 4*3*2!=4*3*2*1!</a:t>
            </a:r>
            <a:endParaRPr b="0" lang="en-US" sz="1700" spc="-1" strike="noStrike">
              <a:solidFill>
                <a:srgbClr val="000000"/>
              </a:solidFill>
              <a:latin typeface="Calibri"/>
            </a:endParaRPr>
          </a:p>
          <a:p>
            <a:pPr marL="299880">
              <a:lnSpc>
                <a:spcPct val="90000"/>
              </a:lnSpc>
              <a:spcBef>
                <a:spcPts val="374"/>
              </a:spcBef>
            </a:pPr>
            <a:r>
              <a:rPr b="0" lang="en-US" sz="1700" spc="-1" strike="noStrike">
                <a:solidFill>
                  <a:srgbClr val="000000"/>
                </a:solidFill>
                <a:latin typeface="Calibri"/>
              </a:rPr>
              <a:t>     </a:t>
            </a:r>
            <a:r>
              <a:rPr b="0" lang="en-US" sz="1700" spc="-1" strike="noStrike">
                <a:solidFill>
                  <a:srgbClr val="000000"/>
                </a:solidFill>
                <a:latin typeface="Calibri"/>
              </a:rPr>
              <a:t>= 4*3*2*1*0!</a:t>
            </a:r>
            <a:endParaRPr b="0" lang="en-US" sz="1700" spc="-1" strike="noStrike">
              <a:solidFill>
                <a:srgbClr val="000000"/>
              </a:solidFill>
              <a:latin typeface="Calibri"/>
            </a:endParaRPr>
          </a:p>
          <a:p>
            <a:pPr marL="299880">
              <a:lnSpc>
                <a:spcPct val="90000"/>
              </a:lnSpc>
              <a:spcBef>
                <a:spcPts val="374"/>
              </a:spcBef>
            </a:pPr>
            <a:r>
              <a:rPr b="0" lang="en-US" sz="1700" spc="-1" strike="noStrike">
                <a:solidFill>
                  <a:srgbClr val="000000"/>
                </a:solidFill>
                <a:latin typeface="Calibri"/>
              </a:rPr>
              <a:t>     </a:t>
            </a:r>
            <a:r>
              <a:rPr b="0" lang="en-US" sz="1700" spc="-1" strike="noStrike">
                <a:solidFill>
                  <a:srgbClr val="000000"/>
                </a:solidFill>
                <a:latin typeface="Calibri"/>
              </a:rPr>
              <a:t>= 4*3*2*1*0*-1!...</a:t>
            </a:r>
            <a:endParaRPr b="0" lang="en-US" sz="1700" spc="-1" strike="noStrike">
              <a:solidFill>
                <a:srgbClr val="000000"/>
              </a:solidFill>
              <a:latin typeface="Calibri"/>
            </a:endParaRPr>
          </a:p>
          <a:p>
            <a:endParaRPr b="0" lang="en-US" sz="1700" spc="-1" strike="noStrike">
              <a:solidFill>
                <a:srgbClr val="000000"/>
              </a:solidFill>
              <a:latin typeface="Calibri"/>
            </a:endParaRPr>
          </a:p>
        </p:txBody>
      </p:sp>
      <p:sp>
        <p:nvSpPr>
          <p:cNvPr id="302" name="CustomShape 4"/>
          <p:cNvSpPr/>
          <p:nvPr/>
        </p:nvSpPr>
        <p:spPr>
          <a:xfrm flipH="1" rot="10800000">
            <a:off x="-360" y="6857640"/>
            <a:ext cx="9143640" cy="456480"/>
          </a:xfrm>
          <a:prstGeom prst="rect">
            <a:avLst/>
          </a:prstGeom>
          <a:gradFill rotWithShape="0">
            <a:gsLst>
              <a:gs pos="0">
                <a:schemeClr val="accent1"/>
              </a:gs>
              <a:gs pos="78000">
                <a:srgbClr val="000000"/>
              </a:gs>
            </a:gsLst>
            <a:lin ang="8400000"/>
          </a:gradFill>
          <a:ln>
            <a:noFill/>
          </a:ln>
        </p:spPr>
        <p:style>
          <a:lnRef idx="2">
            <a:schemeClr val="accent1">
              <a:shade val="50000"/>
            </a:schemeClr>
          </a:lnRef>
          <a:fillRef idx="1">
            <a:schemeClr val="accent1"/>
          </a:fillRef>
          <a:effectRef idx="0">
            <a:schemeClr val="accent1"/>
          </a:effectRef>
          <a:fontRef idx="minor"/>
        </p:style>
      </p:sp>
      <p:sp>
        <p:nvSpPr>
          <p:cNvPr id="303" name="CustomShape 5"/>
          <p:cNvSpPr/>
          <p:nvPr/>
        </p:nvSpPr>
        <p:spPr>
          <a:xfrm flipH="1">
            <a:off x="3028320" y="6400800"/>
            <a:ext cx="6114600" cy="456480"/>
          </a:xfrm>
          <a:prstGeom prst="rect">
            <a:avLst/>
          </a:prstGeom>
          <a:gradFill rotWithShape="0">
            <a:gsLst>
              <a:gs pos="0">
                <a:srgbClr val="000000">
                  <a:alpha val="63000"/>
                </a:srgbClr>
              </a:gs>
              <a:gs pos="100000">
                <a:schemeClr val="accent1">
                  <a:lumMod val="75000"/>
                </a:schemeClr>
              </a:gs>
            </a:gsLst>
            <a:lin ang="18600000"/>
          </a:gradFill>
          <a:ln>
            <a:noFill/>
          </a:ln>
        </p:spPr>
        <p:style>
          <a:lnRef idx="2">
            <a:schemeClr val="accent1">
              <a:shade val="50000"/>
            </a:schemeClr>
          </a:lnRef>
          <a:fillRef idx="1">
            <a:schemeClr val="accent1"/>
          </a:fillRef>
          <a:effectRef idx="0">
            <a:schemeClr val="accent1"/>
          </a:effectRef>
          <a:fontRef idx="minor"/>
        </p:style>
      </p:sp>
      <p:sp>
        <p:nvSpPr>
          <p:cNvPr id="304" name="TextShape 6"/>
          <p:cNvSpPr txBox="1"/>
          <p:nvPr/>
        </p:nvSpPr>
        <p:spPr>
          <a:xfrm>
            <a:off x="8778240" y="6455520"/>
            <a:ext cx="335520" cy="364680"/>
          </a:xfrm>
          <a:prstGeom prst="rect">
            <a:avLst/>
          </a:prstGeom>
          <a:noFill/>
          <a:ln>
            <a:noFill/>
          </a:ln>
        </p:spPr>
        <p:txBody>
          <a:bodyPr anchor="ctr">
            <a:normAutofit/>
          </a:bodyPr>
          <a:p>
            <a:pPr algn="r">
              <a:lnSpc>
                <a:spcPct val="100000"/>
              </a:lnSpc>
              <a:spcAft>
                <a:spcPts val="601"/>
              </a:spcAft>
            </a:pPr>
            <a:fld id="{46E4F91E-0A05-43D5-81CA-0872610D25C4}" type="slidenum">
              <a:rPr b="0" lang="en-IE" sz="1000" spc="-1" strike="noStrike">
                <a:solidFill>
                  <a:srgbClr val="ffffff"/>
                </a:solidFill>
                <a:latin typeface="Fira Sans Light"/>
                <a:ea typeface="Fira Sans Light"/>
              </a:rPr>
              <a:t>1</a:t>
            </a:fld>
            <a:endParaRPr b="0" lang="en-IE" sz="1000" spc="-1" strike="noStrike">
              <a:latin typeface="Times New Roman"/>
            </a:endParaRPr>
          </a:p>
        </p:txBody>
      </p:sp>
    </p:spTree>
  </p:cSld>
  <p:timing>
    <p:tnLst>
      <p:par>
        <p:cTn id="197" dur="indefinite" restart="never" nodeType="tmRoot">
          <p:childTnLst>
            <p:seq>
              <p:cTn id="198" dur="indefinite" nodeType="mainSeq">
                <p:childTnLst>
                  <p:par>
                    <p:cTn id="199" fill="hold">
                      <p:stCondLst>
                        <p:cond delay="indefinite"/>
                      </p:stCondLst>
                      <p:childTnLst>
                        <p:par>
                          <p:cTn id="200" fill="hold">
                            <p:stCondLst>
                              <p:cond delay="0"/>
                            </p:stCondLst>
                            <p:childTnLst>
                              <p:par>
                                <p:cTn id="201" nodeType="clickEffect" fill="hold" presetClass="entr" presetID="1">
                                  <p:stCondLst>
                                    <p:cond delay="0"/>
                                  </p:stCondLst>
                                  <p:childTnLst>
                                    <p:set>
                                      <p:cBhvr>
                                        <p:cTn id="202" dur="1" fill="hold">
                                          <p:stCondLst>
                                            <p:cond delay="0"/>
                                          </p:stCondLst>
                                        </p:cTn>
                                        <p:tgtEl>
                                          <p:spTgt spid="301">
                                            <p:txEl>
                                              <p:pRg st="1" end="1"/>
                                            </p:txEl>
                                          </p:spTgt>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nodeType="clickEffect" fill="hold" presetClass="entr" presetID="1">
                                  <p:stCondLst>
                                    <p:cond delay="0"/>
                                  </p:stCondLst>
                                  <p:childTnLst>
                                    <p:set>
                                      <p:cBhvr>
                                        <p:cTn id="206" dur="1" fill="hold">
                                          <p:stCondLst>
                                            <p:cond delay="0"/>
                                          </p:stCondLst>
                                        </p:cTn>
                                        <p:tgtEl>
                                          <p:spTgt spid="301">
                                            <p:txEl>
                                              <p:pRg st="3" end="3"/>
                                            </p:txEl>
                                          </p:spTgt>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nodeType="clickEffect" fill="hold" presetClass="entr" presetID="1">
                                  <p:stCondLst>
                                    <p:cond delay="0"/>
                                  </p:stCondLst>
                                  <p:childTnLst>
                                    <p:set>
                                      <p:cBhvr>
                                        <p:cTn id="210" dur="1" fill="hold">
                                          <p:stCondLst>
                                            <p:cond delay="0"/>
                                          </p:stCondLst>
                                        </p:cTn>
                                        <p:tgtEl>
                                          <p:spTgt spid="301">
                                            <p:txEl>
                                              <p:pRg st="4" end="4"/>
                                            </p:txEl>
                                          </p:spTgt>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nodeType="clickEffect" fill="hold" presetClass="entr" presetID="1">
                                  <p:stCondLst>
                                    <p:cond delay="0"/>
                                  </p:stCondLst>
                                  <p:childTnLst>
                                    <p:set>
                                      <p:cBhvr>
                                        <p:cTn id="214" dur="1" fill="hold">
                                          <p:stCondLst>
                                            <p:cond delay="0"/>
                                          </p:stCondLst>
                                        </p:cTn>
                                        <p:tgtEl>
                                          <p:spTgt spid="301">
                                            <p:txEl>
                                              <p:pRg st="5" end="5"/>
                                            </p:txEl>
                                          </p:spTgt>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nodeType="clickEffect" fill="hold" presetClass="entr" presetID="1">
                                  <p:stCondLst>
                                    <p:cond delay="0"/>
                                  </p:stCondLst>
                                  <p:childTnLst>
                                    <p:set>
                                      <p:cBhvr>
                                        <p:cTn id="218" dur="1" fill="hold">
                                          <p:stCondLst>
                                            <p:cond delay="0"/>
                                          </p:stCondLst>
                                        </p:cTn>
                                        <p:tgtEl>
                                          <p:spTgt spid="301">
                                            <p:txEl>
                                              <p:pRg st="6" end="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bg>
      <p:bgPr>
        <a:solidFill>
          <a:srgbClr val="ffffff"/>
        </a:solidFill>
      </p:bgPr>
    </p:bg>
    <p:spTree>
      <p:nvGrpSpPr>
        <p:cNvPr id="1" name=""/>
        <p:cNvGrpSpPr/>
        <p:nvPr/>
      </p:nvGrpSpPr>
      <p:grpSpPr>
        <a:xfrm>
          <a:off x="0" y="0"/>
          <a:ext cx="0" cy="0"/>
          <a:chOff x="0" y="0"/>
          <a:chExt cx="0" cy="0"/>
        </a:xfrm>
      </p:grpSpPr>
      <p:sp>
        <p:nvSpPr>
          <p:cNvPr id="305" name="CustomShape 1"/>
          <p:cNvSpPr/>
          <p:nvPr/>
        </p:nvSpPr>
        <p:spPr>
          <a:xfrm>
            <a:off x="0" y="0"/>
            <a:ext cx="914364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06" name="TextShape 2"/>
          <p:cNvSpPr txBox="1"/>
          <p:nvPr/>
        </p:nvSpPr>
        <p:spPr>
          <a:xfrm>
            <a:off x="852120" y="502200"/>
            <a:ext cx="7265880" cy="666720"/>
          </a:xfrm>
          <a:prstGeom prst="rect">
            <a:avLst/>
          </a:prstGeom>
          <a:noFill/>
          <a:ln>
            <a:noFill/>
          </a:ln>
        </p:spPr>
        <p:txBody>
          <a:bodyPr anchor="b">
            <a:normAutofit/>
          </a:bodyPr>
          <a:p>
            <a:pPr>
              <a:lnSpc>
                <a:spcPct val="90000"/>
              </a:lnSpc>
            </a:pPr>
            <a:r>
              <a:rPr b="0" lang="en-US" sz="3500" spc="-1" strike="noStrike">
                <a:solidFill>
                  <a:srgbClr val="000000"/>
                </a:solidFill>
                <a:latin typeface="Calibri Light"/>
              </a:rPr>
              <a:t>Natural numbers</a:t>
            </a:r>
            <a:endParaRPr b="0" lang="en-US" sz="3500" spc="-1" strike="noStrike">
              <a:solidFill>
                <a:srgbClr val="000000"/>
              </a:solidFill>
              <a:latin typeface="Calibri"/>
            </a:endParaRPr>
          </a:p>
        </p:txBody>
      </p:sp>
      <p:sp>
        <p:nvSpPr>
          <p:cNvPr id="307" name="TextShape 3"/>
          <p:cNvSpPr txBox="1"/>
          <p:nvPr/>
        </p:nvSpPr>
        <p:spPr>
          <a:xfrm>
            <a:off x="852120" y="1473120"/>
            <a:ext cx="7265880" cy="3453840"/>
          </a:xfrm>
          <a:prstGeom prst="rect">
            <a:avLst/>
          </a:prstGeom>
          <a:noFill/>
          <a:ln>
            <a:noFill/>
          </a:ln>
        </p:spPr>
        <p:txBody>
          <a:bodyPr>
            <a:normAutofit/>
          </a:bodyPr>
          <a:p>
            <a:pPr>
              <a:lnSpc>
                <a:spcPct val="90000"/>
              </a:lnSpc>
              <a:spcBef>
                <a:spcPts val="751"/>
              </a:spcBef>
            </a:pPr>
            <a:r>
              <a:rPr b="0" lang="en-US" sz="1700" spc="-1" strike="noStrike">
                <a:solidFill>
                  <a:srgbClr val="000000"/>
                </a:solidFill>
                <a:latin typeface="Calibri"/>
              </a:rPr>
              <a:t>In Mathematics recursion is also used to construct infinite sets of values.</a:t>
            </a:r>
            <a:endParaRPr b="0" lang="en-US" sz="1700" spc="-1" strike="noStrike">
              <a:solidFill>
                <a:srgbClr val="000000"/>
              </a:solidFill>
              <a:latin typeface="Calibri"/>
            </a:endParaRPr>
          </a:p>
          <a:p>
            <a:pPr>
              <a:lnSpc>
                <a:spcPct val="90000"/>
              </a:lnSpc>
              <a:spcBef>
                <a:spcPts val="751"/>
              </a:spcBef>
            </a:pPr>
            <a:r>
              <a:rPr b="0" lang="en-US" sz="1700" spc="-1" strike="noStrike">
                <a:solidFill>
                  <a:srgbClr val="000000"/>
                </a:solidFill>
                <a:latin typeface="Calibri"/>
              </a:rPr>
              <a:t>Peano axioms:  </a:t>
            </a:r>
            <a:endParaRPr b="0" lang="en-US" sz="1700" spc="-1" strike="noStrike">
              <a:solidFill>
                <a:srgbClr val="000000"/>
              </a:solidFill>
              <a:latin typeface="Calibri"/>
            </a:endParaRPr>
          </a:p>
          <a:p>
            <a:pPr>
              <a:lnSpc>
                <a:spcPct val="90000"/>
              </a:lnSpc>
              <a:spcBef>
                <a:spcPts val="751"/>
              </a:spcBef>
            </a:pPr>
            <a:r>
              <a:rPr b="0" lang="en-US" sz="1700" spc="-1" strike="noStrike">
                <a:solidFill>
                  <a:srgbClr val="000000"/>
                </a:solidFill>
                <a:latin typeface="Calibri"/>
              </a:rPr>
              <a:t>(The Peano axioms define the arithmetical properties of natural numbers, usually represented as a set N)</a:t>
            </a:r>
            <a:endParaRPr b="0" lang="en-US" sz="1700" spc="-1" strike="noStrike">
              <a:solidFill>
                <a:srgbClr val="000000"/>
              </a:solidFill>
              <a:latin typeface="Calibri"/>
            </a:endParaRPr>
          </a:p>
          <a:p>
            <a:pPr>
              <a:lnSpc>
                <a:spcPct val="90000"/>
              </a:lnSpc>
              <a:spcBef>
                <a:spcPts val="751"/>
              </a:spcBef>
            </a:pPr>
            <a:endParaRPr b="0" lang="en-US" sz="1700" spc="-1" strike="noStrike">
              <a:solidFill>
                <a:srgbClr val="000000"/>
              </a:solidFill>
              <a:latin typeface="Calibri"/>
            </a:endParaRPr>
          </a:p>
          <a:p>
            <a:pPr lvl="1" marL="514440" indent="-171000">
              <a:lnSpc>
                <a:spcPct val="90000"/>
              </a:lnSpc>
              <a:spcBef>
                <a:spcPts val="374"/>
              </a:spcBef>
              <a:buClr>
                <a:srgbClr val="000000"/>
              </a:buClr>
              <a:buFont typeface="Arial"/>
              <a:buChar char="•"/>
            </a:pPr>
            <a:r>
              <a:rPr b="0" lang="en-US" sz="1700" spc="-1" strike="noStrike">
                <a:solidFill>
                  <a:srgbClr val="000000"/>
                </a:solidFill>
                <a:latin typeface="Calibri"/>
              </a:rPr>
              <a:t>1 is a Natural number  (Rule 1)</a:t>
            </a:r>
            <a:endParaRPr b="0" lang="en-US" sz="1700" spc="-1" strike="noStrike">
              <a:solidFill>
                <a:srgbClr val="000000"/>
              </a:solidFill>
              <a:latin typeface="Calibri"/>
            </a:endParaRPr>
          </a:p>
          <a:p>
            <a:pPr lvl="1" marL="514440" indent="-171000">
              <a:lnSpc>
                <a:spcPct val="90000"/>
              </a:lnSpc>
              <a:spcBef>
                <a:spcPts val="374"/>
              </a:spcBef>
              <a:buClr>
                <a:srgbClr val="000000"/>
              </a:buClr>
              <a:buFont typeface="Arial"/>
              <a:buChar char="•"/>
            </a:pPr>
            <a:r>
              <a:rPr b="0" lang="en-US" sz="1700" spc="-1" strike="noStrike">
                <a:solidFill>
                  <a:srgbClr val="000000"/>
                </a:solidFill>
                <a:latin typeface="Calibri"/>
              </a:rPr>
              <a:t>if n is a Natural number , then n + 1 is a Natural number (Rule 2)</a:t>
            </a:r>
            <a:endParaRPr b="0" lang="en-US" sz="1700" spc="-1" strike="noStrike">
              <a:solidFill>
                <a:srgbClr val="000000"/>
              </a:solidFill>
              <a:latin typeface="Calibri"/>
            </a:endParaRPr>
          </a:p>
          <a:p>
            <a:pPr>
              <a:lnSpc>
                <a:spcPct val="90000"/>
              </a:lnSpc>
              <a:spcBef>
                <a:spcPts val="751"/>
              </a:spcBef>
            </a:pPr>
            <a:endParaRPr b="0" lang="en-US" sz="1700" spc="-1" strike="noStrike">
              <a:solidFill>
                <a:srgbClr val="000000"/>
              </a:solidFill>
              <a:latin typeface="Calibri"/>
            </a:endParaRPr>
          </a:p>
          <a:p>
            <a:pPr>
              <a:lnSpc>
                <a:spcPct val="90000"/>
              </a:lnSpc>
              <a:spcBef>
                <a:spcPts val="751"/>
              </a:spcBef>
            </a:pPr>
            <a:r>
              <a:rPr b="0" lang="en-US" sz="1700" spc="-1" strike="noStrike">
                <a:solidFill>
                  <a:srgbClr val="000000"/>
                </a:solidFill>
                <a:latin typeface="Calibri"/>
              </a:rPr>
              <a:t>The set of natural numbers is the smallest set satisfying the previous two properties</a:t>
            </a:r>
            <a:endParaRPr b="0" lang="en-US" sz="1700" spc="-1" strike="noStrike">
              <a:solidFill>
                <a:srgbClr val="000000"/>
              </a:solidFill>
              <a:latin typeface="Calibri"/>
            </a:endParaRPr>
          </a:p>
          <a:p>
            <a:pPr>
              <a:lnSpc>
                <a:spcPct val="90000"/>
              </a:lnSpc>
              <a:spcBef>
                <a:spcPts val="751"/>
              </a:spcBef>
            </a:pPr>
            <a:endParaRPr b="0" lang="en-US" sz="1700" spc="-1" strike="noStrike">
              <a:solidFill>
                <a:srgbClr val="000000"/>
              </a:solidFill>
              <a:latin typeface="Calibri"/>
            </a:endParaRPr>
          </a:p>
          <a:p>
            <a:pPr>
              <a:lnSpc>
                <a:spcPct val="90000"/>
              </a:lnSpc>
              <a:spcBef>
                <a:spcPts val="751"/>
              </a:spcBef>
            </a:pPr>
            <a:endParaRPr b="0" lang="en-US" sz="1700" spc="-1" strike="noStrike">
              <a:solidFill>
                <a:srgbClr val="000000"/>
              </a:solidFill>
              <a:latin typeface="Calibri"/>
            </a:endParaRPr>
          </a:p>
        </p:txBody>
      </p:sp>
      <p:sp>
        <p:nvSpPr>
          <p:cNvPr id="308" name="CustomShape 4"/>
          <p:cNvSpPr/>
          <p:nvPr/>
        </p:nvSpPr>
        <p:spPr>
          <a:xfrm flipH="1" rot="10800000">
            <a:off x="-360" y="6857640"/>
            <a:ext cx="9143640" cy="456480"/>
          </a:xfrm>
          <a:prstGeom prst="rect">
            <a:avLst/>
          </a:prstGeom>
          <a:gradFill rotWithShape="0">
            <a:gsLst>
              <a:gs pos="0">
                <a:schemeClr val="accent1"/>
              </a:gs>
              <a:gs pos="78000">
                <a:srgbClr val="000000"/>
              </a:gs>
            </a:gsLst>
            <a:lin ang="8400000"/>
          </a:gradFill>
          <a:ln>
            <a:noFill/>
          </a:ln>
        </p:spPr>
        <p:style>
          <a:lnRef idx="2">
            <a:schemeClr val="accent1">
              <a:shade val="50000"/>
            </a:schemeClr>
          </a:lnRef>
          <a:fillRef idx="1">
            <a:schemeClr val="accent1"/>
          </a:fillRef>
          <a:effectRef idx="0">
            <a:schemeClr val="accent1"/>
          </a:effectRef>
          <a:fontRef idx="minor"/>
        </p:style>
      </p:sp>
      <p:sp>
        <p:nvSpPr>
          <p:cNvPr id="309" name="CustomShape 5"/>
          <p:cNvSpPr/>
          <p:nvPr/>
        </p:nvSpPr>
        <p:spPr>
          <a:xfrm flipH="1">
            <a:off x="3028320" y="6400800"/>
            <a:ext cx="6114600" cy="456480"/>
          </a:xfrm>
          <a:prstGeom prst="rect">
            <a:avLst/>
          </a:prstGeom>
          <a:gradFill rotWithShape="0">
            <a:gsLst>
              <a:gs pos="0">
                <a:srgbClr val="000000">
                  <a:alpha val="63000"/>
                </a:srgbClr>
              </a:gs>
              <a:gs pos="100000">
                <a:schemeClr val="accent1">
                  <a:lumMod val="75000"/>
                </a:schemeClr>
              </a:gs>
            </a:gsLst>
            <a:lin ang="18600000"/>
          </a:gradFill>
          <a:ln>
            <a:noFill/>
          </a:ln>
        </p:spPr>
        <p:style>
          <a:lnRef idx="2">
            <a:schemeClr val="accent1">
              <a:shade val="50000"/>
            </a:schemeClr>
          </a:lnRef>
          <a:fillRef idx="1">
            <a:schemeClr val="accent1"/>
          </a:fillRef>
          <a:effectRef idx="0">
            <a:schemeClr val="accent1"/>
          </a:effectRef>
          <a:fontRef idx="minor"/>
        </p:style>
      </p:sp>
    </p:spTree>
  </p:cSld>
  <p:timing>
    <p:tnLst>
      <p:par>
        <p:cTn id="219" dur="indefinite" restart="never" nodeType="tmRoot">
          <p:childTnLst>
            <p:seq>
              <p:cTn id="220"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bg>
      <p:bgPr>
        <a:solidFill>
          <a:srgbClr val="ffffff"/>
        </a:solidFill>
      </p:bgPr>
    </p:bg>
    <p:spTree>
      <p:nvGrpSpPr>
        <p:cNvPr id="1" name=""/>
        <p:cNvGrpSpPr/>
        <p:nvPr/>
      </p:nvGrpSpPr>
      <p:grpSpPr>
        <a:xfrm>
          <a:off x="0" y="0"/>
          <a:ext cx="0" cy="0"/>
          <a:chOff x="0" y="0"/>
          <a:chExt cx="0" cy="0"/>
        </a:xfrm>
      </p:grpSpPr>
      <p:sp>
        <p:nvSpPr>
          <p:cNvPr id="310" name="CustomShape 1"/>
          <p:cNvSpPr/>
          <p:nvPr/>
        </p:nvSpPr>
        <p:spPr>
          <a:xfrm>
            <a:off x="0" y="0"/>
            <a:ext cx="914364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11" name="TextShape 2"/>
          <p:cNvSpPr txBox="1"/>
          <p:nvPr/>
        </p:nvSpPr>
        <p:spPr>
          <a:xfrm>
            <a:off x="852120" y="502200"/>
            <a:ext cx="7265880" cy="724680"/>
          </a:xfrm>
          <a:prstGeom prst="rect">
            <a:avLst/>
          </a:prstGeom>
          <a:noFill/>
          <a:ln>
            <a:noFill/>
          </a:ln>
        </p:spPr>
        <p:txBody>
          <a:bodyPr anchor="b">
            <a:normAutofit/>
          </a:bodyPr>
          <a:p>
            <a:pPr>
              <a:lnSpc>
                <a:spcPct val="90000"/>
              </a:lnSpc>
            </a:pPr>
            <a:r>
              <a:rPr b="0" lang="en-US" sz="3500" spc="-1" strike="noStrike">
                <a:solidFill>
                  <a:srgbClr val="000000"/>
                </a:solidFill>
                <a:latin typeface="Calibri Light"/>
              </a:rPr>
              <a:t>Continued</a:t>
            </a:r>
            <a:endParaRPr b="0" lang="en-US" sz="3500" spc="-1" strike="noStrike">
              <a:solidFill>
                <a:srgbClr val="000000"/>
              </a:solidFill>
              <a:latin typeface="Calibri"/>
            </a:endParaRPr>
          </a:p>
        </p:txBody>
      </p:sp>
      <p:sp>
        <p:nvSpPr>
          <p:cNvPr id="312" name="TextShape 3"/>
          <p:cNvSpPr txBox="1"/>
          <p:nvPr/>
        </p:nvSpPr>
        <p:spPr>
          <a:xfrm>
            <a:off x="852120" y="1473120"/>
            <a:ext cx="7265880" cy="3453840"/>
          </a:xfrm>
          <a:prstGeom prst="rect">
            <a:avLst/>
          </a:prstGeom>
          <a:noFill/>
          <a:ln>
            <a:noFill/>
          </a:ln>
        </p:spPr>
        <p:txBody>
          <a:bodyPr>
            <a:normAutofit/>
          </a:bodyPr>
          <a:p>
            <a:pPr marL="171360" indent="-171000">
              <a:lnSpc>
                <a:spcPct val="90000"/>
              </a:lnSpc>
              <a:spcBef>
                <a:spcPts val="751"/>
              </a:spcBef>
              <a:buClr>
                <a:srgbClr val="000000"/>
              </a:buClr>
              <a:buFont typeface="Arial"/>
              <a:buChar char="•"/>
            </a:pPr>
            <a:r>
              <a:rPr b="0" lang="en-US" sz="1700" spc="-1" strike="noStrike">
                <a:solidFill>
                  <a:srgbClr val="000000"/>
                </a:solidFill>
                <a:latin typeface="Calibri"/>
              </a:rPr>
              <a:t>Use the definition to show 3 is a Natural number</a:t>
            </a:r>
            <a:endParaRPr b="0" lang="en-US" sz="1700" spc="-1" strike="noStrike">
              <a:solidFill>
                <a:srgbClr val="000000"/>
              </a:solidFill>
              <a:latin typeface="Calibri"/>
            </a:endParaRPr>
          </a:p>
          <a:p>
            <a:pPr>
              <a:lnSpc>
                <a:spcPct val="90000"/>
              </a:lnSpc>
              <a:spcBef>
                <a:spcPts val="751"/>
              </a:spcBef>
            </a:pPr>
            <a:endParaRPr b="0" lang="en-US" sz="1700" spc="-1" strike="noStrike">
              <a:solidFill>
                <a:srgbClr val="000000"/>
              </a:solidFill>
              <a:latin typeface="Calibri"/>
            </a:endParaRPr>
          </a:p>
          <a:p>
            <a:pPr>
              <a:lnSpc>
                <a:spcPct val="90000"/>
              </a:lnSpc>
              <a:spcBef>
                <a:spcPts val="751"/>
              </a:spcBef>
            </a:pPr>
            <a:r>
              <a:rPr b="0" lang="en-US" sz="1700" spc="-1" strike="noStrike">
                <a:solidFill>
                  <a:srgbClr val="000000"/>
                </a:solidFill>
                <a:latin typeface="Calibri"/>
              </a:rPr>
              <a:t>1</a:t>
            </a:r>
            <a:r>
              <a:rPr b="0" lang="en-US" sz="1700" spc="-1" strike="noStrike">
                <a:solidFill>
                  <a:srgbClr val="000000"/>
                </a:solidFill>
                <a:latin typeface="Symbol"/>
              </a:rPr>
              <a:t></a:t>
            </a:r>
            <a:r>
              <a:rPr b="0" lang="en-US" sz="1700" spc="-1" strike="noStrike">
                <a:solidFill>
                  <a:srgbClr val="000000"/>
                </a:solidFill>
                <a:latin typeface="Calibri"/>
              </a:rPr>
              <a:t>N </a:t>
            </a:r>
            <a:r>
              <a:rPr b="0" lang="en-US" sz="1700" spc="-1" strike="noStrike">
                <a:solidFill>
                  <a:srgbClr val="000000"/>
                </a:solidFill>
                <a:latin typeface="Calibri"/>
              </a:rPr>
              <a:t>	</a:t>
            </a:r>
            <a:r>
              <a:rPr b="0" lang="en-US" sz="1700" spc="-1" strike="noStrike">
                <a:solidFill>
                  <a:srgbClr val="000000"/>
                </a:solidFill>
                <a:latin typeface="Calibri"/>
              </a:rPr>
              <a:t>(R1)</a:t>
            </a:r>
            <a:endParaRPr b="0" lang="en-US" sz="1700" spc="-1" strike="noStrike">
              <a:solidFill>
                <a:srgbClr val="000000"/>
              </a:solidFill>
              <a:latin typeface="Calibri"/>
            </a:endParaRPr>
          </a:p>
          <a:p>
            <a:pPr>
              <a:lnSpc>
                <a:spcPct val="90000"/>
              </a:lnSpc>
              <a:spcBef>
                <a:spcPts val="751"/>
              </a:spcBef>
            </a:pPr>
            <a:r>
              <a:rPr b="0" lang="en-US" sz="1700" spc="-1" strike="noStrike">
                <a:solidFill>
                  <a:srgbClr val="000000"/>
                </a:solidFill>
                <a:latin typeface="Symbol"/>
              </a:rPr>
              <a:t></a:t>
            </a:r>
            <a:r>
              <a:rPr b="0" lang="en-US" sz="1700" spc="-1" strike="noStrike">
                <a:solidFill>
                  <a:srgbClr val="000000"/>
                </a:solidFill>
                <a:latin typeface="Calibri"/>
              </a:rPr>
              <a:t>  </a:t>
            </a:r>
            <a:r>
              <a:rPr b="0" lang="en-US" sz="1700" spc="-1" strike="noStrike">
                <a:solidFill>
                  <a:srgbClr val="000000"/>
                </a:solidFill>
                <a:latin typeface="Calibri"/>
              </a:rPr>
              <a:t>1+1 </a:t>
            </a:r>
            <a:r>
              <a:rPr b="0" lang="en-US" sz="1700" spc="-1" strike="noStrike">
                <a:solidFill>
                  <a:srgbClr val="000000"/>
                </a:solidFill>
                <a:latin typeface="Symbol"/>
              </a:rPr>
              <a:t></a:t>
            </a:r>
            <a:r>
              <a:rPr b="0" lang="en-US" sz="1700" spc="-1" strike="noStrike">
                <a:solidFill>
                  <a:srgbClr val="000000"/>
                </a:solidFill>
                <a:latin typeface="Calibri"/>
              </a:rPr>
              <a:t>N </a:t>
            </a:r>
            <a:r>
              <a:rPr b="0" lang="en-US" sz="1700" spc="-1" strike="noStrike">
                <a:solidFill>
                  <a:srgbClr val="000000"/>
                </a:solidFill>
                <a:latin typeface="Calibri"/>
              </a:rPr>
              <a:t>	</a:t>
            </a:r>
            <a:r>
              <a:rPr b="0" lang="en-US" sz="1700" spc="-1" strike="noStrike">
                <a:solidFill>
                  <a:srgbClr val="000000"/>
                </a:solidFill>
                <a:latin typeface="Calibri"/>
              </a:rPr>
              <a:t>(R2)</a:t>
            </a:r>
            <a:endParaRPr b="0" lang="en-US" sz="1700" spc="-1" strike="noStrike">
              <a:solidFill>
                <a:srgbClr val="000000"/>
              </a:solidFill>
              <a:latin typeface="Calibri"/>
            </a:endParaRPr>
          </a:p>
          <a:p>
            <a:pPr>
              <a:lnSpc>
                <a:spcPct val="90000"/>
              </a:lnSpc>
              <a:spcBef>
                <a:spcPts val="751"/>
              </a:spcBef>
            </a:pPr>
            <a:r>
              <a:rPr b="0" lang="en-US" sz="1700" spc="-1" strike="noStrike">
                <a:solidFill>
                  <a:srgbClr val="000000"/>
                </a:solidFill>
                <a:latin typeface="Calibri"/>
              </a:rPr>
              <a:t>=    2</a:t>
            </a:r>
            <a:r>
              <a:rPr b="0" lang="en-US" sz="1700" spc="-1" strike="noStrike">
                <a:solidFill>
                  <a:srgbClr val="000000"/>
                </a:solidFill>
                <a:latin typeface="Symbol"/>
              </a:rPr>
              <a:t></a:t>
            </a:r>
            <a:r>
              <a:rPr b="0" lang="en-US" sz="1700" spc="-1" strike="noStrike">
                <a:solidFill>
                  <a:srgbClr val="000000"/>
                </a:solidFill>
                <a:latin typeface="Calibri"/>
              </a:rPr>
              <a:t>N  </a:t>
            </a:r>
            <a:r>
              <a:rPr b="0" lang="en-US" sz="1700" spc="-1" strike="noStrike">
                <a:solidFill>
                  <a:srgbClr val="000000"/>
                </a:solidFill>
                <a:latin typeface="Calibri"/>
              </a:rPr>
              <a:t>	</a:t>
            </a:r>
            <a:r>
              <a:rPr b="0" lang="en-US" sz="1700" spc="-1" strike="noStrike">
                <a:solidFill>
                  <a:srgbClr val="000000"/>
                </a:solidFill>
                <a:latin typeface="Calibri"/>
              </a:rPr>
              <a:t>(addition)</a:t>
            </a:r>
            <a:endParaRPr b="0" lang="en-US" sz="1700" spc="-1" strike="noStrike">
              <a:solidFill>
                <a:srgbClr val="000000"/>
              </a:solidFill>
              <a:latin typeface="Calibri"/>
            </a:endParaRPr>
          </a:p>
          <a:p>
            <a:pPr>
              <a:lnSpc>
                <a:spcPct val="90000"/>
              </a:lnSpc>
              <a:spcBef>
                <a:spcPts val="751"/>
              </a:spcBef>
            </a:pPr>
            <a:r>
              <a:rPr b="0" lang="en-US" sz="1700" spc="-1" strike="noStrike">
                <a:solidFill>
                  <a:srgbClr val="000000"/>
                </a:solidFill>
                <a:latin typeface="Symbol"/>
              </a:rPr>
              <a:t></a:t>
            </a:r>
            <a:r>
              <a:rPr b="0" lang="en-US" sz="1700" spc="-1" strike="noStrike">
                <a:solidFill>
                  <a:srgbClr val="000000"/>
                </a:solidFill>
                <a:latin typeface="Calibri"/>
              </a:rPr>
              <a:t>  </a:t>
            </a:r>
            <a:r>
              <a:rPr b="0" lang="en-US" sz="1700" spc="-1" strike="noStrike">
                <a:solidFill>
                  <a:srgbClr val="000000"/>
                </a:solidFill>
                <a:latin typeface="Calibri"/>
              </a:rPr>
              <a:t>2+1 </a:t>
            </a:r>
            <a:r>
              <a:rPr b="0" lang="en-US" sz="1700" spc="-1" strike="noStrike">
                <a:solidFill>
                  <a:srgbClr val="000000"/>
                </a:solidFill>
                <a:latin typeface="Symbol"/>
              </a:rPr>
              <a:t></a:t>
            </a:r>
            <a:r>
              <a:rPr b="0" lang="en-US" sz="1700" spc="-1" strike="noStrike">
                <a:solidFill>
                  <a:srgbClr val="000000"/>
                </a:solidFill>
                <a:latin typeface="Calibri"/>
              </a:rPr>
              <a:t>N </a:t>
            </a:r>
            <a:r>
              <a:rPr b="0" lang="en-US" sz="1700" spc="-1" strike="noStrike">
                <a:solidFill>
                  <a:srgbClr val="000000"/>
                </a:solidFill>
                <a:latin typeface="Calibri"/>
              </a:rPr>
              <a:t>	</a:t>
            </a:r>
            <a:r>
              <a:rPr b="0" lang="en-US" sz="1700" spc="-1" strike="noStrike">
                <a:solidFill>
                  <a:srgbClr val="000000"/>
                </a:solidFill>
                <a:latin typeface="Calibri"/>
              </a:rPr>
              <a:t>(R2)</a:t>
            </a:r>
            <a:endParaRPr b="0" lang="en-US" sz="1700" spc="-1" strike="noStrike">
              <a:solidFill>
                <a:srgbClr val="000000"/>
              </a:solidFill>
              <a:latin typeface="Calibri"/>
            </a:endParaRPr>
          </a:p>
          <a:p>
            <a:pPr>
              <a:lnSpc>
                <a:spcPct val="90000"/>
              </a:lnSpc>
              <a:spcBef>
                <a:spcPts val="751"/>
              </a:spcBef>
            </a:pPr>
            <a:r>
              <a:rPr b="0" lang="en-US" sz="1700" spc="-1" strike="noStrike">
                <a:solidFill>
                  <a:srgbClr val="000000"/>
                </a:solidFill>
                <a:latin typeface="Calibri"/>
              </a:rPr>
              <a:t>=    3</a:t>
            </a:r>
            <a:r>
              <a:rPr b="0" lang="en-US" sz="1700" spc="-1" strike="noStrike">
                <a:solidFill>
                  <a:srgbClr val="000000"/>
                </a:solidFill>
                <a:latin typeface="Symbol"/>
              </a:rPr>
              <a:t></a:t>
            </a:r>
            <a:r>
              <a:rPr b="0" lang="en-US" sz="1700" spc="-1" strike="noStrike">
                <a:solidFill>
                  <a:srgbClr val="000000"/>
                </a:solidFill>
                <a:latin typeface="Calibri"/>
              </a:rPr>
              <a:t>N</a:t>
            </a:r>
            <a:r>
              <a:rPr b="0" lang="en-US" sz="1700" spc="-1" strike="noStrike">
                <a:solidFill>
                  <a:srgbClr val="000000"/>
                </a:solidFill>
                <a:latin typeface="Calibri"/>
              </a:rPr>
              <a:t>	</a:t>
            </a:r>
            <a:r>
              <a:rPr b="0" lang="en-US" sz="1700" spc="-1" strike="noStrike">
                <a:solidFill>
                  <a:srgbClr val="000000"/>
                </a:solidFill>
                <a:latin typeface="Calibri"/>
              </a:rPr>
              <a:t>(addition) </a:t>
            </a:r>
            <a:endParaRPr b="0" lang="en-US" sz="1700" spc="-1" strike="noStrike">
              <a:solidFill>
                <a:srgbClr val="000000"/>
              </a:solidFill>
              <a:latin typeface="Calibri"/>
            </a:endParaRPr>
          </a:p>
        </p:txBody>
      </p:sp>
      <p:sp>
        <p:nvSpPr>
          <p:cNvPr id="313" name="CustomShape 4"/>
          <p:cNvSpPr/>
          <p:nvPr/>
        </p:nvSpPr>
        <p:spPr>
          <a:xfrm flipH="1" rot="10800000">
            <a:off x="-360" y="6857640"/>
            <a:ext cx="9143640" cy="456480"/>
          </a:xfrm>
          <a:prstGeom prst="rect">
            <a:avLst/>
          </a:prstGeom>
          <a:gradFill rotWithShape="0">
            <a:gsLst>
              <a:gs pos="0">
                <a:schemeClr val="accent1"/>
              </a:gs>
              <a:gs pos="78000">
                <a:srgbClr val="000000"/>
              </a:gs>
            </a:gsLst>
            <a:lin ang="8400000"/>
          </a:gradFill>
          <a:ln>
            <a:noFill/>
          </a:ln>
        </p:spPr>
        <p:style>
          <a:lnRef idx="2">
            <a:schemeClr val="accent1">
              <a:shade val="50000"/>
            </a:schemeClr>
          </a:lnRef>
          <a:fillRef idx="1">
            <a:schemeClr val="accent1"/>
          </a:fillRef>
          <a:effectRef idx="0">
            <a:schemeClr val="accent1"/>
          </a:effectRef>
          <a:fontRef idx="minor"/>
        </p:style>
      </p:sp>
      <p:sp>
        <p:nvSpPr>
          <p:cNvPr id="314" name="CustomShape 5"/>
          <p:cNvSpPr/>
          <p:nvPr/>
        </p:nvSpPr>
        <p:spPr>
          <a:xfrm flipH="1">
            <a:off x="3028320" y="6400800"/>
            <a:ext cx="6114600" cy="456480"/>
          </a:xfrm>
          <a:prstGeom prst="rect">
            <a:avLst/>
          </a:prstGeom>
          <a:gradFill rotWithShape="0">
            <a:gsLst>
              <a:gs pos="0">
                <a:srgbClr val="000000">
                  <a:alpha val="63000"/>
                </a:srgbClr>
              </a:gs>
              <a:gs pos="100000">
                <a:schemeClr val="accent1">
                  <a:lumMod val="75000"/>
                </a:schemeClr>
              </a:gs>
            </a:gsLst>
            <a:lin ang="18600000"/>
          </a:gradFill>
          <a:ln>
            <a:noFill/>
          </a:ln>
        </p:spPr>
        <p:style>
          <a:lnRef idx="2">
            <a:schemeClr val="accent1">
              <a:shade val="50000"/>
            </a:schemeClr>
          </a:lnRef>
          <a:fillRef idx="1">
            <a:schemeClr val="accent1"/>
          </a:fillRef>
          <a:effectRef idx="0">
            <a:schemeClr val="accent1"/>
          </a:effectRef>
          <a:fontRef idx="minor"/>
        </p:style>
      </p:sp>
    </p:spTree>
  </p:cSld>
  <p:timing>
    <p:tnLst>
      <p:par>
        <p:cTn id="221" dur="indefinite" restart="never" nodeType="tmRoot">
          <p:childTnLst>
            <p:seq>
              <p:cTn id="222"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6" name="CustomShape 1"/>
          <p:cNvSpPr/>
          <p:nvPr/>
        </p:nvSpPr>
        <p:spPr>
          <a:xfrm>
            <a:off x="0" y="0"/>
            <a:ext cx="914364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87" name="TextShape 2"/>
          <p:cNvSpPr txBox="1"/>
          <p:nvPr/>
        </p:nvSpPr>
        <p:spPr>
          <a:xfrm>
            <a:off x="492480" y="962280"/>
            <a:ext cx="2327400" cy="4421520"/>
          </a:xfrm>
          <a:prstGeom prst="rect">
            <a:avLst/>
          </a:prstGeom>
          <a:noFill/>
          <a:ln>
            <a:noFill/>
          </a:ln>
        </p:spPr>
        <p:txBody>
          <a:bodyPr>
            <a:normAutofit/>
          </a:bodyPr>
          <a:p>
            <a:pPr algn="r">
              <a:lnSpc>
                <a:spcPct val="90000"/>
              </a:lnSpc>
            </a:pPr>
            <a:r>
              <a:rPr b="0" lang="en-US" sz="3500" spc="-1" strike="noStrike">
                <a:solidFill>
                  <a:srgbClr val="000000"/>
                </a:solidFill>
                <a:latin typeface="Calibri Light"/>
              </a:rPr>
              <a:t>Objects</a:t>
            </a:r>
            <a:endParaRPr b="0" lang="en-US" sz="3500" spc="-1" strike="noStrike">
              <a:solidFill>
                <a:srgbClr val="000000"/>
              </a:solidFill>
              <a:latin typeface="Calibri"/>
            </a:endParaRPr>
          </a:p>
        </p:txBody>
      </p:sp>
      <p:sp>
        <p:nvSpPr>
          <p:cNvPr id="188" name="TextShape 3"/>
          <p:cNvSpPr txBox="1"/>
          <p:nvPr/>
        </p:nvSpPr>
        <p:spPr>
          <a:xfrm>
            <a:off x="3066840" y="962280"/>
            <a:ext cx="5143320" cy="4742640"/>
          </a:xfrm>
          <a:prstGeom prst="rect">
            <a:avLst/>
          </a:prstGeom>
          <a:noFill/>
          <a:ln>
            <a:noFill/>
          </a:ln>
        </p:spPr>
        <p:txBody>
          <a:bodyPr>
            <a:normAutofit/>
          </a:bodyPr>
          <a:p>
            <a:pPr marL="171360" indent="-171000">
              <a:lnSpc>
                <a:spcPct val="90000"/>
              </a:lnSpc>
              <a:spcBef>
                <a:spcPts val="751"/>
              </a:spcBef>
              <a:buClr>
                <a:srgbClr val="000000"/>
              </a:buClr>
              <a:buFont typeface="Arial"/>
              <a:buChar char="•"/>
            </a:pPr>
            <a:r>
              <a:rPr b="0" lang="en-US" sz="1700" spc="-1" strike="noStrike">
                <a:solidFill>
                  <a:srgbClr val="000000"/>
                </a:solidFill>
                <a:latin typeface="Calibri"/>
              </a:rPr>
              <a:t>Object Orientation in computing was intended to make thinking about programming closer to thinking about the real world.</a:t>
            </a:r>
            <a:endParaRPr b="0" lang="en-US" sz="17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1700" spc="-1" strike="noStrike">
                <a:solidFill>
                  <a:srgbClr val="000000"/>
                </a:solidFill>
                <a:latin typeface="Calibri"/>
              </a:rPr>
              <a:t>What is an object in real world?</a:t>
            </a:r>
            <a:endParaRPr b="0" lang="en-US" sz="17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1700" spc="-1" strike="noStrike">
                <a:solidFill>
                  <a:srgbClr val="000000"/>
                </a:solidFill>
                <a:latin typeface="Calibri"/>
              </a:rPr>
              <a:t>Objects are separate from each other. They have their own identity.</a:t>
            </a:r>
            <a:endParaRPr b="0" lang="en-US" sz="17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1700" spc="-1" strike="noStrike">
                <a:solidFill>
                  <a:srgbClr val="000000"/>
                </a:solidFill>
                <a:latin typeface="Calibri"/>
              </a:rPr>
              <a:t>Objects have characteristics (attributes).</a:t>
            </a:r>
            <a:endParaRPr b="0" lang="en-US" sz="17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1700" spc="-1" strike="noStrike">
                <a:solidFill>
                  <a:srgbClr val="000000"/>
                </a:solidFill>
                <a:latin typeface="Calibri"/>
              </a:rPr>
              <a:t>Objects have behaviour. </a:t>
            </a:r>
            <a:endParaRPr b="0" lang="en-US" sz="1700" spc="-1" strike="noStrike">
              <a:solidFill>
                <a:srgbClr val="000000"/>
              </a:solidFill>
              <a:latin typeface="Calibri"/>
            </a:endParaRPr>
          </a:p>
        </p:txBody>
      </p:sp>
      <p:sp>
        <p:nvSpPr>
          <p:cNvPr id="189" name="CustomShape 4"/>
          <p:cNvSpPr/>
          <p:nvPr/>
        </p:nvSpPr>
        <p:spPr>
          <a:xfrm flipH="1" rot="10800000">
            <a:off x="-360" y="6857640"/>
            <a:ext cx="9143640" cy="456480"/>
          </a:xfrm>
          <a:prstGeom prst="rect">
            <a:avLst/>
          </a:prstGeom>
          <a:gradFill rotWithShape="0">
            <a:gsLst>
              <a:gs pos="0">
                <a:schemeClr val="accent1"/>
              </a:gs>
              <a:gs pos="100000">
                <a:schemeClr val="accent1">
                  <a:lumMod val="50000"/>
                </a:schemeClr>
              </a:gs>
            </a:gsLst>
            <a:lin ang="15000000"/>
          </a:gradFill>
          <a:ln>
            <a:noFill/>
          </a:ln>
        </p:spPr>
        <p:style>
          <a:lnRef idx="2">
            <a:schemeClr val="accent1">
              <a:shade val="50000"/>
            </a:schemeClr>
          </a:lnRef>
          <a:fillRef idx="1">
            <a:schemeClr val="accent1"/>
          </a:fillRef>
          <a:effectRef idx="0">
            <a:schemeClr val="accent1"/>
          </a:effectRef>
          <a:fontRef idx="minor"/>
        </p:style>
      </p:sp>
      <p:sp>
        <p:nvSpPr>
          <p:cNvPr id="190" name="CustomShape 5"/>
          <p:cNvSpPr/>
          <p:nvPr/>
        </p:nvSpPr>
        <p:spPr>
          <a:xfrm flipH="1">
            <a:off x="3028320" y="6400800"/>
            <a:ext cx="6114600" cy="456480"/>
          </a:xfrm>
          <a:prstGeom prst="rect">
            <a:avLst/>
          </a:prstGeom>
          <a:gradFill rotWithShape="0">
            <a:gsLst>
              <a:gs pos="0">
                <a:srgbClr val="000000">
                  <a:alpha val="76000"/>
                </a:srgbClr>
              </a:gs>
              <a:gs pos="100000">
                <a:schemeClr val="accent1"/>
              </a:gs>
            </a:gsLst>
            <a:lin ang="15000000"/>
          </a:gradFill>
          <a:ln>
            <a:noFill/>
          </a:ln>
        </p:spPr>
        <p:style>
          <a:lnRef idx="2">
            <a:schemeClr val="accent1">
              <a:shade val="50000"/>
            </a:schemeClr>
          </a:lnRef>
          <a:fillRef idx="1">
            <a:schemeClr val="accent1"/>
          </a:fillRef>
          <a:effectRef idx="0">
            <a:schemeClr val="accent1"/>
          </a:effectRef>
          <a:fontRef idx="minor"/>
        </p:style>
      </p:sp>
      <p:sp>
        <p:nvSpPr>
          <p:cNvPr id="191" name="TextShape 6"/>
          <p:cNvSpPr txBox="1"/>
          <p:nvPr/>
        </p:nvSpPr>
        <p:spPr>
          <a:xfrm>
            <a:off x="8778240" y="6455520"/>
            <a:ext cx="335520" cy="364680"/>
          </a:xfrm>
          <a:prstGeom prst="rect">
            <a:avLst/>
          </a:prstGeom>
          <a:noFill/>
          <a:ln>
            <a:noFill/>
          </a:ln>
        </p:spPr>
        <p:txBody>
          <a:bodyPr anchor="ctr">
            <a:normAutofit/>
          </a:bodyPr>
          <a:p>
            <a:pPr algn="r">
              <a:lnSpc>
                <a:spcPct val="100000"/>
              </a:lnSpc>
              <a:spcAft>
                <a:spcPts val="601"/>
              </a:spcAft>
            </a:pPr>
            <a:fld id="{D3D74E70-74B2-4012-9E30-7C998E45AEB7}" type="slidenum">
              <a:rPr b="0" lang="en-IE" sz="1000" spc="-1" strike="noStrike">
                <a:solidFill>
                  <a:srgbClr val="ffffff"/>
                </a:solidFill>
                <a:latin typeface="Fira Sans Light"/>
                <a:ea typeface="Fira Sans Light"/>
              </a:rPr>
              <a:t>1</a:t>
            </a:fld>
            <a:endParaRPr b="0" lang="en-IE" sz="1000" spc="-1" strike="noStrike">
              <a:latin typeface="Times New Roman"/>
            </a:endParaRPr>
          </a:p>
        </p:txBody>
      </p:sp>
    </p:spTree>
  </p:cSld>
  <p:timing>
    <p:tnLst>
      <p:par>
        <p:cTn id="5" dur="indefinite" restart="never" nodeType="tmRoot">
          <p:childTnLst>
            <p:seq>
              <p:cTn id="6" dur="indefinite" nodeType="mainSeq">
                <p:childTnLst>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18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0"/>
                                          </p:stCondLst>
                                        </p:cTn>
                                        <p:tgtEl>
                                          <p:spTgt spid="18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1">
                                  <p:stCondLst>
                                    <p:cond delay="0"/>
                                  </p:stCondLst>
                                  <p:childTnLst>
                                    <p:set>
                                      <p:cBhvr>
                                        <p:cTn id="18" dur="1" fill="hold">
                                          <p:stCondLst>
                                            <p:cond delay="0"/>
                                          </p:stCondLst>
                                        </p:cTn>
                                        <p:tgtEl>
                                          <p:spTgt spid="18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nodeType="clickEffect" fill="hold" presetClass="entr" presetID="1">
                                  <p:stCondLst>
                                    <p:cond delay="0"/>
                                  </p:stCondLst>
                                  <p:childTnLst>
                                    <p:set>
                                      <p:cBhvr>
                                        <p:cTn id="22" dur="1" fill="hold">
                                          <p:stCondLst>
                                            <p:cond delay="0"/>
                                          </p:stCondLst>
                                        </p:cTn>
                                        <p:tgtEl>
                                          <p:spTgt spid="188">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bg>
      <p:bgPr>
        <a:solidFill>
          <a:srgbClr val="ffffff"/>
        </a:solidFill>
      </p:bgPr>
    </p:bg>
    <p:spTree>
      <p:nvGrpSpPr>
        <p:cNvPr id="1" name=""/>
        <p:cNvGrpSpPr/>
        <p:nvPr/>
      </p:nvGrpSpPr>
      <p:grpSpPr>
        <a:xfrm>
          <a:off x="0" y="0"/>
          <a:ext cx="0" cy="0"/>
          <a:chOff x="0" y="0"/>
          <a:chExt cx="0" cy="0"/>
        </a:xfrm>
      </p:grpSpPr>
      <p:sp>
        <p:nvSpPr>
          <p:cNvPr id="315" name="CustomShape 1"/>
          <p:cNvSpPr/>
          <p:nvPr/>
        </p:nvSpPr>
        <p:spPr>
          <a:xfrm>
            <a:off x="0" y="0"/>
            <a:ext cx="914364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16" name="TextShape 2"/>
          <p:cNvSpPr txBox="1"/>
          <p:nvPr/>
        </p:nvSpPr>
        <p:spPr>
          <a:xfrm>
            <a:off x="852120" y="502200"/>
            <a:ext cx="7265880" cy="678240"/>
          </a:xfrm>
          <a:prstGeom prst="rect">
            <a:avLst/>
          </a:prstGeom>
          <a:noFill/>
          <a:ln>
            <a:noFill/>
          </a:ln>
        </p:spPr>
        <p:txBody>
          <a:bodyPr anchor="b">
            <a:normAutofit/>
          </a:bodyPr>
          <a:p>
            <a:pPr>
              <a:lnSpc>
                <a:spcPct val="90000"/>
              </a:lnSpc>
            </a:pPr>
            <a:r>
              <a:rPr b="0" lang="en-US" sz="3500" spc="-1" strike="noStrike">
                <a:solidFill>
                  <a:srgbClr val="000000"/>
                </a:solidFill>
                <a:latin typeface="Calibri Light"/>
              </a:rPr>
              <a:t>Example</a:t>
            </a:r>
            <a:endParaRPr b="0" lang="en-US" sz="3500" spc="-1" strike="noStrike">
              <a:solidFill>
                <a:srgbClr val="000000"/>
              </a:solidFill>
              <a:latin typeface="Calibri"/>
            </a:endParaRPr>
          </a:p>
        </p:txBody>
      </p:sp>
      <p:sp>
        <p:nvSpPr>
          <p:cNvPr id="317" name="TextShape 3"/>
          <p:cNvSpPr txBox="1"/>
          <p:nvPr/>
        </p:nvSpPr>
        <p:spPr>
          <a:xfrm>
            <a:off x="852120" y="1676160"/>
            <a:ext cx="7265880" cy="3453840"/>
          </a:xfrm>
          <a:prstGeom prst="rect">
            <a:avLst/>
          </a:prstGeom>
          <a:noFill/>
          <a:ln>
            <a:noFill/>
          </a:ln>
        </p:spPr>
        <p:txBody>
          <a:bodyPr>
            <a:normAutofit/>
          </a:bodyPr>
          <a:p>
            <a:pPr>
              <a:lnSpc>
                <a:spcPct val="90000"/>
              </a:lnSpc>
              <a:spcBef>
                <a:spcPts val="751"/>
              </a:spcBef>
            </a:pPr>
            <a:r>
              <a:rPr b="0" lang="en-US" sz="1700" spc="-1" strike="noStrike">
                <a:solidFill>
                  <a:srgbClr val="000000"/>
                </a:solidFill>
                <a:latin typeface="Calibri"/>
              </a:rPr>
              <a:t>How to write an infinite sequence of a’s with a finite piece of text:</a:t>
            </a:r>
            <a:endParaRPr b="0" lang="en-US" sz="1700" spc="-1" strike="noStrike">
              <a:solidFill>
                <a:srgbClr val="000000"/>
              </a:solidFill>
              <a:latin typeface="Calibri"/>
            </a:endParaRPr>
          </a:p>
          <a:p>
            <a:pPr>
              <a:lnSpc>
                <a:spcPct val="90000"/>
              </a:lnSpc>
              <a:spcBef>
                <a:spcPts val="751"/>
              </a:spcBef>
            </a:pPr>
            <a:endParaRPr b="0" lang="en-US" sz="1700" spc="-1" strike="noStrike">
              <a:solidFill>
                <a:srgbClr val="000000"/>
              </a:solidFill>
              <a:latin typeface="Calibri"/>
            </a:endParaRPr>
          </a:p>
          <a:p>
            <a:pPr>
              <a:lnSpc>
                <a:spcPct val="90000"/>
              </a:lnSpc>
              <a:spcBef>
                <a:spcPts val="751"/>
              </a:spcBef>
            </a:pPr>
            <a:r>
              <a:rPr b="0" lang="en-US" sz="1700" spc="-1" strike="noStrike">
                <a:solidFill>
                  <a:srgbClr val="000000"/>
                </a:solidFill>
                <a:latin typeface="Calibri"/>
              </a:rPr>
              <a:t>	</a:t>
            </a:r>
            <a:r>
              <a:rPr b="0" lang="en-US" sz="1700" spc="-1" strike="noStrike">
                <a:solidFill>
                  <a:srgbClr val="000000"/>
                </a:solidFill>
                <a:latin typeface="Calibri"/>
              </a:rPr>
              <a:t>S </a:t>
            </a:r>
            <a:r>
              <a:rPr b="0" lang="en-US" sz="1700" spc="-1" strike="noStrike">
                <a:solidFill>
                  <a:srgbClr val="000000"/>
                </a:solidFill>
                <a:latin typeface="Calibri"/>
              </a:rPr>
              <a:t>	</a:t>
            </a:r>
            <a:r>
              <a:rPr b="0" lang="en-US" sz="1700" spc="-1" strike="noStrike">
                <a:solidFill>
                  <a:srgbClr val="000000"/>
                </a:solidFill>
                <a:latin typeface="Calibri"/>
              </a:rPr>
              <a:t>= aS </a:t>
            </a:r>
            <a:endParaRPr b="0" lang="en-US" sz="1700" spc="-1" strike="noStrike">
              <a:solidFill>
                <a:srgbClr val="000000"/>
              </a:solidFill>
              <a:latin typeface="Calibri"/>
            </a:endParaRPr>
          </a:p>
          <a:p>
            <a:pPr>
              <a:lnSpc>
                <a:spcPct val="90000"/>
              </a:lnSpc>
              <a:spcBef>
                <a:spcPts val="751"/>
              </a:spcBef>
            </a:pPr>
            <a:r>
              <a:rPr b="0" lang="en-US" sz="1700" spc="-1" strike="noStrike">
                <a:solidFill>
                  <a:srgbClr val="000000"/>
                </a:solidFill>
                <a:latin typeface="Calibri"/>
              </a:rPr>
              <a:t>   </a:t>
            </a:r>
            <a:r>
              <a:rPr b="0" lang="en-US" sz="1700" spc="-1" strike="noStrike">
                <a:solidFill>
                  <a:srgbClr val="000000"/>
                </a:solidFill>
                <a:latin typeface="Calibri"/>
              </a:rPr>
              <a:t>	</a:t>
            </a:r>
            <a:r>
              <a:rPr b="0" lang="en-US" sz="1700" spc="-1" strike="noStrike">
                <a:solidFill>
                  <a:srgbClr val="000000"/>
                </a:solidFill>
                <a:latin typeface="Calibri"/>
              </a:rPr>
              <a:t>	</a:t>
            </a:r>
            <a:r>
              <a:rPr b="0" lang="en-US" sz="1700" spc="-1" strike="noStrike">
                <a:solidFill>
                  <a:srgbClr val="000000"/>
                </a:solidFill>
                <a:latin typeface="Calibri"/>
              </a:rPr>
              <a:t>= aaS = aaaS = aaaaS = …</a:t>
            </a:r>
            <a:endParaRPr b="0" lang="en-US" sz="1700" spc="-1" strike="noStrike">
              <a:solidFill>
                <a:srgbClr val="000000"/>
              </a:solidFill>
              <a:latin typeface="Calibri"/>
            </a:endParaRPr>
          </a:p>
          <a:p>
            <a:pPr>
              <a:lnSpc>
                <a:spcPct val="90000"/>
              </a:lnSpc>
              <a:spcBef>
                <a:spcPts val="751"/>
              </a:spcBef>
            </a:pPr>
            <a:endParaRPr b="0" lang="en-US" sz="1700" spc="-1" strike="noStrike">
              <a:solidFill>
                <a:srgbClr val="000000"/>
              </a:solidFill>
              <a:latin typeface="Calibri"/>
            </a:endParaRPr>
          </a:p>
          <a:p>
            <a:pPr>
              <a:lnSpc>
                <a:spcPct val="90000"/>
              </a:lnSpc>
              <a:spcBef>
                <a:spcPts val="751"/>
              </a:spcBef>
            </a:pPr>
            <a:endParaRPr b="0" lang="en-US" sz="1700" spc="-1" strike="noStrike">
              <a:solidFill>
                <a:srgbClr val="000000"/>
              </a:solidFill>
              <a:latin typeface="Calibri"/>
            </a:endParaRPr>
          </a:p>
          <a:p>
            <a:pPr>
              <a:lnSpc>
                <a:spcPct val="90000"/>
              </a:lnSpc>
              <a:spcBef>
                <a:spcPts val="751"/>
              </a:spcBef>
            </a:pPr>
            <a:endParaRPr b="0" lang="en-US" sz="1700" spc="-1" strike="noStrike">
              <a:solidFill>
                <a:srgbClr val="000000"/>
              </a:solidFill>
              <a:latin typeface="Calibri"/>
            </a:endParaRPr>
          </a:p>
        </p:txBody>
      </p:sp>
      <p:sp>
        <p:nvSpPr>
          <p:cNvPr id="318" name="CustomShape 4"/>
          <p:cNvSpPr/>
          <p:nvPr/>
        </p:nvSpPr>
        <p:spPr>
          <a:xfrm flipH="1" rot="10800000">
            <a:off x="-360" y="6857640"/>
            <a:ext cx="9143640" cy="456480"/>
          </a:xfrm>
          <a:prstGeom prst="rect">
            <a:avLst/>
          </a:prstGeom>
          <a:gradFill rotWithShape="0">
            <a:gsLst>
              <a:gs pos="0">
                <a:schemeClr val="accent1"/>
              </a:gs>
              <a:gs pos="78000">
                <a:srgbClr val="000000"/>
              </a:gs>
            </a:gsLst>
            <a:lin ang="8400000"/>
          </a:gradFill>
          <a:ln>
            <a:noFill/>
          </a:ln>
        </p:spPr>
        <p:style>
          <a:lnRef idx="2">
            <a:schemeClr val="accent1">
              <a:shade val="50000"/>
            </a:schemeClr>
          </a:lnRef>
          <a:fillRef idx="1">
            <a:schemeClr val="accent1"/>
          </a:fillRef>
          <a:effectRef idx="0">
            <a:schemeClr val="accent1"/>
          </a:effectRef>
          <a:fontRef idx="minor"/>
        </p:style>
      </p:sp>
      <p:sp>
        <p:nvSpPr>
          <p:cNvPr id="319" name="CustomShape 5"/>
          <p:cNvSpPr/>
          <p:nvPr/>
        </p:nvSpPr>
        <p:spPr>
          <a:xfrm flipH="1">
            <a:off x="3028320" y="6400800"/>
            <a:ext cx="6114600" cy="456480"/>
          </a:xfrm>
          <a:prstGeom prst="rect">
            <a:avLst/>
          </a:prstGeom>
          <a:gradFill rotWithShape="0">
            <a:gsLst>
              <a:gs pos="0">
                <a:srgbClr val="000000">
                  <a:alpha val="63000"/>
                </a:srgbClr>
              </a:gs>
              <a:gs pos="100000">
                <a:schemeClr val="accent1">
                  <a:lumMod val="75000"/>
                </a:schemeClr>
              </a:gs>
            </a:gsLst>
            <a:lin ang="18600000"/>
          </a:gradFill>
          <a:ln>
            <a:noFill/>
          </a:ln>
        </p:spPr>
        <p:style>
          <a:lnRef idx="2">
            <a:schemeClr val="accent1">
              <a:shade val="50000"/>
            </a:schemeClr>
          </a:lnRef>
          <a:fillRef idx="1">
            <a:schemeClr val="accent1"/>
          </a:fillRef>
          <a:effectRef idx="0">
            <a:schemeClr val="accent1"/>
          </a:effectRef>
          <a:fontRef idx="minor"/>
        </p:style>
      </p:sp>
    </p:spTree>
  </p:cSld>
  <p:timing>
    <p:tnLst>
      <p:par>
        <p:cTn id="223" dur="indefinite" restart="never" nodeType="tmRoot">
          <p:childTnLst>
            <p:seq>
              <p:cTn id="224"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0" name="CustomShape 1"/>
          <p:cNvSpPr/>
          <p:nvPr/>
        </p:nvSpPr>
        <p:spPr>
          <a:xfrm>
            <a:off x="0" y="0"/>
            <a:ext cx="914364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21" name="TextShape 2"/>
          <p:cNvSpPr txBox="1"/>
          <p:nvPr/>
        </p:nvSpPr>
        <p:spPr>
          <a:xfrm>
            <a:off x="852120" y="502200"/>
            <a:ext cx="7265880" cy="794160"/>
          </a:xfrm>
          <a:prstGeom prst="rect">
            <a:avLst/>
          </a:prstGeom>
          <a:noFill/>
          <a:ln>
            <a:noFill/>
          </a:ln>
        </p:spPr>
        <p:txBody>
          <a:bodyPr anchor="b">
            <a:normAutofit/>
          </a:bodyPr>
          <a:p>
            <a:pPr>
              <a:lnSpc>
                <a:spcPct val="90000"/>
              </a:lnSpc>
            </a:pPr>
            <a:r>
              <a:rPr b="0" lang="en-US" sz="3500" spc="-1" strike="noStrike">
                <a:solidFill>
                  <a:srgbClr val="000000"/>
                </a:solidFill>
                <a:latin typeface="Calibri Light"/>
              </a:rPr>
              <a:t>Programming with recursion</a:t>
            </a:r>
            <a:endParaRPr b="0" lang="en-US" sz="3500" spc="-1" strike="noStrike">
              <a:solidFill>
                <a:srgbClr val="000000"/>
              </a:solidFill>
              <a:latin typeface="Calibri"/>
            </a:endParaRPr>
          </a:p>
        </p:txBody>
      </p:sp>
      <p:sp>
        <p:nvSpPr>
          <p:cNvPr id="322" name="TextShape 3"/>
          <p:cNvSpPr txBox="1"/>
          <p:nvPr/>
        </p:nvSpPr>
        <p:spPr>
          <a:xfrm>
            <a:off x="852120" y="1676160"/>
            <a:ext cx="7265880" cy="3453840"/>
          </a:xfrm>
          <a:prstGeom prst="rect">
            <a:avLst/>
          </a:prstGeom>
          <a:noFill/>
          <a:ln>
            <a:noFill/>
          </a:ln>
        </p:spPr>
        <p:txBody>
          <a:bodyPr>
            <a:normAutofit/>
          </a:bodyPr>
          <a:p>
            <a:pPr>
              <a:lnSpc>
                <a:spcPct val="90000"/>
              </a:lnSpc>
              <a:spcBef>
                <a:spcPts val="751"/>
              </a:spcBef>
            </a:pPr>
            <a:r>
              <a:rPr b="0" lang="en-US" sz="1700" spc="-1" strike="noStrike">
                <a:solidFill>
                  <a:srgbClr val="000000"/>
                </a:solidFill>
                <a:latin typeface="Calibri"/>
              </a:rPr>
              <a:t>Consider a programming language that has </a:t>
            </a:r>
            <a:r>
              <a:rPr b="1" lang="en-US" sz="1700" spc="-1" strike="noStrike">
                <a:solidFill>
                  <a:srgbClr val="000000"/>
                </a:solidFill>
                <a:latin typeface="Calibri"/>
              </a:rPr>
              <a:t>no explicit repetitive statement…. No loops</a:t>
            </a:r>
            <a:r>
              <a:rPr b="0" lang="en-US" sz="1700" spc="-1" strike="noStrike">
                <a:solidFill>
                  <a:srgbClr val="000000"/>
                </a:solidFill>
                <a:latin typeface="Calibri"/>
              </a:rPr>
              <a:t>!</a:t>
            </a:r>
            <a:endParaRPr b="0" lang="en-US" sz="1700" spc="-1" strike="noStrike">
              <a:solidFill>
                <a:srgbClr val="000000"/>
              </a:solidFill>
              <a:latin typeface="Calibri"/>
            </a:endParaRPr>
          </a:p>
          <a:p>
            <a:pPr>
              <a:lnSpc>
                <a:spcPct val="90000"/>
              </a:lnSpc>
              <a:spcBef>
                <a:spcPts val="751"/>
              </a:spcBef>
            </a:pPr>
            <a:endParaRPr b="0" lang="en-US" sz="1700" spc="-1" strike="noStrike">
              <a:solidFill>
                <a:srgbClr val="000000"/>
              </a:solidFill>
              <a:latin typeface="Calibri"/>
            </a:endParaRPr>
          </a:p>
          <a:p>
            <a:pPr>
              <a:lnSpc>
                <a:spcPct val="90000"/>
              </a:lnSpc>
              <a:spcBef>
                <a:spcPts val="751"/>
              </a:spcBef>
            </a:pPr>
            <a:r>
              <a:rPr b="0" lang="en-US" sz="1700" spc="-1" strike="noStrike">
                <a:solidFill>
                  <a:srgbClr val="000000"/>
                </a:solidFill>
                <a:latin typeface="Calibri"/>
              </a:rPr>
              <a:t>Repetition has to be coded with recursive calls on a given function</a:t>
            </a:r>
            <a:endParaRPr b="0" lang="en-US" sz="1700" spc="-1" strike="noStrike">
              <a:solidFill>
                <a:srgbClr val="000000"/>
              </a:solidFill>
              <a:latin typeface="Calibri"/>
            </a:endParaRPr>
          </a:p>
          <a:p>
            <a:pPr>
              <a:lnSpc>
                <a:spcPct val="90000"/>
              </a:lnSpc>
              <a:spcBef>
                <a:spcPts val="751"/>
              </a:spcBef>
            </a:pPr>
            <a:r>
              <a:rPr b="0" lang="en-US" sz="1700" spc="-1" strike="noStrike">
                <a:solidFill>
                  <a:srgbClr val="000000"/>
                </a:solidFill>
                <a:latin typeface="Calibri"/>
              </a:rPr>
              <a:t>Each invocation of the function must make progress towards a terminating condition</a:t>
            </a:r>
            <a:endParaRPr b="0" lang="en-US" sz="1700" spc="-1" strike="noStrike">
              <a:solidFill>
                <a:srgbClr val="000000"/>
              </a:solidFill>
              <a:latin typeface="Calibri"/>
            </a:endParaRPr>
          </a:p>
          <a:p>
            <a:pPr>
              <a:lnSpc>
                <a:spcPct val="90000"/>
              </a:lnSpc>
              <a:spcBef>
                <a:spcPts val="751"/>
              </a:spcBef>
            </a:pPr>
            <a:endParaRPr b="0" lang="en-US" sz="1700" spc="-1" strike="noStrike">
              <a:solidFill>
                <a:srgbClr val="000000"/>
              </a:solidFill>
              <a:latin typeface="Calibri"/>
            </a:endParaRPr>
          </a:p>
        </p:txBody>
      </p:sp>
      <p:sp>
        <p:nvSpPr>
          <p:cNvPr id="323" name="CustomShape 4"/>
          <p:cNvSpPr/>
          <p:nvPr/>
        </p:nvSpPr>
        <p:spPr>
          <a:xfrm flipH="1" rot="10800000">
            <a:off x="-360" y="6857640"/>
            <a:ext cx="9143640" cy="456480"/>
          </a:xfrm>
          <a:prstGeom prst="rect">
            <a:avLst/>
          </a:prstGeom>
          <a:gradFill rotWithShape="0">
            <a:gsLst>
              <a:gs pos="0">
                <a:schemeClr val="accent1"/>
              </a:gs>
              <a:gs pos="78000">
                <a:srgbClr val="000000"/>
              </a:gs>
            </a:gsLst>
            <a:lin ang="8400000"/>
          </a:gradFill>
          <a:ln>
            <a:noFill/>
          </a:ln>
        </p:spPr>
        <p:style>
          <a:lnRef idx="2">
            <a:schemeClr val="accent1">
              <a:shade val="50000"/>
            </a:schemeClr>
          </a:lnRef>
          <a:fillRef idx="1">
            <a:schemeClr val="accent1"/>
          </a:fillRef>
          <a:effectRef idx="0">
            <a:schemeClr val="accent1"/>
          </a:effectRef>
          <a:fontRef idx="minor"/>
        </p:style>
      </p:sp>
      <p:sp>
        <p:nvSpPr>
          <p:cNvPr id="324" name="CustomShape 5"/>
          <p:cNvSpPr/>
          <p:nvPr/>
        </p:nvSpPr>
        <p:spPr>
          <a:xfrm flipH="1">
            <a:off x="3028320" y="6400800"/>
            <a:ext cx="6114600" cy="456480"/>
          </a:xfrm>
          <a:prstGeom prst="rect">
            <a:avLst/>
          </a:prstGeom>
          <a:gradFill rotWithShape="0">
            <a:gsLst>
              <a:gs pos="0">
                <a:srgbClr val="000000">
                  <a:alpha val="63000"/>
                </a:srgbClr>
              </a:gs>
              <a:gs pos="100000">
                <a:schemeClr val="accent1">
                  <a:lumMod val="75000"/>
                </a:schemeClr>
              </a:gs>
            </a:gsLst>
            <a:lin ang="18600000"/>
          </a:gradFill>
          <a:ln>
            <a:noFill/>
          </a:ln>
        </p:spPr>
        <p:style>
          <a:lnRef idx="2">
            <a:schemeClr val="accent1">
              <a:shade val="50000"/>
            </a:schemeClr>
          </a:lnRef>
          <a:fillRef idx="1">
            <a:schemeClr val="accent1"/>
          </a:fillRef>
          <a:effectRef idx="0">
            <a:schemeClr val="accent1"/>
          </a:effectRef>
          <a:fontRef idx="minor"/>
        </p:style>
      </p:sp>
    </p:spTree>
  </p:cSld>
  <p:timing>
    <p:tnLst>
      <p:par>
        <p:cTn id="225" dur="indefinite" restart="never" nodeType="tmRoot">
          <p:childTnLst>
            <p:seq>
              <p:cTn id="226"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5" name="CustomShape 1"/>
          <p:cNvSpPr/>
          <p:nvPr/>
        </p:nvSpPr>
        <p:spPr>
          <a:xfrm>
            <a:off x="0" y="0"/>
            <a:ext cx="914364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26" name="TextShape 2"/>
          <p:cNvSpPr txBox="1"/>
          <p:nvPr/>
        </p:nvSpPr>
        <p:spPr>
          <a:xfrm>
            <a:off x="849960" y="715320"/>
            <a:ext cx="7631640" cy="768960"/>
          </a:xfrm>
          <a:prstGeom prst="rect">
            <a:avLst/>
          </a:prstGeom>
          <a:noFill/>
          <a:ln>
            <a:noFill/>
          </a:ln>
        </p:spPr>
        <p:txBody>
          <a:bodyPr anchor="ctr">
            <a:normAutofit/>
          </a:bodyPr>
          <a:p>
            <a:pPr>
              <a:lnSpc>
                <a:spcPct val="90000"/>
              </a:lnSpc>
            </a:pPr>
            <a:r>
              <a:rPr b="0" lang="en-US" sz="3500" spc="-1" strike="noStrike">
                <a:solidFill>
                  <a:srgbClr val="000000"/>
                </a:solidFill>
                <a:latin typeface="Calibri Light"/>
              </a:rPr>
              <a:t>Factorial n</a:t>
            </a:r>
            <a:endParaRPr b="0" lang="en-US" sz="3500" spc="-1" strike="noStrike">
              <a:solidFill>
                <a:srgbClr val="000000"/>
              </a:solidFill>
              <a:latin typeface="Calibri"/>
            </a:endParaRPr>
          </a:p>
        </p:txBody>
      </p:sp>
      <p:sp>
        <p:nvSpPr>
          <p:cNvPr id="327" name="CustomShape 3"/>
          <p:cNvSpPr/>
          <p:nvPr/>
        </p:nvSpPr>
        <p:spPr>
          <a:xfrm>
            <a:off x="0" y="6401880"/>
            <a:ext cx="9143640" cy="461520"/>
          </a:xfrm>
          <a:prstGeom prst="rect">
            <a:avLst/>
          </a:prstGeom>
          <a:gradFill rotWithShape="0">
            <a:gsLst>
              <a:gs pos="0">
                <a:srgbClr val="000000"/>
              </a:gs>
              <a:gs pos="100000">
                <a:schemeClr val="accent1">
                  <a:lumMod val="75000"/>
                </a:schemeClr>
              </a:gs>
            </a:gsLst>
            <a:lin ang="13800000"/>
          </a:gradFill>
          <a:ln>
            <a:noFill/>
          </a:ln>
        </p:spPr>
        <p:style>
          <a:lnRef idx="2">
            <a:schemeClr val="accent1">
              <a:shade val="50000"/>
            </a:schemeClr>
          </a:lnRef>
          <a:fillRef idx="1">
            <a:schemeClr val="accent1"/>
          </a:fillRef>
          <a:effectRef idx="0">
            <a:schemeClr val="accent1"/>
          </a:effectRef>
          <a:fontRef idx="minor"/>
        </p:style>
      </p:sp>
      <p:sp>
        <p:nvSpPr>
          <p:cNvPr id="328" name="CustomShape 4"/>
          <p:cNvSpPr/>
          <p:nvPr/>
        </p:nvSpPr>
        <p:spPr>
          <a:xfrm>
            <a:off x="0" y="6401880"/>
            <a:ext cx="3057120" cy="464040"/>
          </a:xfrm>
          <a:prstGeom prst="rect">
            <a:avLst/>
          </a:prstGeom>
          <a:gradFill rotWithShape="0">
            <a:gsLst>
              <a:gs pos="0">
                <a:srgbClr val="000000">
                  <a:alpha val="46000"/>
                </a:srgbClr>
              </a:gs>
              <a:gs pos="99000">
                <a:schemeClr val="accent1"/>
              </a:gs>
            </a:gsLst>
            <a:lin ang="3600000"/>
          </a:gradFill>
          <a:ln>
            <a:noFill/>
          </a:ln>
        </p:spPr>
        <p:style>
          <a:lnRef idx="2">
            <a:schemeClr val="accent1">
              <a:shade val="50000"/>
            </a:schemeClr>
          </a:lnRef>
          <a:fillRef idx="1">
            <a:schemeClr val="accent1"/>
          </a:fillRef>
          <a:effectRef idx="0">
            <a:schemeClr val="accent1"/>
          </a:effectRef>
          <a:fontRef idx="minor"/>
        </p:style>
      </p:sp>
      <p:sp>
        <p:nvSpPr>
          <p:cNvPr id="329" name="CustomShape 5"/>
          <p:cNvSpPr/>
          <p:nvPr/>
        </p:nvSpPr>
        <p:spPr>
          <a:xfrm>
            <a:off x="849960" y="2199960"/>
            <a:ext cx="6135480" cy="3384720"/>
          </a:xfrm>
          <a:prstGeom prst="rect">
            <a:avLst/>
          </a:prstGeom>
          <a:noFill/>
          <a:ln>
            <a:noFill/>
          </a:ln>
        </p:spPr>
        <p:style>
          <a:lnRef idx="0"/>
          <a:fillRef idx="0"/>
          <a:effectRef idx="0"/>
          <a:fontRef idx="minor"/>
        </p:style>
        <p:txBody>
          <a:bodyPr lIns="90000" rIns="90000" tIns="45000" bIns="45000"/>
          <a:p>
            <a:pPr>
              <a:lnSpc>
                <a:spcPct val="100000"/>
              </a:lnSpc>
              <a:spcAft>
                <a:spcPts val="601"/>
              </a:spcAft>
            </a:pPr>
            <a:r>
              <a:rPr b="0" lang="en-IE" sz="1390" spc="-1" strike="noStrike">
                <a:solidFill>
                  <a:srgbClr val="000000"/>
                </a:solidFill>
                <a:latin typeface="Calibri"/>
              </a:rPr>
              <a:t>Example – recursive function to compute factorial n:</a:t>
            </a:r>
            <a:endParaRPr b="0" lang="en-IE" sz="1390" spc="-1" strike="noStrike">
              <a:latin typeface="Arial"/>
            </a:endParaRPr>
          </a:p>
          <a:p>
            <a:pPr>
              <a:lnSpc>
                <a:spcPct val="100000"/>
              </a:lnSpc>
              <a:spcAft>
                <a:spcPts val="601"/>
              </a:spcAft>
            </a:pPr>
            <a:endParaRPr b="0" lang="en-IE" sz="1390" spc="-1" strike="noStrike">
              <a:latin typeface="Arial"/>
            </a:endParaRPr>
          </a:p>
          <a:p>
            <a:pPr>
              <a:lnSpc>
                <a:spcPct val="100000"/>
              </a:lnSpc>
              <a:spcAft>
                <a:spcPts val="601"/>
              </a:spcAft>
            </a:pPr>
            <a:r>
              <a:rPr b="0" lang="en-IE" sz="1390" spc="-1" strike="noStrike">
                <a:solidFill>
                  <a:srgbClr val="000000"/>
                </a:solidFill>
                <a:latin typeface="Calibri"/>
              </a:rPr>
              <a:t>	</a:t>
            </a:r>
            <a:endParaRPr b="0" lang="en-IE" sz="1390" spc="-1" strike="noStrike">
              <a:latin typeface="Arial"/>
            </a:endParaRPr>
          </a:p>
          <a:p>
            <a:pPr>
              <a:lnSpc>
                <a:spcPct val="100000"/>
              </a:lnSpc>
              <a:spcAft>
                <a:spcPts val="601"/>
              </a:spcAft>
            </a:pPr>
            <a:r>
              <a:rPr b="0" lang="en-IE" sz="1390" spc="-1" strike="noStrike">
                <a:solidFill>
                  <a:srgbClr val="000000"/>
                </a:solidFill>
                <a:latin typeface="Calibri"/>
              </a:rPr>
              <a:t>static int fac(int n){</a:t>
            </a:r>
            <a:endParaRPr b="0" lang="en-IE" sz="1390" spc="-1" strike="noStrike">
              <a:latin typeface="Arial"/>
            </a:endParaRPr>
          </a:p>
          <a:p>
            <a:pPr>
              <a:lnSpc>
                <a:spcPct val="100000"/>
              </a:lnSpc>
              <a:spcAft>
                <a:spcPts val="601"/>
              </a:spcAft>
            </a:pPr>
            <a:r>
              <a:rPr b="0" lang="en-IE" sz="1390" spc="-1" strike="noStrike">
                <a:solidFill>
                  <a:srgbClr val="000000"/>
                </a:solidFill>
                <a:latin typeface="Calibri"/>
              </a:rPr>
              <a:t>  </a:t>
            </a:r>
            <a:r>
              <a:rPr b="0" lang="en-IE" sz="1390" spc="-1" strike="noStrike">
                <a:solidFill>
                  <a:srgbClr val="000000"/>
                </a:solidFill>
                <a:latin typeface="Calibri"/>
              </a:rPr>
              <a:t>	</a:t>
            </a:r>
            <a:r>
              <a:rPr b="0" lang="en-IE" sz="1390" spc="-1" strike="noStrike">
                <a:solidFill>
                  <a:srgbClr val="000000"/>
                </a:solidFill>
                <a:latin typeface="Calibri"/>
              </a:rPr>
              <a:t>	</a:t>
            </a:r>
            <a:r>
              <a:rPr b="0" lang="en-IE" sz="1390" spc="-1" strike="noStrike">
                <a:solidFill>
                  <a:srgbClr val="000000"/>
                </a:solidFill>
                <a:latin typeface="Calibri"/>
              </a:rPr>
              <a:t>if(n == 0)</a:t>
            </a:r>
            <a:endParaRPr b="0" lang="en-IE" sz="1390" spc="-1" strike="noStrike">
              <a:latin typeface="Arial"/>
            </a:endParaRPr>
          </a:p>
          <a:p>
            <a:pPr>
              <a:lnSpc>
                <a:spcPct val="100000"/>
              </a:lnSpc>
              <a:spcAft>
                <a:spcPts val="601"/>
              </a:spcAft>
            </a:pPr>
            <a:r>
              <a:rPr b="0" lang="en-IE" sz="1390" spc="-1" strike="noStrike">
                <a:solidFill>
                  <a:srgbClr val="000000"/>
                </a:solidFill>
                <a:latin typeface="Calibri"/>
              </a:rPr>
              <a:t>    </a:t>
            </a:r>
            <a:r>
              <a:rPr b="0" lang="en-IE" sz="1390" spc="-1" strike="noStrike">
                <a:solidFill>
                  <a:srgbClr val="000000"/>
                </a:solidFill>
                <a:latin typeface="Calibri"/>
              </a:rPr>
              <a:t>	</a:t>
            </a:r>
            <a:r>
              <a:rPr b="0" lang="en-IE" sz="1390" spc="-1" strike="noStrike">
                <a:solidFill>
                  <a:srgbClr val="000000"/>
                </a:solidFill>
                <a:latin typeface="Calibri"/>
              </a:rPr>
              <a:t>	</a:t>
            </a:r>
            <a:r>
              <a:rPr b="0" lang="en-IE" sz="1390" spc="-1" strike="noStrike">
                <a:solidFill>
                  <a:srgbClr val="000000"/>
                </a:solidFill>
                <a:latin typeface="Calibri"/>
              </a:rPr>
              <a:t>return 1;</a:t>
            </a:r>
            <a:endParaRPr b="0" lang="en-IE" sz="1390" spc="-1" strike="noStrike">
              <a:latin typeface="Arial"/>
            </a:endParaRPr>
          </a:p>
          <a:p>
            <a:pPr>
              <a:lnSpc>
                <a:spcPct val="100000"/>
              </a:lnSpc>
              <a:spcAft>
                <a:spcPts val="601"/>
              </a:spcAft>
            </a:pPr>
            <a:r>
              <a:rPr b="0" lang="en-IE" sz="1390" spc="-1" strike="noStrike">
                <a:solidFill>
                  <a:srgbClr val="000000"/>
                </a:solidFill>
                <a:latin typeface="Calibri"/>
              </a:rPr>
              <a:t>  </a:t>
            </a:r>
            <a:r>
              <a:rPr b="0" lang="en-IE" sz="1390" spc="-1" strike="noStrike">
                <a:solidFill>
                  <a:srgbClr val="000000"/>
                </a:solidFill>
                <a:latin typeface="Calibri"/>
              </a:rPr>
              <a:t>	</a:t>
            </a:r>
            <a:r>
              <a:rPr b="0" lang="en-IE" sz="1390" spc="-1" strike="noStrike">
                <a:solidFill>
                  <a:srgbClr val="000000"/>
                </a:solidFill>
                <a:latin typeface="Calibri"/>
              </a:rPr>
              <a:t>	</a:t>
            </a:r>
            <a:r>
              <a:rPr b="0" lang="en-IE" sz="1390" spc="-1" strike="noStrike">
                <a:solidFill>
                  <a:srgbClr val="000000"/>
                </a:solidFill>
                <a:latin typeface="Calibri"/>
              </a:rPr>
              <a:t>else</a:t>
            </a:r>
            <a:endParaRPr b="0" lang="en-IE" sz="1390" spc="-1" strike="noStrike">
              <a:latin typeface="Arial"/>
            </a:endParaRPr>
          </a:p>
          <a:p>
            <a:pPr>
              <a:lnSpc>
                <a:spcPct val="100000"/>
              </a:lnSpc>
              <a:spcAft>
                <a:spcPts val="601"/>
              </a:spcAft>
            </a:pPr>
            <a:r>
              <a:rPr b="0" lang="en-IE" sz="1390" spc="-1" strike="noStrike">
                <a:solidFill>
                  <a:srgbClr val="000000"/>
                </a:solidFill>
                <a:latin typeface="Calibri"/>
              </a:rPr>
              <a:t>    </a:t>
            </a:r>
            <a:r>
              <a:rPr b="0" lang="en-IE" sz="1390" spc="-1" strike="noStrike">
                <a:solidFill>
                  <a:srgbClr val="000000"/>
                </a:solidFill>
                <a:latin typeface="Calibri"/>
              </a:rPr>
              <a:t>	</a:t>
            </a:r>
            <a:r>
              <a:rPr b="0" lang="en-IE" sz="1390" spc="-1" strike="noStrike">
                <a:solidFill>
                  <a:srgbClr val="000000"/>
                </a:solidFill>
                <a:latin typeface="Calibri"/>
              </a:rPr>
              <a:t>	</a:t>
            </a:r>
            <a:r>
              <a:rPr b="0" lang="en-IE" sz="1390" spc="-1" strike="noStrike">
                <a:solidFill>
                  <a:srgbClr val="000000"/>
                </a:solidFill>
                <a:latin typeface="Calibri"/>
              </a:rPr>
              <a:t>return(n*fac(n-1));</a:t>
            </a:r>
            <a:endParaRPr b="0" lang="en-IE" sz="1390" spc="-1" strike="noStrike">
              <a:latin typeface="Arial"/>
            </a:endParaRPr>
          </a:p>
          <a:p>
            <a:pPr>
              <a:lnSpc>
                <a:spcPct val="100000"/>
              </a:lnSpc>
              <a:spcAft>
                <a:spcPts val="601"/>
              </a:spcAft>
            </a:pPr>
            <a:r>
              <a:rPr b="0" lang="en-IE" sz="1390" spc="-1" strike="noStrike">
                <a:solidFill>
                  <a:srgbClr val="000000"/>
                </a:solidFill>
                <a:latin typeface="Calibri"/>
              </a:rPr>
              <a:t>	</a:t>
            </a:r>
            <a:r>
              <a:rPr b="0" lang="en-IE" sz="1390" spc="-1" strike="noStrike">
                <a:solidFill>
                  <a:srgbClr val="000000"/>
                </a:solidFill>
                <a:latin typeface="Calibri"/>
              </a:rPr>
              <a:t>}</a:t>
            </a:r>
            <a:endParaRPr b="0" lang="en-IE" sz="1390" spc="-1" strike="noStrike">
              <a:latin typeface="Arial"/>
            </a:endParaRPr>
          </a:p>
        </p:txBody>
      </p:sp>
      <p:pic>
        <p:nvPicPr>
          <p:cNvPr id="330" name="Content Placeholder 4" descr=""/>
          <p:cNvPicPr/>
          <p:nvPr/>
        </p:nvPicPr>
        <p:blipFill>
          <a:blip r:embed="rId1"/>
          <a:srcRect l="0" t="-2532" r="0" b="-5367"/>
          <a:stretch/>
        </p:blipFill>
        <p:spPr>
          <a:xfrm>
            <a:off x="5222880" y="2451600"/>
            <a:ext cx="2194560" cy="722520"/>
          </a:xfrm>
          <a:prstGeom prst="rect">
            <a:avLst/>
          </a:prstGeom>
          <a:ln>
            <a:noFill/>
          </a:ln>
        </p:spPr>
      </p:pic>
      <p:sp>
        <p:nvSpPr>
          <p:cNvPr id="331" name="CustomShape 6"/>
          <p:cNvSpPr/>
          <p:nvPr/>
        </p:nvSpPr>
        <p:spPr>
          <a:xfrm>
            <a:off x="505440" y="5052960"/>
            <a:ext cx="3305520" cy="301320"/>
          </a:xfrm>
          <a:prstGeom prst="rect">
            <a:avLst/>
          </a:prstGeom>
          <a:noFill/>
          <a:ln>
            <a:noFill/>
          </a:ln>
        </p:spPr>
        <p:style>
          <a:lnRef idx="0"/>
          <a:fillRef idx="0"/>
          <a:effectRef idx="0"/>
          <a:fontRef idx="minor"/>
        </p:style>
        <p:txBody>
          <a:bodyPr wrap="none" lIns="90000" rIns="90000" tIns="45000" bIns="45000"/>
          <a:p>
            <a:pPr>
              <a:lnSpc>
                <a:spcPct val="100000"/>
              </a:lnSpc>
              <a:spcAft>
                <a:spcPts val="601"/>
              </a:spcAft>
            </a:pPr>
            <a:r>
              <a:rPr b="0" lang="en-IE" sz="1390" spc="-1" strike="noStrike">
                <a:solidFill>
                  <a:srgbClr val="000000"/>
                </a:solidFill>
                <a:latin typeface="Calibri"/>
              </a:rPr>
              <a:t>The terminating condition is: n==0</a:t>
            </a:r>
            <a:endParaRPr b="0" lang="en-IE" sz="1390" spc="-1" strike="noStrike">
              <a:latin typeface="Arial"/>
            </a:endParaRPr>
          </a:p>
        </p:txBody>
      </p:sp>
      <p:sp>
        <p:nvSpPr>
          <p:cNvPr id="332" name="CustomShape 7"/>
          <p:cNvSpPr/>
          <p:nvPr/>
        </p:nvSpPr>
        <p:spPr>
          <a:xfrm>
            <a:off x="849960" y="1692000"/>
            <a:ext cx="5414040" cy="301320"/>
          </a:xfrm>
          <a:prstGeom prst="rect">
            <a:avLst/>
          </a:prstGeom>
          <a:noFill/>
          <a:ln>
            <a:noFill/>
          </a:ln>
        </p:spPr>
        <p:style>
          <a:lnRef idx="0"/>
          <a:fillRef idx="0"/>
          <a:effectRef idx="0"/>
          <a:fontRef idx="minor"/>
        </p:style>
        <p:txBody>
          <a:bodyPr lIns="90000" rIns="90000" tIns="45000" bIns="45000"/>
          <a:p>
            <a:pPr>
              <a:lnSpc>
                <a:spcPct val="100000"/>
              </a:lnSpc>
              <a:spcAft>
                <a:spcPts val="601"/>
              </a:spcAft>
            </a:pPr>
            <a:r>
              <a:rPr b="0" lang="en-IE" sz="1390" spc="-1" strike="noStrike">
                <a:solidFill>
                  <a:srgbClr val="000000"/>
                </a:solidFill>
                <a:latin typeface="TimesNewRomanPSMT"/>
              </a:rPr>
              <a:t>Write a recursive function to compute factorial </a:t>
            </a:r>
            <a:r>
              <a:rPr b="0" lang="en-IE" sz="1390" spc="-1" strike="noStrike">
                <a:solidFill>
                  <a:srgbClr val="000000"/>
                </a:solidFill>
                <a:latin typeface="ComicSansMS"/>
              </a:rPr>
              <a:t>n, n </a:t>
            </a:r>
            <a:r>
              <a:rPr b="0" lang="en-IE" sz="1390" spc="-1" strike="noStrike">
                <a:solidFill>
                  <a:srgbClr val="000000"/>
                </a:solidFill>
                <a:latin typeface="Symbol"/>
              </a:rPr>
              <a:t>&gt;= </a:t>
            </a:r>
            <a:r>
              <a:rPr b="0" lang="en-IE" sz="1390" spc="-1" strike="noStrike">
                <a:solidFill>
                  <a:srgbClr val="000000"/>
                </a:solidFill>
                <a:latin typeface="ComicSansMS"/>
              </a:rPr>
              <a:t>0</a:t>
            </a:r>
            <a:r>
              <a:rPr b="0" lang="en-IE" sz="1390" spc="-1" strike="noStrike">
                <a:solidFill>
                  <a:srgbClr val="000000"/>
                </a:solidFill>
                <a:latin typeface="TimesNewRomanPSMT"/>
              </a:rPr>
              <a:t>.</a:t>
            </a:r>
            <a:endParaRPr b="0" lang="en-IE" sz="1390" spc="-1" strike="noStrike">
              <a:latin typeface="Arial"/>
            </a:endParaRPr>
          </a:p>
        </p:txBody>
      </p:sp>
    </p:spTree>
  </p:cSld>
  <p:timing>
    <p:tnLst>
      <p:par>
        <p:cTn id="227" dur="indefinite" restart="never" nodeType="tmRoot">
          <p:childTnLst>
            <p:seq>
              <p:cTn id="228"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33" name="CustomShape 1"/>
          <p:cNvSpPr/>
          <p:nvPr/>
        </p:nvSpPr>
        <p:spPr>
          <a:xfrm>
            <a:off x="0" y="0"/>
            <a:ext cx="914364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34" name="TextShape 2"/>
          <p:cNvSpPr txBox="1"/>
          <p:nvPr/>
        </p:nvSpPr>
        <p:spPr>
          <a:xfrm>
            <a:off x="810360" y="364320"/>
            <a:ext cx="7673760" cy="564840"/>
          </a:xfrm>
          <a:prstGeom prst="rect">
            <a:avLst/>
          </a:prstGeom>
          <a:noFill/>
          <a:ln>
            <a:noFill/>
          </a:ln>
        </p:spPr>
        <p:txBody>
          <a:bodyPr>
            <a:normAutofit/>
          </a:bodyPr>
          <a:p>
            <a:pPr>
              <a:lnSpc>
                <a:spcPct val="90000"/>
              </a:lnSpc>
            </a:pPr>
            <a:r>
              <a:rPr b="0" lang="en-US" sz="2000" spc="-1" strike="noStrike">
                <a:solidFill>
                  <a:srgbClr val="000000"/>
                </a:solidFill>
                <a:latin typeface="TimesNewRomanPSMT"/>
              </a:rPr>
              <a:t>The program </a:t>
            </a:r>
            <a:r>
              <a:rPr b="0" lang="en-US" sz="2000" spc="-1" strike="noStrike">
                <a:solidFill>
                  <a:srgbClr val="000000"/>
                </a:solidFill>
                <a:latin typeface="ComicSansMS"/>
              </a:rPr>
              <a:t>FacN</a:t>
            </a:r>
            <a:r>
              <a:rPr b="0" lang="en-US" sz="2000" spc="-1" strike="noStrike">
                <a:solidFill>
                  <a:srgbClr val="000000"/>
                </a:solidFill>
                <a:latin typeface="TimesNewRomanPSMT"/>
              </a:rPr>
              <a:t>, listed in book page 29, tests the function </a:t>
            </a:r>
            <a:r>
              <a:rPr b="0" lang="en-US" sz="2000" spc="-1" strike="noStrike">
                <a:solidFill>
                  <a:srgbClr val="000000"/>
                </a:solidFill>
                <a:latin typeface="ComicSansMS"/>
              </a:rPr>
              <a:t>fac(n)</a:t>
            </a:r>
            <a:r>
              <a:rPr b="0" lang="en-US" sz="2000" spc="-1" strike="noStrike">
                <a:solidFill>
                  <a:srgbClr val="000000"/>
                </a:solidFill>
                <a:latin typeface="TimesNewRomanPSMT"/>
              </a:rPr>
              <a:t>.</a:t>
            </a:r>
            <a:endParaRPr b="0" lang="en-US" sz="2000" spc="-1" strike="noStrike">
              <a:solidFill>
                <a:srgbClr val="000000"/>
              </a:solidFill>
              <a:latin typeface="Calibri"/>
            </a:endParaRPr>
          </a:p>
        </p:txBody>
      </p:sp>
      <p:sp>
        <p:nvSpPr>
          <p:cNvPr id="335" name="CustomShape 3"/>
          <p:cNvSpPr/>
          <p:nvPr/>
        </p:nvSpPr>
        <p:spPr>
          <a:xfrm flipH="1">
            <a:off x="-720" y="6406200"/>
            <a:ext cx="9143640" cy="461520"/>
          </a:xfrm>
          <a:prstGeom prst="rect">
            <a:avLst/>
          </a:prstGeom>
          <a:gradFill rotWithShape="0">
            <a:gsLst>
              <a:gs pos="0">
                <a:srgbClr val="000000"/>
              </a:gs>
              <a:gs pos="100000">
                <a:schemeClr val="accent1">
                  <a:lumMod val="75000"/>
                </a:schemeClr>
              </a:gs>
            </a:gsLst>
            <a:lin ang="17400000"/>
          </a:gradFill>
          <a:ln>
            <a:noFill/>
          </a:ln>
        </p:spPr>
        <p:style>
          <a:lnRef idx="2">
            <a:schemeClr val="accent1">
              <a:shade val="50000"/>
            </a:schemeClr>
          </a:lnRef>
          <a:fillRef idx="1">
            <a:schemeClr val="accent1"/>
          </a:fillRef>
          <a:effectRef idx="0">
            <a:schemeClr val="accent1"/>
          </a:effectRef>
          <a:fontRef idx="minor"/>
        </p:style>
      </p:sp>
      <p:sp>
        <p:nvSpPr>
          <p:cNvPr id="336" name="CustomShape 4"/>
          <p:cNvSpPr/>
          <p:nvPr/>
        </p:nvSpPr>
        <p:spPr>
          <a:xfrm flipH="1">
            <a:off x="6086520" y="6406200"/>
            <a:ext cx="3057120" cy="464040"/>
          </a:xfrm>
          <a:prstGeom prst="rect">
            <a:avLst/>
          </a:prstGeom>
          <a:gradFill rotWithShape="0">
            <a:gsLst>
              <a:gs pos="19000">
                <a:srgbClr val="000000">
                  <a:alpha val="31000"/>
                </a:srgbClr>
              </a:gs>
              <a:gs pos="99000">
                <a:schemeClr val="accent1"/>
              </a:gs>
            </a:gsLst>
            <a:lin ang="19200000"/>
          </a:gradFill>
          <a:ln>
            <a:noFill/>
          </a:ln>
        </p:spPr>
        <p:style>
          <a:lnRef idx="2">
            <a:schemeClr val="accent1">
              <a:shade val="50000"/>
            </a:schemeClr>
          </a:lnRef>
          <a:fillRef idx="1">
            <a:schemeClr val="accent1"/>
          </a:fillRef>
          <a:effectRef idx="0">
            <a:schemeClr val="accent1"/>
          </a:effectRef>
          <a:fontRef idx="minor"/>
        </p:style>
      </p:sp>
      <p:sp>
        <p:nvSpPr>
          <p:cNvPr id="337" name="CustomShape 5"/>
          <p:cNvSpPr/>
          <p:nvPr/>
        </p:nvSpPr>
        <p:spPr>
          <a:xfrm>
            <a:off x="810360" y="1293480"/>
            <a:ext cx="5456160" cy="3010320"/>
          </a:xfrm>
          <a:prstGeom prst="rect">
            <a:avLst/>
          </a:prstGeom>
          <a:noFill/>
          <a:ln>
            <a:noFill/>
          </a:ln>
        </p:spPr>
        <p:style>
          <a:lnRef idx="0"/>
          <a:fillRef idx="0"/>
          <a:effectRef idx="0"/>
          <a:fontRef idx="minor"/>
        </p:style>
        <p:txBody>
          <a:bodyPr lIns="90000" rIns="90000" tIns="45000" bIns="45000"/>
          <a:p>
            <a:pPr>
              <a:lnSpc>
                <a:spcPct val="100000"/>
              </a:lnSpc>
              <a:spcAft>
                <a:spcPts val="601"/>
              </a:spcAft>
            </a:pPr>
            <a:r>
              <a:rPr b="0" lang="en-IE" sz="1240" spc="-1" strike="noStrike">
                <a:solidFill>
                  <a:srgbClr val="000000"/>
                </a:solidFill>
                <a:latin typeface="Calibri"/>
              </a:rPr>
              <a:t>Example – recursive function to compute factorial </a:t>
            </a:r>
            <a:r>
              <a:rPr b="1" lang="en-IE" sz="1240" spc="-1" strike="noStrike">
                <a:solidFill>
                  <a:srgbClr val="000000"/>
                </a:solidFill>
                <a:latin typeface="Calibri"/>
              </a:rPr>
              <a:t>3</a:t>
            </a:r>
            <a:r>
              <a:rPr b="0" lang="en-IE" sz="1240" spc="-1" strike="noStrike">
                <a:solidFill>
                  <a:srgbClr val="000000"/>
                </a:solidFill>
                <a:latin typeface="Calibri"/>
              </a:rPr>
              <a:t>:</a:t>
            </a:r>
            <a:endParaRPr b="0" lang="en-IE" sz="1240" spc="-1" strike="noStrike">
              <a:latin typeface="Arial"/>
            </a:endParaRPr>
          </a:p>
          <a:p>
            <a:pPr>
              <a:lnSpc>
                <a:spcPct val="100000"/>
              </a:lnSpc>
              <a:spcAft>
                <a:spcPts val="601"/>
              </a:spcAft>
            </a:pPr>
            <a:endParaRPr b="0" lang="en-IE" sz="1240" spc="-1" strike="noStrike">
              <a:latin typeface="Arial"/>
            </a:endParaRPr>
          </a:p>
          <a:p>
            <a:pPr>
              <a:lnSpc>
                <a:spcPct val="100000"/>
              </a:lnSpc>
              <a:spcAft>
                <a:spcPts val="601"/>
              </a:spcAft>
            </a:pPr>
            <a:r>
              <a:rPr b="0" lang="en-IE" sz="1240" spc="-1" strike="noStrike">
                <a:solidFill>
                  <a:srgbClr val="000000"/>
                </a:solidFill>
                <a:latin typeface="Calibri"/>
              </a:rPr>
              <a:t>fac(3) = return(3*fac(2))</a:t>
            </a:r>
            <a:endParaRPr b="0" lang="en-IE" sz="1240" spc="-1" strike="noStrike">
              <a:latin typeface="Arial"/>
            </a:endParaRPr>
          </a:p>
          <a:p>
            <a:pPr>
              <a:lnSpc>
                <a:spcPct val="100000"/>
              </a:lnSpc>
              <a:spcAft>
                <a:spcPts val="601"/>
              </a:spcAft>
            </a:pPr>
            <a:r>
              <a:rPr b="0" lang="en-IE" sz="1240" spc="-1" strike="noStrike">
                <a:solidFill>
                  <a:srgbClr val="000000"/>
                </a:solidFill>
                <a:latin typeface="Calibri"/>
              </a:rPr>
              <a:t>           </a:t>
            </a:r>
            <a:r>
              <a:rPr b="0" lang="en-IE" sz="1240" spc="-1" strike="noStrike">
                <a:solidFill>
                  <a:srgbClr val="000000"/>
                </a:solidFill>
                <a:latin typeface="Calibri"/>
              </a:rPr>
              <a:t>= return(3*[return(2*fac(1))])</a:t>
            </a:r>
            <a:endParaRPr b="0" lang="en-IE" sz="1240" spc="-1" strike="noStrike">
              <a:latin typeface="Arial"/>
            </a:endParaRPr>
          </a:p>
          <a:p>
            <a:pPr>
              <a:lnSpc>
                <a:spcPct val="100000"/>
              </a:lnSpc>
              <a:spcAft>
                <a:spcPts val="601"/>
              </a:spcAft>
            </a:pPr>
            <a:r>
              <a:rPr b="0" lang="en-IE" sz="1240" spc="-1" strike="noStrike">
                <a:solidFill>
                  <a:srgbClr val="000000"/>
                </a:solidFill>
                <a:latin typeface="Calibri"/>
              </a:rPr>
              <a:t>           </a:t>
            </a:r>
            <a:r>
              <a:rPr b="0" lang="en-IE" sz="1240" spc="-1" strike="noStrike">
                <a:solidFill>
                  <a:srgbClr val="000000"/>
                </a:solidFill>
                <a:latin typeface="Calibri"/>
              </a:rPr>
              <a:t>= return(3*[return(2*[return(1*fac(0))]])</a:t>
            </a:r>
            <a:endParaRPr b="0" lang="en-IE" sz="1240" spc="-1" strike="noStrike">
              <a:latin typeface="Arial"/>
            </a:endParaRPr>
          </a:p>
          <a:p>
            <a:pPr>
              <a:lnSpc>
                <a:spcPct val="100000"/>
              </a:lnSpc>
              <a:spcAft>
                <a:spcPts val="601"/>
              </a:spcAft>
            </a:pPr>
            <a:r>
              <a:rPr b="0" lang="en-IE" sz="1240" spc="-1" strike="noStrike">
                <a:solidFill>
                  <a:srgbClr val="000000"/>
                </a:solidFill>
                <a:latin typeface="Calibri"/>
              </a:rPr>
              <a:t>           </a:t>
            </a:r>
            <a:r>
              <a:rPr b="0" lang="en-IE" sz="1240" spc="-1" strike="noStrike">
                <a:solidFill>
                  <a:srgbClr val="000000"/>
                </a:solidFill>
                <a:latin typeface="Calibri"/>
              </a:rPr>
              <a:t>= return(3*[return(2*[return(1*1)]])</a:t>
            </a:r>
            <a:endParaRPr b="0" lang="en-IE" sz="1240" spc="-1" strike="noStrike">
              <a:latin typeface="Arial"/>
            </a:endParaRPr>
          </a:p>
          <a:p>
            <a:pPr>
              <a:lnSpc>
                <a:spcPct val="100000"/>
              </a:lnSpc>
              <a:spcAft>
                <a:spcPts val="601"/>
              </a:spcAft>
            </a:pPr>
            <a:r>
              <a:rPr b="0" lang="en-IE" sz="1240" spc="-1" strike="noStrike">
                <a:solidFill>
                  <a:srgbClr val="000000"/>
                </a:solidFill>
                <a:latin typeface="Calibri"/>
              </a:rPr>
              <a:t>           </a:t>
            </a:r>
            <a:r>
              <a:rPr b="0" lang="en-IE" sz="1240" spc="-1" strike="noStrike">
                <a:solidFill>
                  <a:srgbClr val="000000"/>
                </a:solidFill>
                <a:latin typeface="Calibri"/>
              </a:rPr>
              <a:t>= return(3*[return(2*1])</a:t>
            </a:r>
            <a:endParaRPr b="0" lang="en-IE" sz="1240" spc="-1" strike="noStrike">
              <a:latin typeface="Arial"/>
            </a:endParaRPr>
          </a:p>
          <a:p>
            <a:pPr>
              <a:lnSpc>
                <a:spcPct val="100000"/>
              </a:lnSpc>
              <a:spcAft>
                <a:spcPts val="601"/>
              </a:spcAft>
            </a:pPr>
            <a:r>
              <a:rPr b="0" lang="en-IE" sz="1240" spc="-1" strike="noStrike">
                <a:solidFill>
                  <a:srgbClr val="000000"/>
                </a:solidFill>
                <a:latin typeface="Calibri"/>
              </a:rPr>
              <a:t>           </a:t>
            </a:r>
            <a:r>
              <a:rPr b="0" lang="en-IE" sz="1240" spc="-1" strike="noStrike">
                <a:solidFill>
                  <a:srgbClr val="000000"/>
                </a:solidFill>
                <a:latin typeface="Calibri"/>
              </a:rPr>
              <a:t>= return(3*2)</a:t>
            </a:r>
            <a:endParaRPr b="0" lang="en-IE" sz="1240" spc="-1" strike="noStrike">
              <a:latin typeface="Arial"/>
            </a:endParaRPr>
          </a:p>
          <a:p>
            <a:pPr>
              <a:lnSpc>
                <a:spcPct val="100000"/>
              </a:lnSpc>
              <a:spcAft>
                <a:spcPts val="601"/>
              </a:spcAft>
            </a:pPr>
            <a:r>
              <a:rPr b="0" lang="en-IE" sz="1240" spc="-1" strike="noStrike">
                <a:solidFill>
                  <a:srgbClr val="000000"/>
                </a:solidFill>
                <a:latin typeface="Calibri"/>
              </a:rPr>
              <a:t>           </a:t>
            </a:r>
            <a:r>
              <a:rPr b="0" lang="en-IE" sz="1240" spc="-1" strike="noStrike">
                <a:solidFill>
                  <a:srgbClr val="000000"/>
                </a:solidFill>
                <a:latin typeface="Calibri"/>
              </a:rPr>
              <a:t>= 6</a:t>
            </a:r>
            <a:endParaRPr b="0" lang="en-IE" sz="1240" spc="-1" strike="noStrike">
              <a:latin typeface="Arial"/>
            </a:endParaRPr>
          </a:p>
          <a:p>
            <a:pPr>
              <a:lnSpc>
                <a:spcPct val="100000"/>
              </a:lnSpc>
              <a:spcAft>
                <a:spcPts val="601"/>
              </a:spcAft>
            </a:pPr>
            <a:endParaRPr b="0" lang="en-IE" sz="1240" spc="-1" strike="noStrike">
              <a:latin typeface="Arial"/>
            </a:endParaRPr>
          </a:p>
        </p:txBody>
      </p:sp>
      <p:sp>
        <p:nvSpPr>
          <p:cNvPr id="338" name="CustomShape 6"/>
          <p:cNvSpPr/>
          <p:nvPr/>
        </p:nvSpPr>
        <p:spPr>
          <a:xfrm>
            <a:off x="810360" y="4553280"/>
            <a:ext cx="7673760" cy="279000"/>
          </a:xfrm>
          <a:prstGeom prst="rect">
            <a:avLst/>
          </a:prstGeom>
          <a:noFill/>
          <a:ln>
            <a:noFill/>
          </a:ln>
        </p:spPr>
        <p:style>
          <a:lnRef idx="0"/>
          <a:fillRef idx="0"/>
          <a:effectRef idx="0"/>
          <a:fontRef idx="minor"/>
        </p:style>
        <p:txBody>
          <a:bodyPr lIns="90000" rIns="90000" tIns="45000" bIns="45000"/>
          <a:p>
            <a:pPr>
              <a:lnSpc>
                <a:spcPct val="100000"/>
              </a:lnSpc>
              <a:spcAft>
                <a:spcPts val="601"/>
              </a:spcAft>
            </a:pPr>
            <a:r>
              <a:rPr b="0" lang="en-IE" sz="1240" spc="-1" strike="noStrike">
                <a:solidFill>
                  <a:srgbClr val="000000"/>
                </a:solidFill>
                <a:latin typeface="Calibri"/>
              </a:rPr>
              <a:t>The fac function is called again and again until the terminating case, n==0 is met.</a:t>
            </a:r>
            <a:endParaRPr b="0" lang="en-IE" sz="1240" spc="-1" strike="noStrike">
              <a:latin typeface="Arial"/>
            </a:endParaRPr>
          </a:p>
        </p:txBody>
      </p:sp>
    </p:spTree>
  </p:cSld>
  <p:timing>
    <p:tnLst>
      <p:par>
        <p:cTn id="229" dur="indefinite" restart="never" nodeType="tmRoot">
          <p:childTnLst>
            <p:seq>
              <p:cTn id="230"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39" name="CustomShape 1"/>
          <p:cNvSpPr/>
          <p:nvPr/>
        </p:nvSpPr>
        <p:spPr>
          <a:xfrm>
            <a:off x="0" y="0"/>
            <a:ext cx="914364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40" name="TextShape 2"/>
          <p:cNvSpPr txBox="1"/>
          <p:nvPr/>
        </p:nvSpPr>
        <p:spPr>
          <a:xfrm>
            <a:off x="852120" y="502200"/>
            <a:ext cx="7265880" cy="631800"/>
          </a:xfrm>
          <a:prstGeom prst="rect">
            <a:avLst/>
          </a:prstGeom>
          <a:noFill/>
          <a:ln>
            <a:noFill/>
          </a:ln>
        </p:spPr>
        <p:txBody>
          <a:bodyPr anchor="b">
            <a:normAutofit/>
          </a:bodyPr>
          <a:p>
            <a:pPr>
              <a:lnSpc>
                <a:spcPct val="90000"/>
              </a:lnSpc>
            </a:pPr>
            <a:r>
              <a:rPr b="0" lang="en-US" sz="3500" spc="-1" strike="noStrike">
                <a:solidFill>
                  <a:srgbClr val="000000"/>
                </a:solidFill>
                <a:latin typeface="Calibri Light"/>
              </a:rPr>
              <a:t>Practice from book</a:t>
            </a:r>
            <a:endParaRPr b="0" lang="en-US" sz="3500" spc="-1" strike="noStrike">
              <a:solidFill>
                <a:srgbClr val="000000"/>
              </a:solidFill>
              <a:latin typeface="Calibri"/>
            </a:endParaRPr>
          </a:p>
        </p:txBody>
      </p:sp>
      <p:sp>
        <p:nvSpPr>
          <p:cNvPr id="341" name="TextShape 3"/>
          <p:cNvSpPr txBox="1"/>
          <p:nvPr/>
        </p:nvSpPr>
        <p:spPr>
          <a:xfrm>
            <a:off x="938880" y="1530360"/>
            <a:ext cx="7265880" cy="3453840"/>
          </a:xfrm>
          <a:prstGeom prst="rect">
            <a:avLst/>
          </a:prstGeom>
          <a:noFill/>
          <a:ln>
            <a:noFill/>
          </a:ln>
        </p:spPr>
        <p:txBody>
          <a:bodyPr>
            <a:normAutofit/>
          </a:bodyPr>
          <a:p>
            <a:pPr marL="171360" indent="-171000">
              <a:lnSpc>
                <a:spcPct val="90000"/>
              </a:lnSpc>
              <a:spcBef>
                <a:spcPts val="751"/>
              </a:spcBef>
              <a:buClr>
                <a:srgbClr val="000000"/>
              </a:buClr>
              <a:buFont typeface="Arial"/>
              <a:buChar char="•"/>
            </a:pPr>
            <a:r>
              <a:rPr b="0" lang="en-US" sz="1700" spc="-1" strike="noStrike">
                <a:solidFill>
                  <a:srgbClr val="000000"/>
                </a:solidFill>
                <a:latin typeface="TimesNewRomanPSMT"/>
              </a:rPr>
              <a:t>Write a recursive procedure that reads a list of values, sentinel –1, and prints them in reverse order.</a:t>
            </a:r>
            <a:endParaRPr b="0" lang="en-US" sz="1700" spc="-1" strike="noStrike">
              <a:solidFill>
                <a:srgbClr val="000000"/>
              </a:solidFill>
              <a:latin typeface="Calibri"/>
            </a:endParaRPr>
          </a:p>
          <a:p>
            <a:pPr>
              <a:lnSpc>
                <a:spcPct val="90000"/>
              </a:lnSpc>
              <a:spcBef>
                <a:spcPts val="751"/>
              </a:spcBef>
            </a:pPr>
            <a:endParaRPr b="0" lang="en-US" sz="17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1700" spc="-1" strike="noStrike">
                <a:solidFill>
                  <a:srgbClr val="000000"/>
                </a:solidFill>
                <a:latin typeface="TimesNewRomanPSMT"/>
              </a:rPr>
              <a:t>Solution on page 31 of Book.</a:t>
            </a:r>
            <a:endParaRPr b="0" lang="en-US" sz="17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1700" spc="-1" strike="noStrike">
                <a:solidFill>
                  <a:srgbClr val="000000"/>
                </a:solidFill>
                <a:latin typeface="TimesNewRomanPSMT"/>
              </a:rPr>
              <a:t>See Example 2 and 3</a:t>
            </a:r>
            <a:endParaRPr b="0" lang="en-US" sz="1700" spc="-1" strike="noStrike">
              <a:solidFill>
                <a:srgbClr val="000000"/>
              </a:solidFill>
              <a:latin typeface="Calibri"/>
            </a:endParaRPr>
          </a:p>
        </p:txBody>
      </p:sp>
      <p:sp>
        <p:nvSpPr>
          <p:cNvPr id="342" name="CustomShape 4"/>
          <p:cNvSpPr/>
          <p:nvPr/>
        </p:nvSpPr>
        <p:spPr>
          <a:xfrm flipH="1" rot="10800000">
            <a:off x="-360" y="6857640"/>
            <a:ext cx="9143640" cy="456480"/>
          </a:xfrm>
          <a:prstGeom prst="rect">
            <a:avLst/>
          </a:prstGeom>
          <a:gradFill rotWithShape="0">
            <a:gsLst>
              <a:gs pos="0">
                <a:schemeClr val="accent1"/>
              </a:gs>
              <a:gs pos="78000">
                <a:srgbClr val="000000"/>
              </a:gs>
            </a:gsLst>
            <a:lin ang="8400000"/>
          </a:gradFill>
          <a:ln>
            <a:noFill/>
          </a:ln>
        </p:spPr>
        <p:style>
          <a:lnRef idx="2">
            <a:schemeClr val="accent1">
              <a:shade val="50000"/>
            </a:schemeClr>
          </a:lnRef>
          <a:fillRef idx="1">
            <a:schemeClr val="accent1"/>
          </a:fillRef>
          <a:effectRef idx="0">
            <a:schemeClr val="accent1"/>
          </a:effectRef>
          <a:fontRef idx="minor"/>
        </p:style>
      </p:sp>
      <p:sp>
        <p:nvSpPr>
          <p:cNvPr id="343" name="CustomShape 5"/>
          <p:cNvSpPr/>
          <p:nvPr/>
        </p:nvSpPr>
        <p:spPr>
          <a:xfrm flipH="1">
            <a:off x="3028320" y="6400800"/>
            <a:ext cx="6114600" cy="456480"/>
          </a:xfrm>
          <a:prstGeom prst="rect">
            <a:avLst/>
          </a:prstGeom>
          <a:gradFill rotWithShape="0">
            <a:gsLst>
              <a:gs pos="0">
                <a:srgbClr val="000000">
                  <a:alpha val="63000"/>
                </a:srgbClr>
              </a:gs>
              <a:gs pos="100000">
                <a:schemeClr val="accent1">
                  <a:lumMod val="75000"/>
                </a:schemeClr>
              </a:gs>
            </a:gsLst>
            <a:lin ang="18600000"/>
          </a:gradFill>
          <a:ln>
            <a:noFill/>
          </a:ln>
        </p:spPr>
        <p:style>
          <a:lnRef idx="2">
            <a:schemeClr val="accent1">
              <a:shade val="50000"/>
            </a:schemeClr>
          </a:lnRef>
          <a:fillRef idx="1">
            <a:schemeClr val="accent1"/>
          </a:fillRef>
          <a:effectRef idx="0">
            <a:schemeClr val="accent1"/>
          </a:effectRef>
          <a:fontRef idx="minor"/>
        </p:style>
      </p:sp>
    </p:spTree>
  </p:cSld>
  <p:timing>
    <p:tnLst>
      <p:par>
        <p:cTn id="231" dur="indefinite" restart="never" nodeType="tmRoot">
          <p:childTnLst>
            <p:seq>
              <p:cTn id="232"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44" name="CustomShape 1"/>
          <p:cNvSpPr/>
          <p:nvPr/>
        </p:nvSpPr>
        <p:spPr>
          <a:xfrm>
            <a:off x="0" y="0"/>
            <a:ext cx="914364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45" name="TextShape 2"/>
          <p:cNvSpPr txBox="1"/>
          <p:nvPr/>
        </p:nvSpPr>
        <p:spPr>
          <a:xfrm>
            <a:off x="852120" y="502200"/>
            <a:ext cx="7265880" cy="678240"/>
          </a:xfrm>
          <a:prstGeom prst="rect">
            <a:avLst/>
          </a:prstGeom>
          <a:noFill/>
          <a:ln>
            <a:noFill/>
          </a:ln>
        </p:spPr>
        <p:txBody>
          <a:bodyPr anchor="b">
            <a:normAutofit/>
          </a:bodyPr>
          <a:p>
            <a:pPr>
              <a:lnSpc>
                <a:spcPct val="90000"/>
              </a:lnSpc>
            </a:pPr>
            <a:r>
              <a:rPr b="0" lang="en-US" sz="3500" spc="-1" strike="noStrike">
                <a:solidFill>
                  <a:srgbClr val="000000"/>
                </a:solidFill>
                <a:latin typeface="Calibri Light"/>
              </a:rPr>
              <a:t>Programming with Recursion</a:t>
            </a:r>
            <a:endParaRPr b="0" lang="en-US" sz="3500" spc="-1" strike="noStrike">
              <a:solidFill>
                <a:srgbClr val="000000"/>
              </a:solidFill>
              <a:latin typeface="Calibri"/>
            </a:endParaRPr>
          </a:p>
        </p:txBody>
      </p:sp>
      <p:sp>
        <p:nvSpPr>
          <p:cNvPr id="346" name="TextShape 3"/>
          <p:cNvSpPr txBox="1"/>
          <p:nvPr/>
        </p:nvSpPr>
        <p:spPr>
          <a:xfrm>
            <a:off x="852120" y="1530360"/>
            <a:ext cx="7265880" cy="3453840"/>
          </a:xfrm>
          <a:prstGeom prst="rect">
            <a:avLst/>
          </a:prstGeom>
          <a:noFill/>
          <a:ln>
            <a:noFill/>
          </a:ln>
        </p:spPr>
        <p:txBody>
          <a:bodyPr>
            <a:normAutofit/>
          </a:bodyPr>
          <a:p>
            <a:pPr marL="171360" indent="-171000">
              <a:lnSpc>
                <a:spcPct val="90000"/>
              </a:lnSpc>
              <a:spcBef>
                <a:spcPts val="751"/>
              </a:spcBef>
              <a:buClr>
                <a:srgbClr val="000000"/>
              </a:buClr>
              <a:buFont typeface="Arial"/>
              <a:buChar char="•"/>
            </a:pPr>
            <a:r>
              <a:rPr b="0" lang="en-US" sz="1700" spc="-1" strike="noStrike">
                <a:solidFill>
                  <a:srgbClr val="000000"/>
                </a:solidFill>
                <a:latin typeface="Calibri"/>
              </a:rPr>
              <a:t>Write a recursive function that prints the decimal digits of a positive integer in words. </a:t>
            </a:r>
            <a:endParaRPr b="0" lang="en-US" sz="17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1700" spc="-1" strike="noStrike">
                <a:solidFill>
                  <a:srgbClr val="000000"/>
                </a:solidFill>
                <a:latin typeface="Calibri"/>
              </a:rPr>
              <a:t>For example:</a:t>
            </a:r>
            <a:endParaRPr b="0" lang="en-US" sz="1700" spc="-1" strike="noStrike">
              <a:solidFill>
                <a:srgbClr val="000000"/>
              </a:solidFill>
              <a:latin typeface="Calibri"/>
            </a:endParaRPr>
          </a:p>
          <a:p>
            <a:endParaRPr b="0" lang="en-US" sz="1700" spc="-1" strike="noStrike">
              <a:solidFill>
                <a:srgbClr val="000000"/>
              </a:solidFill>
              <a:latin typeface="Calibri"/>
            </a:endParaRPr>
          </a:p>
          <a:p>
            <a:pPr marL="343080">
              <a:lnSpc>
                <a:spcPct val="90000"/>
              </a:lnSpc>
              <a:spcBef>
                <a:spcPts val="374"/>
              </a:spcBef>
            </a:pPr>
            <a:r>
              <a:rPr b="0" lang="en-US" sz="1700" spc="-1" strike="noStrike">
                <a:solidFill>
                  <a:srgbClr val="000000"/>
                </a:solidFill>
                <a:latin typeface="Calibri"/>
              </a:rPr>
              <a:t>putDigits(209)</a:t>
            </a:r>
            <a:endParaRPr b="0" lang="en-US" sz="1700" spc="-1" strike="noStrike">
              <a:solidFill>
                <a:srgbClr val="000000"/>
              </a:solidFill>
              <a:latin typeface="Calibri"/>
            </a:endParaRPr>
          </a:p>
          <a:p>
            <a:pPr marL="343080">
              <a:lnSpc>
                <a:spcPct val="90000"/>
              </a:lnSpc>
              <a:spcBef>
                <a:spcPts val="374"/>
              </a:spcBef>
            </a:pPr>
            <a:r>
              <a:rPr b="0" lang="en-US" sz="1700" spc="-1" strike="noStrike">
                <a:solidFill>
                  <a:srgbClr val="000000"/>
                </a:solidFill>
                <a:latin typeface="Calibri"/>
              </a:rPr>
              <a:t>Output: two zero nine</a:t>
            </a:r>
            <a:endParaRPr b="0" lang="en-US" sz="1700" spc="-1" strike="noStrike">
              <a:solidFill>
                <a:srgbClr val="000000"/>
              </a:solidFill>
              <a:latin typeface="Calibri"/>
            </a:endParaRPr>
          </a:p>
          <a:p>
            <a:pPr>
              <a:lnSpc>
                <a:spcPct val="90000"/>
              </a:lnSpc>
              <a:spcBef>
                <a:spcPts val="751"/>
              </a:spcBef>
            </a:pPr>
            <a:endParaRPr b="0" lang="en-US" sz="1700" spc="-1" strike="noStrike">
              <a:solidFill>
                <a:srgbClr val="000000"/>
              </a:solidFill>
              <a:latin typeface="Calibri"/>
            </a:endParaRPr>
          </a:p>
        </p:txBody>
      </p:sp>
      <p:sp>
        <p:nvSpPr>
          <p:cNvPr id="347" name="CustomShape 4"/>
          <p:cNvSpPr/>
          <p:nvPr/>
        </p:nvSpPr>
        <p:spPr>
          <a:xfrm flipH="1" rot="10800000">
            <a:off x="-360" y="6857640"/>
            <a:ext cx="9143640" cy="456480"/>
          </a:xfrm>
          <a:prstGeom prst="rect">
            <a:avLst/>
          </a:prstGeom>
          <a:gradFill rotWithShape="0">
            <a:gsLst>
              <a:gs pos="0">
                <a:schemeClr val="accent1"/>
              </a:gs>
              <a:gs pos="78000">
                <a:srgbClr val="000000"/>
              </a:gs>
            </a:gsLst>
            <a:lin ang="8400000"/>
          </a:gradFill>
          <a:ln>
            <a:noFill/>
          </a:ln>
        </p:spPr>
        <p:style>
          <a:lnRef idx="2">
            <a:schemeClr val="accent1">
              <a:shade val="50000"/>
            </a:schemeClr>
          </a:lnRef>
          <a:fillRef idx="1">
            <a:schemeClr val="accent1"/>
          </a:fillRef>
          <a:effectRef idx="0">
            <a:schemeClr val="accent1"/>
          </a:effectRef>
          <a:fontRef idx="minor"/>
        </p:style>
      </p:sp>
      <p:sp>
        <p:nvSpPr>
          <p:cNvPr id="348" name="CustomShape 5"/>
          <p:cNvSpPr/>
          <p:nvPr/>
        </p:nvSpPr>
        <p:spPr>
          <a:xfrm flipH="1">
            <a:off x="3028320" y="6400800"/>
            <a:ext cx="6114600" cy="456480"/>
          </a:xfrm>
          <a:prstGeom prst="rect">
            <a:avLst/>
          </a:prstGeom>
          <a:gradFill rotWithShape="0">
            <a:gsLst>
              <a:gs pos="0">
                <a:srgbClr val="000000">
                  <a:alpha val="63000"/>
                </a:srgbClr>
              </a:gs>
              <a:gs pos="100000">
                <a:schemeClr val="accent1">
                  <a:lumMod val="75000"/>
                </a:schemeClr>
              </a:gs>
            </a:gsLst>
            <a:lin ang="18600000"/>
          </a:gradFill>
          <a:ln>
            <a:noFill/>
          </a:ln>
        </p:spPr>
        <p:style>
          <a:lnRef idx="2">
            <a:schemeClr val="accent1">
              <a:shade val="50000"/>
            </a:schemeClr>
          </a:lnRef>
          <a:fillRef idx="1">
            <a:schemeClr val="accent1"/>
          </a:fillRef>
          <a:effectRef idx="0">
            <a:schemeClr val="accent1"/>
          </a:effectRef>
          <a:fontRef idx="minor"/>
        </p:style>
      </p:sp>
      <p:sp>
        <p:nvSpPr>
          <p:cNvPr id="349" name="TextShape 6"/>
          <p:cNvSpPr txBox="1"/>
          <p:nvPr/>
        </p:nvSpPr>
        <p:spPr>
          <a:xfrm>
            <a:off x="8778240" y="6455520"/>
            <a:ext cx="335520" cy="364680"/>
          </a:xfrm>
          <a:prstGeom prst="rect">
            <a:avLst/>
          </a:prstGeom>
          <a:noFill/>
          <a:ln>
            <a:noFill/>
          </a:ln>
        </p:spPr>
        <p:txBody>
          <a:bodyPr anchor="ctr">
            <a:normAutofit/>
          </a:bodyPr>
          <a:p>
            <a:pPr algn="r">
              <a:lnSpc>
                <a:spcPct val="100000"/>
              </a:lnSpc>
              <a:spcAft>
                <a:spcPts val="601"/>
              </a:spcAft>
            </a:pPr>
            <a:fld id="{1D0AD2FD-7FA9-4C9B-B30C-068C5F5023B0}" type="slidenum">
              <a:rPr b="0" lang="en-IE" sz="1000" spc="-1" strike="noStrike">
                <a:solidFill>
                  <a:srgbClr val="ffffff"/>
                </a:solidFill>
                <a:latin typeface="Fira Sans Light"/>
                <a:ea typeface="Fira Sans Light"/>
              </a:rPr>
              <a:t>1</a:t>
            </a:fld>
            <a:endParaRPr b="0" lang="en-IE" sz="1000" spc="-1" strike="noStrike">
              <a:latin typeface="Times New Roman"/>
            </a:endParaRPr>
          </a:p>
        </p:txBody>
      </p:sp>
    </p:spTree>
  </p:cSld>
  <p:timing>
    <p:tnLst>
      <p:par>
        <p:cTn id="233" dur="indefinite" restart="never" nodeType="tmRoot">
          <p:childTnLst>
            <p:seq>
              <p:cTn id="234" dur="indefinite" nodeType="mainSeq">
                <p:childTnLst>
                  <p:par>
                    <p:cTn id="235" fill="hold">
                      <p:stCondLst>
                        <p:cond delay="indefinite"/>
                      </p:stCondLst>
                      <p:childTnLst>
                        <p:par>
                          <p:cTn id="236" fill="hold">
                            <p:stCondLst>
                              <p:cond delay="0"/>
                            </p:stCondLst>
                            <p:childTnLst>
                              <p:par>
                                <p:cTn id="237" nodeType="clickEffect" fill="hold" presetClass="entr" presetID="1">
                                  <p:stCondLst>
                                    <p:cond delay="0"/>
                                  </p:stCondLst>
                                  <p:childTnLst>
                                    <p:set>
                                      <p:cBhvr>
                                        <p:cTn id="238" dur="1" fill="hold">
                                          <p:stCondLst>
                                            <p:cond delay="0"/>
                                          </p:stCondLst>
                                        </p:cTn>
                                        <p:tgtEl>
                                          <p:spTgt spid="346">
                                            <p:txEl>
                                              <p:pRg st="1" end="1"/>
                                            </p:txEl>
                                          </p:spTgt>
                                        </p:tgtEl>
                                        <p:attrNameLst>
                                          <p:attrName>style.visibility</p:attrName>
                                        </p:attrNameLst>
                                      </p:cBhvr>
                                      <p:to>
                                        <p:strVal val="visible"/>
                                      </p:to>
                                    </p:set>
                                  </p:childTnLst>
                                </p:cTn>
                              </p:par>
                              <p:par>
                                <p:cTn id="239" nodeType="withEffect" fill="hold" presetClass="entr" presetID="1">
                                  <p:stCondLst>
                                    <p:cond delay="0"/>
                                  </p:stCondLst>
                                  <p:childTnLst>
                                    <p:set>
                                      <p:cBhvr>
                                        <p:cTn id="240" dur="1" fill="hold">
                                          <p:stCondLst>
                                            <p:cond delay="0"/>
                                          </p:stCondLst>
                                        </p:cTn>
                                        <p:tgtEl>
                                          <p:spTgt spid="346">
                                            <p:txEl>
                                              <p:pRg st="3" end="3"/>
                                            </p:txEl>
                                          </p:spTgt>
                                        </p:tgtEl>
                                        <p:attrNameLst>
                                          <p:attrName>style.visibility</p:attrName>
                                        </p:attrNameLst>
                                      </p:cBhvr>
                                      <p:to>
                                        <p:strVal val="visible"/>
                                      </p:to>
                                    </p:set>
                                  </p:childTnLst>
                                </p:cTn>
                              </p:par>
                              <p:par>
                                <p:cTn id="241" nodeType="withEffect" fill="hold" presetClass="entr" presetID="1">
                                  <p:stCondLst>
                                    <p:cond delay="0"/>
                                  </p:stCondLst>
                                  <p:childTnLst>
                                    <p:set>
                                      <p:cBhvr>
                                        <p:cTn id="242" dur="1" fill="hold">
                                          <p:stCondLst>
                                            <p:cond delay="0"/>
                                          </p:stCondLst>
                                        </p:cTn>
                                        <p:tgtEl>
                                          <p:spTgt spid="346">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0" name="CustomShape 1"/>
          <p:cNvSpPr/>
          <p:nvPr/>
        </p:nvSpPr>
        <p:spPr>
          <a:xfrm>
            <a:off x="0" y="0"/>
            <a:ext cx="914364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51" name="CustomShape 2"/>
          <p:cNvSpPr/>
          <p:nvPr/>
        </p:nvSpPr>
        <p:spPr>
          <a:xfrm flipH="1" rot="10800000">
            <a:off x="-360" y="6857640"/>
            <a:ext cx="9143640" cy="456480"/>
          </a:xfrm>
          <a:prstGeom prst="rect">
            <a:avLst/>
          </a:prstGeom>
          <a:gradFill rotWithShape="0">
            <a:gsLst>
              <a:gs pos="0">
                <a:schemeClr val="accent1"/>
              </a:gs>
              <a:gs pos="78000">
                <a:srgbClr val="000000"/>
              </a:gs>
            </a:gsLst>
            <a:lin ang="8400000"/>
          </a:gradFill>
          <a:ln>
            <a:noFill/>
          </a:ln>
        </p:spPr>
        <p:style>
          <a:lnRef idx="2">
            <a:schemeClr val="accent1">
              <a:shade val="50000"/>
            </a:schemeClr>
          </a:lnRef>
          <a:fillRef idx="1">
            <a:schemeClr val="accent1"/>
          </a:fillRef>
          <a:effectRef idx="0">
            <a:schemeClr val="accent1"/>
          </a:effectRef>
          <a:fontRef idx="minor"/>
        </p:style>
      </p:sp>
      <p:sp>
        <p:nvSpPr>
          <p:cNvPr id="352" name="CustomShape 3"/>
          <p:cNvSpPr/>
          <p:nvPr/>
        </p:nvSpPr>
        <p:spPr>
          <a:xfrm flipH="1">
            <a:off x="3028320" y="6400800"/>
            <a:ext cx="6114600" cy="456480"/>
          </a:xfrm>
          <a:prstGeom prst="rect">
            <a:avLst/>
          </a:prstGeom>
          <a:gradFill rotWithShape="0">
            <a:gsLst>
              <a:gs pos="0">
                <a:srgbClr val="000000">
                  <a:alpha val="63000"/>
                </a:srgbClr>
              </a:gs>
              <a:gs pos="100000">
                <a:schemeClr val="accent1">
                  <a:lumMod val="75000"/>
                </a:schemeClr>
              </a:gs>
            </a:gsLst>
            <a:lin ang="18600000"/>
          </a:gradFill>
          <a:ln>
            <a:noFill/>
          </a:ln>
        </p:spPr>
        <p:style>
          <a:lnRef idx="2">
            <a:schemeClr val="accent1">
              <a:shade val="50000"/>
            </a:schemeClr>
          </a:lnRef>
          <a:fillRef idx="1">
            <a:schemeClr val="accent1"/>
          </a:fillRef>
          <a:effectRef idx="0">
            <a:schemeClr val="accent1"/>
          </a:effectRef>
          <a:fontRef idx="minor"/>
        </p:style>
      </p:sp>
      <p:sp>
        <p:nvSpPr>
          <p:cNvPr id="353" name="TextShape 4"/>
          <p:cNvSpPr txBox="1"/>
          <p:nvPr/>
        </p:nvSpPr>
        <p:spPr>
          <a:xfrm>
            <a:off x="8778240" y="6455520"/>
            <a:ext cx="335520" cy="364680"/>
          </a:xfrm>
          <a:prstGeom prst="rect">
            <a:avLst/>
          </a:prstGeom>
          <a:noFill/>
          <a:ln>
            <a:noFill/>
          </a:ln>
        </p:spPr>
        <p:txBody>
          <a:bodyPr anchor="ctr">
            <a:normAutofit/>
          </a:bodyPr>
          <a:p>
            <a:pPr algn="r">
              <a:lnSpc>
                <a:spcPct val="100000"/>
              </a:lnSpc>
              <a:spcAft>
                <a:spcPts val="601"/>
              </a:spcAft>
            </a:pPr>
            <a:fld id="{C4089713-370C-4619-94CE-8D271B86E610}" type="slidenum">
              <a:rPr b="0" lang="en-IE" sz="1000" spc="-1" strike="noStrike">
                <a:solidFill>
                  <a:srgbClr val="ffffff"/>
                </a:solidFill>
                <a:latin typeface="Fira Sans Light"/>
                <a:ea typeface="Fira Sans Light"/>
              </a:rPr>
              <a:t>1</a:t>
            </a:fld>
            <a:endParaRPr b="0" lang="en-IE" sz="1000" spc="-1" strike="noStrike">
              <a:latin typeface="Times New Roman"/>
            </a:endParaRPr>
          </a:p>
        </p:txBody>
      </p:sp>
      <p:sp>
        <p:nvSpPr>
          <p:cNvPr id="354" name="CustomShape 5"/>
          <p:cNvSpPr/>
          <p:nvPr/>
        </p:nvSpPr>
        <p:spPr>
          <a:xfrm>
            <a:off x="279360" y="385200"/>
            <a:ext cx="7886520" cy="456480"/>
          </a:xfrm>
          <a:prstGeom prst="rect">
            <a:avLst/>
          </a:prstGeom>
          <a:noFill/>
          <a:ln>
            <a:noFill/>
          </a:ln>
        </p:spPr>
        <p:style>
          <a:lnRef idx="0"/>
          <a:fillRef idx="0"/>
          <a:effectRef idx="0"/>
          <a:fontRef idx="minor"/>
        </p:style>
        <p:txBody>
          <a:bodyPr>
            <a:normAutofit/>
          </a:bodyPr>
          <a:p>
            <a:pPr marL="299880">
              <a:lnSpc>
                <a:spcPct val="90000"/>
              </a:lnSpc>
              <a:spcBef>
                <a:spcPts val="374"/>
              </a:spcBef>
            </a:pPr>
            <a:r>
              <a:rPr b="0" lang="en-IE" sz="1950" spc="-1" strike="noStrike">
                <a:solidFill>
                  <a:srgbClr val="000000"/>
                </a:solidFill>
                <a:latin typeface="Calibri"/>
                <a:ea typeface="Fira Sans"/>
              </a:rPr>
              <a:t>Print the </a:t>
            </a:r>
            <a:r>
              <a:rPr b="0" lang="en-IE" sz="1800" spc="-1" strike="noStrike">
                <a:solidFill>
                  <a:srgbClr val="000000"/>
                </a:solidFill>
                <a:latin typeface="Calibri"/>
                <a:ea typeface="Fira Sans"/>
              </a:rPr>
              <a:t>decimal</a:t>
            </a:r>
            <a:r>
              <a:rPr b="0" lang="en-IE" sz="1950" spc="-1" strike="noStrike">
                <a:solidFill>
                  <a:srgbClr val="000000"/>
                </a:solidFill>
                <a:latin typeface="Calibri"/>
                <a:ea typeface="Fira Sans"/>
              </a:rPr>
              <a:t> digits of a positive integer in words. </a:t>
            </a:r>
            <a:endParaRPr b="0" lang="en-IE" sz="1950" spc="-1" strike="noStrike">
              <a:latin typeface="Arial"/>
            </a:endParaRPr>
          </a:p>
          <a:p>
            <a:pPr marL="299880">
              <a:lnSpc>
                <a:spcPct val="90000"/>
              </a:lnSpc>
              <a:spcBef>
                <a:spcPts val="374"/>
              </a:spcBef>
            </a:pPr>
            <a:endParaRPr b="0" lang="en-IE" sz="1950" spc="-1" strike="noStrike">
              <a:latin typeface="Arial"/>
            </a:endParaRPr>
          </a:p>
        </p:txBody>
      </p:sp>
      <p:sp>
        <p:nvSpPr>
          <p:cNvPr id="355" name="TextShape 6"/>
          <p:cNvSpPr txBox="1"/>
          <p:nvPr/>
        </p:nvSpPr>
        <p:spPr>
          <a:xfrm>
            <a:off x="628560" y="899640"/>
            <a:ext cx="7886520" cy="5173200"/>
          </a:xfrm>
          <a:prstGeom prst="rect">
            <a:avLst/>
          </a:prstGeom>
          <a:noFill/>
          <a:ln>
            <a:noFill/>
          </a:ln>
        </p:spPr>
        <p:txBody>
          <a:bodyPr/>
          <a:p>
            <a:pPr marL="171360" indent="-171000">
              <a:lnSpc>
                <a:spcPct val="90000"/>
              </a:lnSpc>
              <a:spcBef>
                <a:spcPts val="751"/>
              </a:spcBef>
              <a:buClr>
                <a:srgbClr val="000000"/>
              </a:buClr>
              <a:buFont typeface="Arial"/>
              <a:buChar char="•"/>
            </a:pPr>
            <a:r>
              <a:rPr b="0" lang="en-US" sz="2100" spc="-1" strike="noStrike">
                <a:solidFill>
                  <a:srgbClr val="000000"/>
                </a:solidFill>
                <a:latin typeface="Courier Prime"/>
                <a:ea typeface="Courier Prime"/>
              </a:rPr>
              <a:t>static void putDigits(int n){ //assume n &gt; 0</a:t>
            </a:r>
            <a:endParaRPr b="0" lang="en-US" sz="21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2100" spc="-1" strike="noStrike">
                <a:solidFill>
                  <a:srgbClr val="000000"/>
                </a:solidFill>
                <a:latin typeface="Courier Prime"/>
                <a:ea typeface="Courier Prime"/>
              </a:rPr>
              <a:t>	</a:t>
            </a:r>
            <a:r>
              <a:rPr b="0" lang="en-US" sz="2100" spc="-1" strike="noStrike">
                <a:solidFill>
                  <a:srgbClr val="000000"/>
                </a:solidFill>
                <a:latin typeface="Courier Prime"/>
                <a:ea typeface="Courier Prime"/>
              </a:rPr>
              <a:t>if(n &gt; 0){</a:t>
            </a:r>
            <a:endParaRPr b="0" lang="en-US" sz="21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2100" spc="-1" strike="noStrike">
                <a:solidFill>
                  <a:srgbClr val="000000"/>
                </a:solidFill>
                <a:latin typeface="Courier Prime"/>
                <a:ea typeface="Courier Prime"/>
              </a:rPr>
              <a:t>	</a:t>
            </a:r>
            <a:r>
              <a:rPr b="0" lang="en-US" sz="2100" spc="-1" strike="noStrike">
                <a:solidFill>
                  <a:srgbClr val="000000"/>
                </a:solidFill>
                <a:latin typeface="Courier Prime"/>
                <a:ea typeface="Courier Prime"/>
              </a:rPr>
              <a:t>	</a:t>
            </a:r>
            <a:r>
              <a:rPr b="0" lang="en-US" sz="2100" spc="-1" strike="noStrike">
                <a:solidFill>
                  <a:srgbClr val="000000"/>
                </a:solidFill>
                <a:latin typeface="Courier Prime"/>
                <a:ea typeface="Courier Prime"/>
              </a:rPr>
              <a:t>putDigits(n/10);</a:t>
            </a:r>
            <a:endParaRPr b="0" lang="en-US" sz="21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2100" spc="-1" strike="noStrike">
                <a:solidFill>
                  <a:srgbClr val="000000"/>
                </a:solidFill>
                <a:latin typeface="Courier Prime"/>
                <a:ea typeface="Courier Prime"/>
              </a:rPr>
              <a:t>	</a:t>
            </a:r>
            <a:r>
              <a:rPr b="0" lang="en-US" sz="2100" spc="-1" strike="noStrike">
                <a:solidFill>
                  <a:srgbClr val="000000"/>
                </a:solidFill>
                <a:latin typeface="Courier Prime"/>
                <a:ea typeface="Courier Prime"/>
              </a:rPr>
              <a:t>	</a:t>
            </a:r>
            <a:r>
              <a:rPr b="0" lang="en-US" sz="2100" spc="-1" strike="noStrike">
                <a:solidFill>
                  <a:srgbClr val="000000"/>
                </a:solidFill>
                <a:latin typeface="Courier Prime"/>
                <a:ea typeface="Courier Prime"/>
              </a:rPr>
              <a:t>printWord(n%10);</a:t>
            </a:r>
            <a:endParaRPr b="0" lang="en-US" sz="21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2100" spc="-1" strike="noStrike">
                <a:solidFill>
                  <a:srgbClr val="000000"/>
                </a:solidFill>
                <a:latin typeface="Courier Prime"/>
                <a:ea typeface="Courier Prime"/>
              </a:rPr>
              <a:t>	</a:t>
            </a:r>
            <a:r>
              <a:rPr b="0" lang="en-US" sz="2100" spc="-1" strike="noStrike">
                <a:solidFill>
                  <a:srgbClr val="000000"/>
                </a:solidFill>
                <a:latin typeface="Courier Prime"/>
                <a:ea typeface="Courier Prime"/>
              </a:rPr>
              <a:t>}</a:t>
            </a:r>
            <a:endParaRPr b="0" lang="en-US" sz="21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2100" spc="-1" strike="noStrike">
                <a:solidFill>
                  <a:srgbClr val="000000"/>
                </a:solidFill>
                <a:latin typeface="Courier Prime"/>
                <a:ea typeface="Courier Prime"/>
              </a:rPr>
              <a:t>}</a:t>
            </a:r>
            <a:endParaRPr b="0" lang="en-US" sz="2100" spc="-1" strike="noStrike">
              <a:solidFill>
                <a:srgbClr val="000000"/>
              </a:solidFill>
              <a:latin typeface="Calibri"/>
            </a:endParaRPr>
          </a:p>
          <a:p>
            <a:pPr>
              <a:lnSpc>
                <a:spcPct val="90000"/>
              </a:lnSpc>
              <a:spcBef>
                <a:spcPts val="751"/>
              </a:spcBef>
            </a:pPr>
            <a:endParaRPr b="0" lang="en-US" sz="21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2100" spc="-1" strike="noStrike">
                <a:solidFill>
                  <a:srgbClr val="000000"/>
                </a:solidFill>
                <a:latin typeface="Courier Prime"/>
                <a:ea typeface="Courier Prime"/>
              </a:rPr>
              <a:t>static void printWord(int k){</a:t>
            </a:r>
            <a:endParaRPr b="0" lang="en-US" sz="2100" spc="-1" strike="noStrike">
              <a:solidFill>
                <a:srgbClr val="000000"/>
              </a:solidFill>
              <a:latin typeface="Calibri"/>
            </a:endParaRPr>
          </a:p>
          <a:p>
            <a:pPr marL="171360" indent="-171000" algn="r">
              <a:lnSpc>
                <a:spcPct val="90000"/>
              </a:lnSpc>
              <a:spcBef>
                <a:spcPts val="751"/>
              </a:spcBef>
              <a:buClr>
                <a:srgbClr val="000000"/>
              </a:buClr>
              <a:buFont typeface="Arial"/>
              <a:buChar char="•"/>
            </a:pPr>
            <a:r>
              <a:rPr b="0" lang="en-US" sz="2100" spc="-1" strike="noStrike">
                <a:solidFill>
                  <a:srgbClr val="000000"/>
                </a:solidFill>
                <a:latin typeface="Courier Prime"/>
                <a:ea typeface="Courier Prime"/>
              </a:rPr>
              <a:t>	</a:t>
            </a:r>
            <a:r>
              <a:rPr b="0" lang="en-US" sz="2100" spc="-1" strike="noStrike">
                <a:solidFill>
                  <a:srgbClr val="000000"/>
                </a:solidFill>
                <a:latin typeface="Courier Prime"/>
                <a:ea typeface="Courier Prime"/>
              </a:rPr>
              <a:t>String[] words={"zero","one","two","three",                                      "four","five","six","seven","eight","nine"};</a:t>
            </a:r>
            <a:endParaRPr b="0" lang="en-US" sz="2100" spc="-1" strike="noStrike">
              <a:solidFill>
                <a:srgbClr val="000000"/>
              </a:solidFill>
              <a:latin typeface="Calibri"/>
            </a:endParaRPr>
          </a:p>
          <a:p>
            <a:pPr algn="r">
              <a:lnSpc>
                <a:spcPct val="90000"/>
              </a:lnSpc>
              <a:spcBef>
                <a:spcPts val="751"/>
              </a:spcBef>
            </a:pPr>
            <a:r>
              <a:rPr b="0" lang="en-US" sz="2100" spc="-1" strike="noStrike">
                <a:solidFill>
                  <a:srgbClr val="000000"/>
                </a:solidFill>
                <a:latin typeface="Courier Prime"/>
                <a:ea typeface="Courier Prime"/>
              </a:rPr>
              <a:t>	</a:t>
            </a:r>
            <a:endParaRPr b="0" lang="en-US" sz="21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2100" spc="-1" strike="noStrike">
                <a:solidFill>
                  <a:srgbClr val="000000"/>
                </a:solidFill>
                <a:latin typeface="Courier Prime"/>
                <a:ea typeface="Courier Prime"/>
              </a:rPr>
              <a:t>	</a:t>
            </a:r>
            <a:r>
              <a:rPr b="0" lang="en-US" sz="2100" spc="-1" strike="noStrike">
                <a:solidFill>
                  <a:srgbClr val="000000"/>
                </a:solidFill>
                <a:latin typeface="Courier Prime"/>
                <a:ea typeface="Courier Prime"/>
              </a:rPr>
              <a:t>System.out.print(words[k]+" ");</a:t>
            </a:r>
            <a:endParaRPr b="0" lang="en-US" sz="21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2100" spc="-1" strike="noStrike">
                <a:solidFill>
                  <a:srgbClr val="000000"/>
                </a:solidFill>
                <a:latin typeface="Courier Prime"/>
                <a:ea typeface="Courier Prime"/>
              </a:rPr>
              <a:t>}</a:t>
            </a:r>
            <a:endParaRPr b="0" lang="en-US" sz="2100" spc="-1" strike="noStrike">
              <a:solidFill>
                <a:srgbClr val="000000"/>
              </a:solidFill>
              <a:latin typeface="Calibri"/>
            </a:endParaRPr>
          </a:p>
        </p:txBody>
      </p:sp>
    </p:spTree>
  </p:cSld>
  <p:timing>
    <p:tnLst>
      <p:par>
        <p:cTn id="243" dur="indefinite" restart="never" nodeType="tmRoot">
          <p:childTnLst>
            <p:seq>
              <p:cTn id="244" dur="indefinite" nodeType="mainSeq">
                <p:childTnLst>
                  <p:par>
                    <p:cTn id="245" fill="hold">
                      <p:stCondLst>
                        <p:cond delay="indefinite"/>
                      </p:stCondLst>
                      <p:childTnLst>
                        <p:par>
                          <p:cTn id="246" fill="hold">
                            <p:stCondLst>
                              <p:cond delay="0"/>
                            </p:stCondLst>
                            <p:childTnLst>
                              <p:par>
                                <p:cTn id="247" nodeType="clickEffect" fill="hold" presetClass="entr" presetID="1">
                                  <p:stCondLst>
                                    <p:cond delay="0"/>
                                  </p:stCondLst>
                                  <p:childTnLst>
                                    <p:set>
                                      <p:cBhvr>
                                        <p:cTn id="248" dur="1" fill="hold">
                                          <p:stCondLst>
                                            <p:cond delay="0"/>
                                          </p:stCondLst>
                                        </p:cTn>
                                        <p:tgtEl>
                                          <p:spTgt spid="354">
                                            <p:txEl>
                                              <p:pRg st="0" end="0"/>
                                            </p:txEl>
                                          </p:spTgt>
                                        </p:tgtEl>
                                        <p:attrNameLst>
                                          <p:attrName>style.visibility</p:attrName>
                                        </p:attrNameLst>
                                      </p:cBhvr>
                                      <p:to>
                                        <p:strVal val="visible"/>
                                      </p:to>
                                    </p:set>
                                  </p:childTnLst>
                                </p:cTn>
                              </p:par>
                            </p:childTnLst>
                          </p:cTn>
                        </p:par>
                      </p:childTnLst>
                    </p:cTn>
                  </p:par>
                  <p:par>
                    <p:cTn id="249" fill="hold">
                      <p:stCondLst>
                        <p:cond delay="indefinite"/>
                      </p:stCondLst>
                      <p:childTnLst>
                        <p:par>
                          <p:cTn id="250" fill="hold">
                            <p:stCondLst>
                              <p:cond delay="0"/>
                            </p:stCondLst>
                            <p:childTnLst>
                              <p:par>
                                <p:cTn id="251" nodeType="clickEffect" fill="hold" presetClass="entr" presetID="1">
                                  <p:stCondLst>
                                    <p:cond delay="0"/>
                                  </p:stCondLst>
                                  <p:childTnLst>
                                    <p:set>
                                      <p:cBhvr>
                                        <p:cTn id="252" dur="1" fill="hold">
                                          <p:stCondLst>
                                            <p:cond delay="0"/>
                                          </p:stCondLst>
                                        </p:cTn>
                                        <p:tgtEl>
                                          <p:spTgt spid="355">
                                            <p:txEl>
                                              <p:pRg st="0" end="0"/>
                                            </p:txEl>
                                          </p:spTgt>
                                        </p:tgtEl>
                                        <p:attrNameLst>
                                          <p:attrName>style.visibility</p:attrName>
                                        </p:attrNameLst>
                                      </p:cBhvr>
                                      <p:to>
                                        <p:strVal val="visible"/>
                                      </p:to>
                                    </p:set>
                                  </p:childTnLst>
                                </p:cTn>
                              </p:par>
                            </p:childTnLst>
                          </p:cTn>
                        </p:par>
                      </p:childTnLst>
                    </p:cTn>
                  </p:par>
                  <p:par>
                    <p:cTn id="253" fill="hold">
                      <p:stCondLst>
                        <p:cond delay="indefinite"/>
                      </p:stCondLst>
                      <p:childTnLst>
                        <p:par>
                          <p:cTn id="254" fill="hold">
                            <p:stCondLst>
                              <p:cond delay="0"/>
                            </p:stCondLst>
                            <p:childTnLst>
                              <p:par>
                                <p:cTn id="255" nodeType="clickEffect" fill="hold" presetClass="entr" presetID="1">
                                  <p:stCondLst>
                                    <p:cond delay="0"/>
                                  </p:stCondLst>
                                  <p:childTnLst>
                                    <p:set>
                                      <p:cBhvr>
                                        <p:cTn id="256" dur="1" fill="hold">
                                          <p:stCondLst>
                                            <p:cond delay="0"/>
                                          </p:stCondLst>
                                        </p:cTn>
                                        <p:tgtEl>
                                          <p:spTgt spid="355">
                                            <p:txEl>
                                              <p:pRg st="1" end="1"/>
                                            </p:txEl>
                                          </p:spTgt>
                                        </p:tgtEl>
                                        <p:attrNameLst>
                                          <p:attrName>style.visibility</p:attrName>
                                        </p:attrNameLst>
                                      </p:cBhvr>
                                      <p:to>
                                        <p:strVal val="visible"/>
                                      </p:to>
                                    </p:set>
                                  </p:childTnLst>
                                </p:cTn>
                              </p:par>
                            </p:childTnLst>
                          </p:cTn>
                        </p:par>
                      </p:childTnLst>
                    </p:cTn>
                  </p:par>
                  <p:par>
                    <p:cTn id="257" fill="hold">
                      <p:stCondLst>
                        <p:cond delay="indefinite"/>
                      </p:stCondLst>
                      <p:childTnLst>
                        <p:par>
                          <p:cTn id="258" fill="hold">
                            <p:stCondLst>
                              <p:cond delay="0"/>
                            </p:stCondLst>
                            <p:childTnLst>
                              <p:par>
                                <p:cTn id="259" nodeType="clickEffect" fill="hold" presetClass="entr" presetID="1">
                                  <p:stCondLst>
                                    <p:cond delay="0"/>
                                  </p:stCondLst>
                                  <p:childTnLst>
                                    <p:set>
                                      <p:cBhvr>
                                        <p:cTn id="260" dur="1" fill="hold">
                                          <p:stCondLst>
                                            <p:cond delay="0"/>
                                          </p:stCondLst>
                                        </p:cTn>
                                        <p:tgtEl>
                                          <p:spTgt spid="355">
                                            <p:txEl>
                                              <p:pRg st="2" end="2"/>
                                            </p:txEl>
                                          </p:spTgt>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nodeType="clickEffect" fill="hold" presetClass="entr" presetID="1">
                                  <p:stCondLst>
                                    <p:cond delay="0"/>
                                  </p:stCondLst>
                                  <p:childTnLst>
                                    <p:set>
                                      <p:cBhvr>
                                        <p:cTn id="264" dur="1" fill="hold">
                                          <p:stCondLst>
                                            <p:cond delay="0"/>
                                          </p:stCondLst>
                                        </p:cTn>
                                        <p:tgtEl>
                                          <p:spTgt spid="355">
                                            <p:txEl>
                                              <p:pRg st="3" end="3"/>
                                            </p:txEl>
                                          </p:spTgt>
                                        </p:tgtEl>
                                        <p:attrNameLst>
                                          <p:attrName>style.visibility</p:attrName>
                                        </p:attrNameLst>
                                      </p:cBhvr>
                                      <p:to>
                                        <p:strVal val="visible"/>
                                      </p:to>
                                    </p:set>
                                  </p:childTnLst>
                                </p:cTn>
                              </p:par>
                            </p:childTnLst>
                          </p:cTn>
                        </p:par>
                      </p:childTnLst>
                    </p:cTn>
                  </p:par>
                  <p:par>
                    <p:cTn id="265" fill="hold">
                      <p:stCondLst>
                        <p:cond delay="indefinite"/>
                      </p:stCondLst>
                      <p:childTnLst>
                        <p:par>
                          <p:cTn id="266" fill="hold">
                            <p:stCondLst>
                              <p:cond delay="0"/>
                            </p:stCondLst>
                            <p:childTnLst>
                              <p:par>
                                <p:cTn id="267" nodeType="clickEffect" fill="hold" presetClass="entr" presetID="1">
                                  <p:stCondLst>
                                    <p:cond delay="0"/>
                                  </p:stCondLst>
                                  <p:childTnLst>
                                    <p:set>
                                      <p:cBhvr>
                                        <p:cTn id="268" dur="1" fill="hold">
                                          <p:stCondLst>
                                            <p:cond delay="0"/>
                                          </p:stCondLst>
                                        </p:cTn>
                                        <p:tgtEl>
                                          <p:spTgt spid="355">
                                            <p:txEl>
                                              <p:pRg st="4" end="4"/>
                                            </p:txEl>
                                          </p:spTgt>
                                        </p:tgtEl>
                                        <p:attrNameLst>
                                          <p:attrName>style.visibility</p:attrName>
                                        </p:attrNameLst>
                                      </p:cBhvr>
                                      <p:to>
                                        <p:strVal val="visible"/>
                                      </p:to>
                                    </p:set>
                                  </p:childTnLst>
                                </p:cTn>
                              </p:par>
                            </p:childTnLst>
                          </p:cTn>
                        </p:par>
                      </p:childTnLst>
                    </p:cTn>
                  </p:par>
                  <p:par>
                    <p:cTn id="269" fill="hold">
                      <p:stCondLst>
                        <p:cond delay="indefinite"/>
                      </p:stCondLst>
                      <p:childTnLst>
                        <p:par>
                          <p:cTn id="270" fill="hold">
                            <p:stCondLst>
                              <p:cond delay="0"/>
                            </p:stCondLst>
                            <p:childTnLst>
                              <p:par>
                                <p:cTn id="271" nodeType="clickEffect" fill="hold" presetClass="entr" presetID="1">
                                  <p:stCondLst>
                                    <p:cond delay="0"/>
                                  </p:stCondLst>
                                  <p:childTnLst>
                                    <p:set>
                                      <p:cBhvr>
                                        <p:cTn id="272" dur="1" fill="hold">
                                          <p:stCondLst>
                                            <p:cond delay="0"/>
                                          </p:stCondLst>
                                        </p:cTn>
                                        <p:tgtEl>
                                          <p:spTgt spid="355">
                                            <p:txEl>
                                              <p:pRg st="5" end="5"/>
                                            </p:txEl>
                                          </p:spTgt>
                                        </p:tgtEl>
                                        <p:attrNameLst>
                                          <p:attrName>style.visibility</p:attrName>
                                        </p:attrNameLst>
                                      </p:cBhvr>
                                      <p:to>
                                        <p:strVal val="visible"/>
                                      </p:to>
                                    </p:set>
                                  </p:childTnLst>
                                </p:cTn>
                              </p:par>
                            </p:childTnLst>
                          </p:cTn>
                        </p:par>
                      </p:childTnLst>
                    </p:cTn>
                  </p:par>
                  <p:par>
                    <p:cTn id="273" fill="hold">
                      <p:stCondLst>
                        <p:cond delay="indefinite"/>
                      </p:stCondLst>
                      <p:childTnLst>
                        <p:par>
                          <p:cTn id="274" fill="hold">
                            <p:stCondLst>
                              <p:cond delay="0"/>
                            </p:stCondLst>
                            <p:childTnLst>
                              <p:par>
                                <p:cTn id="275" nodeType="clickEffect" fill="hold" presetClass="entr" presetID="1">
                                  <p:stCondLst>
                                    <p:cond delay="0"/>
                                  </p:stCondLst>
                                  <p:childTnLst>
                                    <p:set>
                                      <p:cBhvr>
                                        <p:cTn id="276" dur="1" fill="hold">
                                          <p:stCondLst>
                                            <p:cond delay="0"/>
                                          </p:stCondLst>
                                        </p:cTn>
                                        <p:tgtEl>
                                          <p:spTgt spid="355">
                                            <p:txEl>
                                              <p:pRg st="7" end="7"/>
                                            </p:txEl>
                                          </p:spTgt>
                                        </p:tgtEl>
                                        <p:attrNameLst>
                                          <p:attrName>style.visibility</p:attrName>
                                        </p:attrNameLst>
                                      </p:cBhvr>
                                      <p:to>
                                        <p:strVal val="visible"/>
                                      </p:to>
                                    </p:set>
                                  </p:childTnLst>
                                </p:cTn>
                              </p:par>
                            </p:childTnLst>
                          </p:cTn>
                        </p:par>
                      </p:childTnLst>
                    </p:cTn>
                  </p:par>
                  <p:par>
                    <p:cTn id="277" fill="hold">
                      <p:stCondLst>
                        <p:cond delay="indefinite"/>
                      </p:stCondLst>
                      <p:childTnLst>
                        <p:par>
                          <p:cTn id="278" fill="hold">
                            <p:stCondLst>
                              <p:cond delay="0"/>
                            </p:stCondLst>
                            <p:childTnLst>
                              <p:par>
                                <p:cTn id="279" nodeType="clickEffect" fill="hold" presetClass="entr" presetID="1">
                                  <p:stCondLst>
                                    <p:cond delay="0"/>
                                  </p:stCondLst>
                                  <p:childTnLst>
                                    <p:set>
                                      <p:cBhvr>
                                        <p:cTn id="280" dur="1" fill="hold">
                                          <p:stCondLst>
                                            <p:cond delay="0"/>
                                          </p:stCondLst>
                                        </p:cTn>
                                        <p:tgtEl>
                                          <p:spTgt spid="355">
                                            <p:txEl>
                                              <p:pRg st="8" end="8"/>
                                            </p:txEl>
                                          </p:spTgt>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nodeType="clickEffect" fill="hold" presetClass="entr" presetID="1">
                                  <p:stCondLst>
                                    <p:cond delay="0"/>
                                  </p:stCondLst>
                                  <p:childTnLst>
                                    <p:set>
                                      <p:cBhvr>
                                        <p:cTn id="284" dur="1" fill="hold">
                                          <p:stCondLst>
                                            <p:cond delay="0"/>
                                          </p:stCondLst>
                                        </p:cTn>
                                        <p:tgtEl>
                                          <p:spTgt spid="355">
                                            <p:txEl>
                                              <p:pRg st="9" end="9"/>
                                            </p:txEl>
                                          </p:spTgt>
                                        </p:tgtEl>
                                        <p:attrNameLst>
                                          <p:attrName>style.visibility</p:attrName>
                                        </p:attrNameLst>
                                      </p:cBhvr>
                                      <p:to>
                                        <p:strVal val="visible"/>
                                      </p:to>
                                    </p:set>
                                  </p:childTnLst>
                                </p:cTn>
                              </p:par>
                            </p:childTnLst>
                          </p:cTn>
                        </p:par>
                      </p:childTnLst>
                    </p:cTn>
                  </p:par>
                  <p:par>
                    <p:cTn id="285" fill="hold">
                      <p:stCondLst>
                        <p:cond delay="indefinite"/>
                      </p:stCondLst>
                      <p:childTnLst>
                        <p:par>
                          <p:cTn id="286" fill="hold">
                            <p:stCondLst>
                              <p:cond delay="0"/>
                            </p:stCondLst>
                            <p:childTnLst>
                              <p:par>
                                <p:cTn id="287" nodeType="clickEffect" fill="hold" presetClass="entr" presetID="1">
                                  <p:stCondLst>
                                    <p:cond delay="0"/>
                                  </p:stCondLst>
                                  <p:childTnLst>
                                    <p:set>
                                      <p:cBhvr>
                                        <p:cTn id="288" dur="1" fill="hold">
                                          <p:stCondLst>
                                            <p:cond delay="0"/>
                                          </p:stCondLst>
                                        </p:cTn>
                                        <p:tgtEl>
                                          <p:spTgt spid="355">
                                            <p:txEl>
                                              <p:pRg st="10" end="10"/>
                                            </p:txEl>
                                          </p:spTgt>
                                        </p:tgtEl>
                                        <p:attrNameLst>
                                          <p:attrName>style.visibility</p:attrName>
                                        </p:attrNameLst>
                                      </p:cBhvr>
                                      <p:to>
                                        <p:strVal val="visible"/>
                                      </p:to>
                                    </p:set>
                                  </p:childTnLst>
                                </p:cTn>
                              </p:par>
                            </p:childTnLst>
                          </p:cTn>
                        </p:par>
                      </p:childTnLst>
                    </p:cTn>
                  </p:par>
                  <p:par>
                    <p:cTn id="289" fill="hold">
                      <p:stCondLst>
                        <p:cond delay="indefinite"/>
                      </p:stCondLst>
                      <p:childTnLst>
                        <p:par>
                          <p:cTn id="290" fill="hold">
                            <p:stCondLst>
                              <p:cond delay="0"/>
                            </p:stCondLst>
                            <p:childTnLst>
                              <p:par>
                                <p:cTn id="291" nodeType="clickEffect" fill="hold" presetClass="entr" presetID="1">
                                  <p:stCondLst>
                                    <p:cond delay="0"/>
                                  </p:stCondLst>
                                  <p:childTnLst>
                                    <p:set>
                                      <p:cBhvr>
                                        <p:cTn id="292" dur="1" fill="hold">
                                          <p:stCondLst>
                                            <p:cond delay="0"/>
                                          </p:stCondLst>
                                        </p:cTn>
                                        <p:tgtEl>
                                          <p:spTgt spid="355">
                                            <p:txEl>
                                              <p:pRg st="11" end="1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6" name="CustomShape 1"/>
          <p:cNvSpPr/>
          <p:nvPr/>
        </p:nvSpPr>
        <p:spPr>
          <a:xfrm>
            <a:off x="0" y="0"/>
            <a:ext cx="914364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57" name="TextShape 2"/>
          <p:cNvSpPr txBox="1"/>
          <p:nvPr/>
        </p:nvSpPr>
        <p:spPr>
          <a:xfrm>
            <a:off x="852120" y="502200"/>
            <a:ext cx="7265880" cy="631800"/>
          </a:xfrm>
          <a:prstGeom prst="rect">
            <a:avLst/>
          </a:prstGeom>
          <a:noFill/>
          <a:ln>
            <a:noFill/>
          </a:ln>
        </p:spPr>
        <p:txBody>
          <a:bodyPr anchor="b">
            <a:normAutofit/>
          </a:bodyPr>
          <a:p>
            <a:pPr>
              <a:lnSpc>
                <a:spcPct val="90000"/>
              </a:lnSpc>
            </a:pPr>
            <a:r>
              <a:rPr b="0" lang="en-US" sz="3500" spc="-1" strike="noStrike">
                <a:solidFill>
                  <a:srgbClr val="000000"/>
                </a:solidFill>
                <a:latin typeface="Calibri Light"/>
              </a:rPr>
              <a:t>Fibonacci numbers</a:t>
            </a:r>
            <a:endParaRPr b="0" lang="en-US" sz="3500" spc="-1" strike="noStrike">
              <a:solidFill>
                <a:srgbClr val="000000"/>
              </a:solidFill>
              <a:latin typeface="Calibri"/>
            </a:endParaRPr>
          </a:p>
        </p:txBody>
      </p:sp>
      <p:sp>
        <p:nvSpPr>
          <p:cNvPr id="358" name="CustomShape 3"/>
          <p:cNvSpPr/>
          <p:nvPr/>
        </p:nvSpPr>
        <p:spPr>
          <a:xfrm flipH="1" rot="10800000">
            <a:off x="-360" y="6857640"/>
            <a:ext cx="9143640" cy="456480"/>
          </a:xfrm>
          <a:prstGeom prst="rect">
            <a:avLst/>
          </a:prstGeom>
          <a:gradFill rotWithShape="0">
            <a:gsLst>
              <a:gs pos="0">
                <a:schemeClr val="accent1"/>
              </a:gs>
              <a:gs pos="78000">
                <a:srgbClr val="000000"/>
              </a:gs>
            </a:gsLst>
            <a:lin ang="8400000"/>
          </a:gradFill>
          <a:ln>
            <a:noFill/>
          </a:ln>
        </p:spPr>
        <p:style>
          <a:lnRef idx="2">
            <a:schemeClr val="accent1">
              <a:shade val="50000"/>
            </a:schemeClr>
          </a:lnRef>
          <a:fillRef idx="1">
            <a:schemeClr val="accent1"/>
          </a:fillRef>
          <a:effectRef idx="0">
            <a:schemeClr val="accent1"/>
          </a:effectRef>
          <a:fontRef idx="minor"/>
        </p:style>
      </p:sp>
      <p:sp>
        <p:nvSpPr>
          <p:cNvPr id="359" name="CustomShape 4"/>
          <p:cNvSpPr/>
          <p:nvPr/>
        </p:nvSpPr>
        <p:spPr>
          <a:xfrm flipH="1">
            <a:off x="3028320" y="6400800"/>
            <a:ext cx="6114600" cy="456480"/>
          </a:xfrm>
          <a:prstGeom prst="rect">
            <a:avLst/>
          </a:prstGeom>
          <a:gradFill rotWithShape="0">
            <a:gsLst>
              <a:gs pos="0">
                <a:srgbClr val="000000">
                  <a:alpha val="63000"/>
                </a:srgbClr>
              </a:gs>
              <a:gs pos="100000">
                <a:schemeClr val="accent1">
                  <a:lumMod val="75000"/>
                </a:schemeClr>
              </a:gs>
            </a:gsLst>
            <a:lin ang="18600000"/>
          </a:gradFill>
          <a:ln>
            <a:noFill/>
          </a:ln>
        </p:spPr>
        <p:style>
          <a:lnRef idx="2">
            <a:schemeClr val="accent1">
              <a:shade val="50000"/>
            </a:schemeClr>
          </a:lnRef>
          <a:fillRef idx="1">
            <a:schemeClr val="accent1"/>
          </a:fillRef>
          <a:effectRef idx="0">
            <a:schemeClr val="accent1"/>
          </a:effectRef>
          <a:fontRef idx="minor"/>
        </p:style>
      </p:sp>
      <p:sp>
        <p:nvSpPr>
          <p:cNvPr id="360" name="TextShape 5"/>
          <p:cNvSpPr txBox="1"/>
          <p:nvPr/>
        </p:nvSpPr>
        <p:spPr>
          <a:xfrm>
            <a:off x="852120" y="1189080"/>
            <a:ext cx="7886520" cy="847800"/>
          </a:xfrm>
          <a:prstGeom prst="rect">
            <a:avLst/>
          </a:prstGeom>
          <a:noFill/>
          <a:ln>
            <a:noFill/>
          </a:ln>
        </p:spPr>
        <p:txBody>
          <a:bodyPr>
            <a:normAutofit/>
          </a:bodyPr>
          <a:p>
            <a:pPr marL="171360" indent="-171000">
              <a:lnSpc>
                <a:spcPct val="90000"/>
              </a:lnSpc>
              <a:spcBef>
                <a:spcPts val="751"/>
              </a:spcBef>
              <a:buClr>
                <a:srgbClr val="000000"/>
              </a:buClr>
              <a:buFont typeface="Arial"/>
              <a:buChar char="•"/>
            </a:pPr>
            <a:r>
              <a:rPr b="0" lang="en-US" sz="1800" spc="-1" strike="noStrike">
                <a:solidFill>
                  <a:srgbClr val="000000"/>
                </a:solidFill>
                <a:latin typeface="Calibri"/>
              </a:rPr>
              <a:t>Write a program to compute the first n terms of the Fibonacci sequence, where the terms of the Fibonacci sequence are defined recursively as:</a:t>
            </a:r>
            <a:endParaRPr b="0" lang="en-US" sz="1800" spc="-1" strike="noStrike">
              <a:solidFill>
                <a:srgbClr val="000000"/>
              </a:solidFill>
              <a:latin typeface="Calibri"/>
            </a:endParaRPr>
          </a:p>
          <a:p>
            <a:pPr>
              <a:lnSpc>
                <a:spcPct val="90000"/>
              </a:lnSpc>
              <a:spcBef>
                <a:spcPts val="751"/>
              </a:spcBef>
            </a:pPr>
            <a:endParaRPr b="0" lang="en-US" sz="1800" spc="-1" strike="noStrike">
              <a:solidFill>
                <a:srgbClr val="000000"/>
              </a:solidFill>
              <a:latin typeface="Calibri"/>
            </a:endParaRPr>
          </a:p>
        </p:txBody>
      </p:sp>
      <p:pic>
        <p:nvPicPr>
          <p:cNvPr id="361" name="Content Placeholder 4" descr=""/>
          <p:cNvPicPr/>
          <p:nvPr/>
        </p:nvPicPr>
        <p:blipFill>
          <a:blip r:embed="rId1"/>
          <a:stretch/>
        </p:blipFill>
        <p:spPr>
          <a:xfrm>
            <a:off x="1482120" y="2332800"/>
            <a:ext cx="6179400" cy="1966320"/>
          </a:xfrm>
          <a:prstGeom prst="rect">
            <a:avLst/>
          </a:prstGeom>
          <a:ln>
            <a:noFill/>
          </a:ln>
        </p:spPr>
      </p:pic>
      <p:graphicFrame>
        <p:nvGraphicFramePr>
          <p:cNvPr id="362" name="Table 6"/>
          <p:cNvGraphicFramePr/>
          <p:nvPr/>
        </p:nvGraphicFramePr>
        <p:xfrm>
          <a:off x="1782360" y="5033880"/>
          <a:ext cx="5578560" cy="632520"/>
        </p:xfrm>
        <a:graphic>
          <a:graphicData uri="http://schemas.openxmlformats.org/drawingml/2006/table">
            <a:tbl>
              <a:tblPr/>
              <a:tblGrid>
                <a:gridCol w="500040"/>
                <a:gridCol w="500040"/>
                <a:gridCol w="500040"/>
                <a:gridCol w="500040"/>
                <a:gridCol w="500040"/>
                <a:gridCol w="500040"/>
                <a:gridCol w="644040"/>
                <a:gridCol w="644040"/>
                <a:gridCol w="644040"/>
                <a:gridCol w="646200"/>
              </a:tblGrid>
              <a:tr h="316080">
                <a:tc>
                  <a:txBody>
                    <a:bodyPr lIns="71640" rIns="71640" tIns="35640" bIns="35640"/>
                    <a:p>
                      <a:pPr algn="ctr">
                        <a:lnSpc>
                          <a:spcPct val="100000"/>
                        </a:lnSpc>
                      </a:pPr>
                      <a:r>
                        <a:rPr b="1" lang="en-IE" sz="1100" spc="-1" strike="noStrike">
                          <a:solidFill>
                            <a:srgbClr val="061018"/>
                          </a:solidFill>
                          <a:latin typeface="Calibri"/>
                        </a:rPr>
                        <a:t>0</a:t>
                      </a:r>
                      <a:endParaRPr b="0" lang="en-IE" sz="1100" spc="-1" strike="noStrike">
                        <a:latin typeface="Arial"/>
                      </a:endParaRPr>
                    </a:p>
                  </a:txBody>
                  <a:tcPr marL="71640" marR="716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71640" rIns="71640" tIns="35640" bIns="35640"/>
                    <a:p>
                      <a:pPr algn="ctr">
                        <a:lnSpc>
                          <a:spcPct val="100000"/>
                        </a:lnSpc>
                      </a:pPr>
                      <a:r>
                        <a:rPr b="1" lang="en-IE" sz="1100" spc="-1" strike="noStrike">
                          <a:solidFill>
                            <a:srgbClr val="061018"/>
                          </a:solidFill>
                          <a:latin typeface="Calibri"/>
                        </a:rPr>
                        <a:t>1</a:t>
                      </a:r>
                      <a:endParaRPr b="0" lang="en-IE" sz="1100" spc="-1" strike="noStrike">
                        <a:latin typeface="Arial"/>
                      </a:endParaRPr>
                    </a:p>
                  </a:txBody>
                  <a:tcPr marL="71640" marR="716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71640" rIns="71640" tIns="35640" bIns="35640"/>
                    <a:p>
                      <a:pPr algn="ctr">
                        <a:lnSpc>
                          <a:spcPct val="100000"/>
                        </a:lnSpc>
                      </a:pPr>
                      <a:r>
                        <a:rPr b="1" lang="en-IE" sz="1100" spc="-1" strike="noStrike">
                          <a:solidFill>
                            <a:srgbClr val="061018"/>
                          </a:solidFill>
                          <a:latin typeface="Calibri"/>
                        </a:rPr>
                        <a:t>2</a:t>
                      </a:r>
                      <a:endParaRPr b="0" lang="en-IE" sz="1100" spc="-1" strike="noStrike">
                        <a:latin typeface="Arial"/>
                      </a:endParaRPr>
                    </a:p>
                  </a:txBody>
                  <a:tcPr marL="71640" marR="716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71640" rIns="71640" tIns="35640" bIns="35640"/>
                    <a:p>
                      <a:pPr algn="ctr">
                        <a:lnSpc>
                          <a:spcPct val="100000"/>
                        </a:lnSpc>
                      </a:pPr>
                      <a:r>
                        <a:rPr b="1" lang="en-IE" sz="1100" spc="-1" strike="noStrike">
                          <a:solidFill>
                            <a:srgbClr val="061018"/>
                          </a:solidFill>
                          <a:latin typeface="Calibri"/>
                        </a:rPr>
                        <a:t>3</a:t>
                      </a:r>
                      <a:endParaRPr b="0" lang="en-IE" sz="1100" spc="-1" strike="noStrike">
                        <a:latin typeface="Arial"/>
                      </a:endParaRPr>
                    </a:p>
                  </a:txBody>
                  <a:tcPr marL="71640" marR="716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71640" rIns="71640" tIns="35640" bIns="35640"/>
                    <a:p>
                      <a:pPr algn="ctr">
                        <a:lnSpc>
                          <a:spcPct val="100000"/>
                        </a:lnSpc>
                      </a:pPr>
                      <a:r>
                        <a:rPr b="1" lang="en-IE" sz="1100" spc="-1" strike="noStrike">
                          <a:solidFill>
                            <a:srgbClr val="061018"/>
                          </a:solidFill>
                          <a:latin typeface="Calibri"/>
                        </a:rPr>
                        <a:t>4</a:t>
                      </a:r>
                      <a:endParaRPr b="0" lang="en-IE" sz="1100" spc="-1" strike="noStrike">
                        <a:latin typeface="Arial"/>
                      </a:endParaRPr>
                    </a:p>
                  </a:txBody>
                  <a:tcPr marL="71640" marR="716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71640" rIns="71640" tIns="35640" bIns="35640"/>
                    <a:p>
                      <a:pPr algn="ctr">
                        <a:lnSpc>
                          <a:spcPct val="100000"/>
                        </a:lnSpc>
                      </a:pPr>
                      <a:r>
                        <a:rPr b="1" lang="en-IE" sz="1100" spc="-1" strike="noStrike">
                          <a:solidFill>
                            <a:srgbClr val="061018"/>
                          </a:solidFill>
                          <a:latin typeface="Calibri"/>
                        </a:rPr>
                        <a:t>5</a:t>
                      </a:r>
                      <a:endParaRPr b="0" lang="en-IE" sz="1100" spc="-1" strike="noStrike">
                        <a:latin typeface="Arial"/>
                      </a:endParaRPr>
                    </a:p>
                  </a:txBody>
                  <a:tcPr marL="71640" marR="716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71640" rIns="71640" tIns="35640" bIns="35640"/>
                    <a:p>
                      <a:pPr algn="ctr">
                        <a:lnSpc>
                          <a:spcPct val="100000"/>
                        </a:lnSpc>
                      </a:pPr>
                      <a:r>
                        <a:rPr b="1" lang="en-IE" sz="1100" spc="-1" strike="noStrike">
                          <a:solidFill>
                            <a:srgbClr val="061018"/>
                          </a:solidFill>
                          <a:latin typeface="Calibri"/>
                        </a:rPr>
                        <a:t>6</a:t>
                      </a:r>
                      <a:endParaRPr b="0" lang="en-IE" sz="1100" spc="-1" strike="noStrike">
                        <a:latin typeface="Arial"/>
                      </a:endParaRPr>
                    </a:p>
                  </a:txBody>
                  <a:tcPr marL="71640" marR="716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71640" rIns="71640" tIns="35640" bIns="35640"/>
                    <a:p>
                      <a:pPr algn="ctr">
                        <a:lnSpc>
                          <a:spcPct val="100000"/>
                        </a:lnSpc>
                      </a:pPr>
                      <a:r>
                        <a:rPr b="1" lang="en-IE" sz="1100" spc="-1" strike="noStrike">
                          <a:solidFill>
                            <a:srgbClr val="061018"/>
                          </a:solidFill>
                          <a:latin typeface="Calibri"/>
                        </a:rPr>
                        <a:t>7</a:t>
                      </a:r>
                      <a:endParaRPr b="0" lang="en-IE" sz="1100" spc="-1" strike="noStrike">
                        <a:latin typeface="Arial"/>
                      </a:endParaRPr>
                    </a:p>
                  </a:txBody>
                  <a:tcPr marL="71640" marR="716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71640" rIns="71640" tIns="35640" bIns="35640"/>
                    <a:p>
                      <a:pPr algn="ctr">
                        <a:lnSpc>
                          <a:spcPct val="100000"/>
                        </a:lnSpc>
                      </a:pPr>
                      <a:r>
                        <a:rPr b="1" lang="en-IE" sz="1100" spc="-1" strike="noStrike">
                          <a:solidFill>
                            <a:srgbClr val="061018"/>
                          </a:solidFill>
                          <a:latin typeface="Calibri"/>
                        </a:rPr>
                        <a:t>8</a:t>
                      </a:r>
                      <a:endParaRPr b="0" lang="en-IE" sz="1100" spc="-1" strike="noStrike">
                        <a:latin typeface="Arial"/>
                      </a:endParaRPr>
                    </a:p>
                  </a:txBody>
                  <a:tcPr marL="71640" marR="716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71640" rIns="71640" tIns="35640" bIns="35640"/>
                    <a:p>
                      <a:pPr algn="ctr">
                        <a:lnSpc>
                          <a:spcPct val="100000"/>
                        </a:lnSpc>
                      </a:pPr>
                      <a:r>
                        <a:rPr b="1" lang="en-IE" sz="1100" spc="-1" strike="noStrike">
                          <a:solidFill>
                            <a:srgbClr val="061018"/>
                          </a:solidFill>
                          <a:latin typeface="Calibri"/>
                        </a:rPr>
                        <a:t>9</a:t>
                      </a:r>
                      <a:endParaRPr b="0" lang="en-IE" sz="1100" spc="-1" strike="noStrike">
                        <a:latin typeface="Arial"/>
                      </a:endParaRPr>
                    </a:p>
                  </a:txBody>
                  <a:tcPr marL="71640" marR="716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r>
              <a:tr h="316440">
                <a:tc>
                  <a:txBody>
                    <a:bodyPr lIns="71640" rIns="71640" tIns="35640" bIns="35640"/>
                    <a:p>
                      <a:pPr algn="ctr">
                        <a:lnSpc>
                          <a:spcPct val="100000"/>
                        </a:lnSpc>
                      </a:pPr>
                      <a:r>
                        <a:rPr b="0" lang="en-IE" sz="1100" spc="-1" strike="noStrike">
                          <a:solidFill>
                            <a:srgbClr val="061018"/>
                          </a:solidFill>
                          <a:latin typeface="Calibri"/>
                        </a:rPr>
                        <a:t>1</a:t>
                      </a:r>
                      <a:endParaRPr b="0" lang="en-IE" sz="1100" spc="-1" strike="noStrike">
                        <a:latin typeface="Arial"/>
                      </a:endParaRPr>
                    </a:p>
                  </a:txBody>
                  <a:tcPr marL="71640" marR="716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71640" rIns="71640" tIns="35640" bIns="35640"/>
                    <a:p>
                      <a:pPr algn="ctr">
                        <a:lnSpc>
                          <a:spcPct val="100000"/>
                        </a:lnSpc>
                      </a:pPr>
                      <a:r>
                        <a:rPr b="0" lang="en-IE" sz="1100" spc="-1" strike="noStrike">
                          <a:solidFill>
                            <a:srgbClr val="061018"/>
                          </a:solidFill>
                          <a:latin typeface="Calibri"/>
                        </a:rPr>
                        <a:t>1</a:t>
                      </a:r>
                      <a:endParaRPr b="0" lang="en-IE" sz="1100" spc="-1" strike="noStrike">
                        <a:latin typeface="Arial"/>
                      </a:endParaRPr>
                    </a:p>
                  </a:txBody>
                  <a:tcPr marL="71640" marR="716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71640" rIns="71640" tIns="35640" bIns="35640"/>
                    <a:p>
                      <a:pPr algn="ctr">
                        <a:lnSpc>
                          <a:spcPct val="100000"/>
                        </a:lnSpc>
                      </a:pPr>
                      <a:r>
                        <a:rPr b="0" lang="en-IE" sz="1100" spc="-1" strike="noStrike">
                          <a:solidFill>
                            <a:srgbClr val="061018"/>
                          </a:solidFill>
                          <a:latin typeface="Calibri"/>
                        </a:rPr>
                        <a:t>2</a:t>
                      </a:r>
                      <a:endParaRPr b="0" lang="en-IE" sz="1100" spc="-1" strike="noStrike">
                        <a:latin typeface="Arial"/>
                      </a:endParaRPr>
                    </a:p>
                  </a:txBody>
                  <a:tcPr marL="71640" marR="716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71640" rIns="71640" tIns="35640" bIns="35640"/>
                    <a:p>
                      <a:pPr algn="ctr">
                        <a:lnSpc>
                          <a:spcPct val="100000"/>
                        </a:lnSpc>
                      </a:pPr>
                      <a:r>
                        <a:rPr b="0" lang="en-IE" sz="1100" spc="-1" strike="noStrike">
                          <a:solidFill>
                            <a:srgbClr val="061018"/>
                          </a:solidFill>
                          <a:latin typeface="Calibri"/>
                        </a:rPr>
                        <a:t>3</a:t>
                      </a:r>
                      <a:endParaRPr b="0" lang="en-IE" sz="1100" spc="-1" strike="noStrike">
                        <a:latin typeface="Arial"/>
                      </a:endParaRPr>
                    </a:p>
                  </a:txBody>
                  <a:tcPr marL="71640" marR="716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71640" rIns="71640" tIns="35640" bIns="35640"/>
                    <a:p>
                      <a:pPr algn="ctr">
                        <a:lnSpc>
                          <a:spcPct val="100000"/>
                        </a:lnSpc>
                      </a:pPr>
                      <a:r>
                        <a:rPr b="0" lang="en-IE" sz="1100" spc="-1" strike="noStrike">
                          <a:solidFill>
                            <a:srgbClr val="061018"/>
                          </a:solidFill>
                          <a:latin typeface="Calibri"/>
                        </a:rPr>
                        <a:t>5</a:t>
                      </a:r>
                      <a:endParaRPr b="0" lang="en-IE" sz="1100" spc="-1" strike="noStrike">
                        <a:latin typeface="Arial"/>
                      </a:endParaRPr>
                    </a:p>
                  </a:txBody>
                  <a:tcPr marL="71640" marR="716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71640" rIns="71640" tIns="35640" bIns="35640"/>
                    <a:p>
                      <a:pPr algn="ctr">
                        <a:lnSpc>
                          <a:spcPct val="100000"/>
                        </a:lnSpc>
                      </a:pPr>
                      <a:r>
                        <a:rPr b="0" lang="en-IE" sz="1100" spc="-1" strike="noStrike">
                          <a:solidFill>
                            <a:srgbClr val="061018"/>
                          </a:solidFill>
                          <a:latin typeface="Calibri"/>
                        </a:rPr>
                        <a:t>8</a:t>
                      </a:r>
                      <a:endParaRPr b="0" lang="en-IE" sz="1100" spc="-1" strike="noStrike">
                        <a:latin typeface="Arial"/>
                      </a:endParaRPr>
                    </a:p>
                  </a:txBody>
                  <a:tcPr marL="71640" marR="716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71640" rIns="71640" tIns="35640" bIns="35640"/>
                    <a:p>
                      <a:pPr algn="ctr">
                        <a:lnSpc>
                          <a:spcPct val="100000"/>
                        </a:lnSpc>
                      </a:pPr>
                      <a:r>
                        <a:rPr b="0" lang="en-IE" sz="1100" spc="-1" strike="noStrike">
                          <a:solidFill>
                            <a:srgbClr val="061018"/>
                          </a:solidFill>
                          <a:latin typeface="Calibri"/>
                        </a:rPr>
                        <a:t>13</a:t>
                      </a:r>
                      <a:endParaRPr b="0" lang="en-IE" sz="1100" spc="-1" strike="noStrike">
                        <a:latin typeface="Arial"/>
                      </a:endParaRPr>
                    </a:p>
                  </a:txBody>
                  <a:tcPr marL="71640" marR="716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71640" rIns="71640" tIns="35640" bIns="35640"/>
                    <a:p>
                      <a:pPr algn="ctr">
                        <a:lnSpc>
                          <a:spcPct val="100000"/>
                        </a:lnSpc>
                      </a:pPr>
                      <a:r>
                        <a:rPr b="0" lang="en-IE" sz="1100" spc="-1" strike="noStrike">
                          <a:solidFill>
                            <a:srgbClr val="061018"/>
                          </a:solidFill>
                          <a:latin typeface="Calibri"/>
                        </a:rPr>
                        <a:t>21</a:t>
                      </a:r>
                      <a:endParaRPr b="0" lang="en-IE" sz="1100" spc="-1" strike="noStrike">
                        <a:latin typeface="Arial"/>
                      </a:endParaRPr>
                    </a:p>
                  </a:txBody>
                  <a:tcPr marL="71640" marR="716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71640" rIns="71640" tIns="35640" bIns="35640"/>
                    <a:p>
                      <a:pPr algn="ctr">
                        <a:lnSpc>
                          <a:spcPct val="100000"/>
                        </a:lnSpc>
                      </a:pPr>
                      <a:r>
                        <a:rPr b="0" lang="en-IE" sz="1100" spc="-1" strike="noStrike">
                          <a:solidFill>
                            <a:srgbClr val="061018"/>
                          </a:solidFill>
                          <a:latin typeface="Calibri"/>
                        </a:rPr>
                        <a:t>34</a:t>
                      </a:r>
                      <a:endParaRPr b="0" lang="en-IE" sz="1100" spc="-1" strike="noStrike">
                        <a:latin typeface="Arial"/>
                      </a:endParaRPr>
                    </a:p>
                  </a:txBody>
                  <a:tcPr marL="71640" marR="716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71640" rIns="71640" tIns="35640" bIns="35640"/>
                    <a:p>
                      <a:pPr algn="ctr">
                        <a:lnSpc>
                          <a:spcPct val="100000"/>
                        </a:lnSpc>
                      </a:pPr>
                      <a:r>
                        <a:rPr b="0" lang="en-IE" sz="1100" spc="-1" strike="noStrike">
                          <a:solidFill>
                            <a:srgbClr val="061018"/>
                          </a:solidFill>
                          <a:latin typeface="Calibri"/>
                        </a:rPr>
                        <a:t>55</a:t>
                      </a:r>
                      <a:endParaRPr b="0" lang="en-IE" sz="1100" spc="-1" strike="noStrike">
                        <a:latin typeface="Arial"/>
                      </a:endParaRPr>
                    </a:p>
                  </a:txBody>
                  <a:tcPr marL="71640" marR="716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bl>
          </a:graphicData>
        </a:graphic>
      </p:graphicFrame>
    </p:spTree>
  </p:cSld>
  <p:timing>
    <p:tnLst>
      <p:par>
        <p:cTn id="293" dur="indefinite" restart="never" nodeType="tmRoot">
          <p:childTnLst>
            <p:seq>
              <p:cTn id="294"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3" name="CustomShape 1"/>
          <p:cNvSpPr/>
          <p:nvPr/>
        </p:nvSpPr>
        <p:spPr>
          <a:xfrm>
            <a:off x="0" y="0"/>
            <a:ext cx="914364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64" name="TextShape 2"/>
          <p:cNvSpPr txBox="1"/>
          <p:nvPr/>
        </p:nvSpPr>
        <p:spPr>
          <a:xfrm>
            <a:off x="852120" y="502200"/>
            <a:ext cx="7265880" cy="655200"/>
          </a:xfrm>
          <a:prstGeom prst="rect">
            <a:avLst/>
          </a:prstGeom>
          <a:noFill/>
          <a:ln>
            <a:noFill/>
          </a:ln>
        </p:spPr>
        <p:txBody>
          <a:bodyPr anchor="b">
            <a:normAutofit/>
          </a:bodyPr>
          <a:p>
            <a:pPr>
              <a:lnSpc>
                <a:spcPct val="90000"/>
              </a:lnSpc>
            </a:pPr>
            <a:r>
              <a:rPr b="0" lang="en-US" sz="3500" spc="-1" strike="noStrike">
                <a:solidFill>
                  <a:srgbClr val="000000"/>
                </a:solidFill>
                <a:latin typeface="Calibri Light"/>
              </a:rPr>
              <a:t>Fibonacci</a:t>
            </a:r>
            <a:endParaRPr b="0" lang="en-US" sz="3500" spc="-1" strike="noStrike">
              <a:solidFill>
                <a:srgbClr val="000000"/>
              </a:solidFill>
              <a:latin typeface="Calibri"/>
            </a:endParaRPr>
          </a:p>
        </p:txBody>
      </p:sp>
      <p:sp>
        <p:nvSpPr>
          <p:cNvPr id="365" name="TextShape 3"/>
          <p:cNvSpPr txBox="1"/>
          <p:nvPr/>
        </p:nvSpPr>
        <p:spPr>
          <a:xfrm>
            <a:off x="852120" y="1473120"/>
            <a:ext cx="7265880" cy="3453840"/>
          </a:xfrm>
          <a:prstGeom prst="rect">
            <a:avLst/>
          </a:prstGeom>
          <a:noFill/>
          <a:ln>
            <a:noFill/>
          </a:ln>
        </p:spPr>
        <p:txBody>
          <a:bodyPr>
            <a:normAutofit/>
          </a:bodyPr>
          <a:p>
            <a:pPr>
              <a:lnSpc>
                <a:spcPct val="90000"/>
              </a:lnSpc>
            </a:pPr>
            <a:r>
              <a:rPr b="0" lang="en-US" sz="1700" spc="-1" strike="noStrike">
                <a:solidFill>
                  <a:srgbClr val="000000"/>
                </a:solidFill>
                <a:latin typeface="Calibri"/>
              </a:rPr>
              <a:t>	</a:t>
            </a:r>
            <a:r>
              <a:rPr b="0" lang="en-US" sz="1700" spc="-1" strike="noStrike">
                <a:solidFill>
                  <a:srgbClr val="000000"/>
                </a:solidFill>
                <a:latin typeface="Calibri"/>
              </a:rPr>
              <a:t>static int fib(int n){</a:t>
            </a:r>
            <a:endParaRPr b="0" lang="en-US" sz="1700" spc="-1" strike="noStrike">
              <a:solidFill>
                <a:srgbClr val="000000"/>
              </a:solidFill>
              <a:latin typeface="Calibri"/>
            </a:endParaRPr>
          </a:p>
          <a:p>
            <a:pPr>
              <a:lnSpc>
                <a:spcPct val="90000"/>
              </a:lnSpc>
            </a:pPr>
            <a:r>
              <a:rPr b="0" lang="en-US" sz="1700" spc="-1" strike="noStrike">
                <a:solidFill>
                  <a:srgbClr val="000000"/>
                </a:solidFill>
                <a:latin typeface="Calibri"/>
              </a:rPr>
              <a:t>	</a:t>
            </a:r>
            <a:r>
              <a:rPr b="0" lang="en-US" sz="1700" spc="-1" strike="noStrike">
                <a:solidFill>
                  <a:srgbClr val="000000"/>
                </a:solidFill>
                <a:latin typeface="Calibri"/>
              </a:rPr>
              <a:t>	</a:t>
            </a:r>
            <a:r>
              <a:rPr b="0" lang="en-US" sz="1700" spc="-1" strike="noStrike">
                <a:solidFill>
                  <a:srgbClr val="000000"/>
                </a:solidFill>
                <a:latin typeface="Calibri"/>
              </a:rPr>
              <a:t>if(n == 0 || n == 1)</a:t>
            </a:r>
            <a:endParaRPr b="0" lang="en-US" sz="1700" spc="-1" strike="noStrike">
              <a:solidFill>
                <a:srgbClr val="000000"/>
              </a:solidFill>
              <a:latin typeface="Calibri"/>
            </a:endParaRPr>
          </a:p>
          <a:p>
            <a:pPr>
              <a:lnSpc>
                <a:spcPct val="90000"/>
              </a:lnSpc>
            </a:pPr>
            <a:r>
              <a:rPr b="0" lang="en-US" sz="1700" spc="-1" strike="noStrike">
                <a:solidFill>
                  <a:srgbClr val="000000"/>
                </a:solidFill>
                <a:latin typeface="Calibri"/>
              </a:rPr>
              <a:t>	</a:t>
            </a:r>
            <a:r>
              <a:rPr b="0" lang="en-US" sz="1700" spc="-1" strike="noStrike">
                <a:solidFill>
                  <a:srgbClr val="000000"/>
                </a:solidFill>
                <a:latin typeface="Calibri"/>
              </a:rPr>
              <a:t>	</a:t>
            </a:r>
            <a:r>
              <a:rPr b="0" lang="en-US" sz="1700" spc="-1" strike="noStrike">
                <a:solidFill>
                  <a:srgbClr val="000000"/>
                </a:solidFill>
                <a:latin typeface="Calibri"/>
              </a:rPr>
              <a:t>	</a:t>
            </a:r>
            <a:r>
              <a:rPr b="0" lang="en-US" sz="1700" spc="-1" strike="noStrike">
                <a:solidFill>
                  <a:srgbClr val="000000"/>
                </a:solidFill>
                <a:latin typeface="Calibri"/>
              </a:rPr>
              <a:t>return 1;</a:t>
            </a:r>
            <a:endParaRPr b="0" lang="en-US" sz="1700" spc="-1" strike="noStrike">
              <a:solidFill>
                <a:srgbClr val="000000"/>
              </a:solidFill>
              <a:latin typeface="Calibri"/>
            </a:endParaRPr>
          </a:p>
          <a:p>
            <a:pPr>
              <a:lnSpc>
                <a:spcPct val="90000"/>
              </a:lnSpc>
            </a:pPr>
            <a:r>
              <a:rPr b="0" lang="en-US" sz="1700" spc="-1" strike="noStrike">
                <a:solidFill>
                  <a:srgbClr val="000000"/>
                </a:solidFill>
                <a:latin typeface="Calibri"/>
              </a:rPr>
              <a:t> </a:t>
            </a:r>
            <a:r>
              <a:rPr b="0" lang="en-US" sz="1700" spc="-1" strike="noStrike">
                <a:solidFill>
                  <a:srgbClr val="000000"/>
                </a:solidFill>
                <a:latin typeface="Calibri"/>
              </a:rPr>
              <a:t>	</a:t>
            </a:r>
            <a:r>
              <a:rPr b="0" lang="en-US" sz="1700" spc="-1" strike="noStrike">
                <a:solidFill>
                  <a:srgbClr val="000000"/>
                </a:solidFill>
                <a:latin typeface="Calibri"/>
              </a:rPr>
              <a:t>	</a:t>
            </a:r>
            <a:r>
              <a:rPr b="0" lang="en-US" sz="1700" spc="-1" strike="noStrike">
                <a:solidFill>
                  <a:srgbClr val="000000"/>
                </a:solidFill>
                <a:latin typeface="Calibri"/>
              </a:rPr>
              <a:t>else</a:t>
            </a:r>
            <a:endParaRPr b="0" lang="en-US" sz="1700" spc="-1" strike="noStrike">
              <a:solidFill>
                <a:srgbClr val="000000"/>
              </a:solidFill>
              <a:latin typeface="Calibri"/>
            </a:endParaRPr>
          </a:p>
          <a:p>
            <a:pPr>
              <a:lnSpc>
                <a:spcPct val="90000"/>
              </a:lnSpc>
            </a:pPr>
            <a:r>
              <a:rPr b="0" lang="en-US" sz="1700" spc="-1" strike="noStrike">
                <a:solidFill>
                  <a:srgbClr val="000000"/>
                </a:solidFill>
                <a:latin typeface="Calibri"/>
              </a:rPr>
              <a:t>	</a:t>
            </a:r>
            <a:r>
              <a:rPr b="0" lang="en-US" sz="1700" spc="-1" strike="noStrike">
                <a:solidFill>
                  <a:srgbClr val="000000"/>
                </a:solidFill>
                <a:latin typeface="Calibri"/>
              </a:rPr>
              <a:t>	</a:t>
            </a:r>
            <a:r>
              <a:rPr b="0" lang="en-US" sz="1700" spc="-1" strike="noStrike">
                <a:solidFill>
                  <a:srgbClr val="000000"/>
                </a:solidFill>
                <a:latin typeface="Calibri"/>
              </a:rPr>
              <a:t>	</a:t>
            </a:r>
            <a:r>
              <a:rPr b="0" lang="en-US" sz="1700" spc="-1" strike="noStrike">
                <a:solidFill>
                  <a:srgbClr val="000000"/>
                </a:solidFill>
                <a:latin typeface="Calibri"/>
              </a:rPr>
              <a:t>return( fib(n-1) + fib(n-2) );</a:t>
            </a:r>
            <a:endParaRPr b="0" lang="en-US" sz="1700" spc="-1" strike="noStrike">
              <a:solidFill>
                <a:srgbClr val="000000"/>
              </a:solidFill>
              <a:latin typeface="Calibri"/>
            </a:endParaRPr>
          </a:p>
          <a:p>
            <a:pPr>
              <a:lnSpc>
                <a:spcPct val="90000"/>
              </a:lnSpc>
            </a:pPr>
            <a:r>
              <a:rPr b="0" lang="en-US" sz="1700" spc="-1" strike="noStrike">
                <a:solidFill>
                  <a:srgbClr val="000000"/>
                </a:solidFill>
                <a:latin typeface="Calibri"/>
              </a:rPr>
              <a:t>	</a:t>
            </a:r>
            <a:r>
              <a:rPr b="0" lang="en-US" sz="1700" spc="-1" strike="noStrike">
                <a:solidFill>
                  <a:srgbClr val="000000"/>
                </a:solidFill>
                <a:latin typeface="Calibri"/>
              </a:rPr>
              <a:t>}</a:t>
            </a:r>
            <a:endParaRPr b="0" lang="en-US" sz="1700" spc="-1" strike="noStrike">
              <a:solidFill>
                <a:srgbClr val="000000"/>
              </a:solidFill>
              <a:latin typeface="Calibri"/>
            </a:endParaRPr>
          </a:p>
          <a:p>
            <a:pPr>
              <a:lnSpc>
                <a:spcPct val="90000"/>
              </a:lnSpc>
            </a:pPr>
            <a:endParaRPr b="0" lang="en-US" sz="17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1700" spc="-1" strike="noStrike">
                <a:solidFill>
                  <a:srgbClr val="000000"/>
                </a:solidFill>
                <a:latin typeface="Calibri"/>
              </a:rPr>
              <a:t>Also, Can be solve using loop, see page 31-33 of Book. </a:t>
            </a:r>
            <a:endParaRPr b="0" lang="en-US" sz="1700" spc="-1" strike="noStrike">
              <a:solidFill>
                <a:srgbClr val="000000"/>
              </a:solidFill>
              <a:latin typeface="Calibri"/>
            </a:endParaRPr>
          </a:p>
          <a:p>
            <a:pPr lvl="1" marL="514440" indent="-171000">
              <a:lnSpc>
                <a:spcPct val="90000"/>
              </a:lnSpc>
              <a:spcBef>
                <a:spcPts val="374"/>
              </a:spcBef>
              <a:buClr>
                <a:srgbClr val="000000"/>
              </a:buClr>
              <a:buFont typeface="Arial"/>
              <a:buChar char="•"/>
            </a:pPr>
            <a:r>
              <a:rPr b="0" lang="en-US" sz="1700" spc="-1" strike="noStrike">
                <a:solidFill>
                  <a:srgbClr val="000000"/>
                </a:solidFill>
                <a:latin typeface="TimesNewRomanPSMT"/>
              </a:rPr>
              <a:t>This solution is correct; however, it is not very efficient because each term is generated independently of all other terms</a:t>
            </a:r>
            <a:endParaRPr b="0" lang="en-US" sz="1700" spc="-1" strike="noStrike">
              <a:solidFill>
                <a:srgbClr val="000000"/>
              </a:solidFill>
              <a:latin typeface="Calibri"/>
            </a:endParaRPr>
          </a:p>
          <a:p>
            <a:pPr>
              <a:lnSpc>
                <a:spcPct val="90000"/>
              </a:lnSpc>
              <a:spcBef>
                <a:spcPts val="751"/>
              </a:spcBef>
            </a:pPr>
            <a:endParaRPr b="0" lang="en-US" sz="1700" spc="-1" strike="noStrike">
              <a:solidFill>
                <a:srgbClr val="000000"/>
              </a:solidFill>
              <a:latin typeface="Calibri"/>
            </a:endParaRPr>
          </a:p>
        </p:txBody>
      </p:sp>
      <p:sp>
        <p:nvSpPr>
          <p:cNvPr id="366" name="CustomShape 4"/>
          <p:cNvSpPr/>
          <p:nvPr/>
        </p:nvSpPr>
        <p:spPr>
          <a:xfrm flipH="1" rot="10800000">
            <a:off x="-360" y="6857640"/>
            <a:ext cx="9143640" cy="456480"/>
          </a:xfrm>
          <a:prstGeom prst="rect">
            <a:avLst/>
          </a:prstGeom>
          <a:gradFill rotWithShape="0">
            <a:gsLst>
              <a:gs pos="0">
                <a:schemeClr val="accent1"/>
              </a:gs>
              <a:gs pos="78000">
                <a:srgbClr val="000000"/>
              </a:gs>
            </a:gsLst>
            <a:lin ang="8400000"/>
          </a:gradFill>
          <a:ln>
            <a:noFill/>
          </a:ln>
        </p:spPr>
        <p:style>
          <a:lnRef idx="2">
            <a:schemeClr val="accent1">
              <a:shade val="50000"/>
            </a:schemeClr>
          </a:lnRef>
          <a:fillRef idx="1">
            <a:schemeClr val="accent1"/>
          </a:fillRef>
          <a:effectRef idx="0">
            <a:schemeClr val="accent1"/>
          </a:effectRef>
          <a:fontRef idx="minor"/>
        </p:style>
      </p:sp>
      <p:sp>
        <p:nvSpPr>
          <p:cNvPr id="367" name="CustomShape 5"/>
          <p:cNvSpPr/>
          <p:nvPr/>
        </p:nvSpPr>
        <p:spPr>
          <a:xfrm flipH="1">
            <a:off x="3028320" y="6400800"/>
            <a:ext cx="6114600" cy="456480"/>
          </a:xfrm>
          <a:prstGeom prst="rect">
            <a:avLst/>
          </a:prstGeom>
          <a:gradFill rotWithShape="0">
            <a:gsLst>
              <a:gs pos="0">
                <a:srgbClr val="000000">
                  <a:alpha val="63000"/>
                </a:srgbClr>
              </a:gs>
              <a:gs pos="100000">
                <a:schemeClr val="accent1">
                  <a:lumMod val="75000"/>
                </a:schemeClr>
              </a:gs>
            </a:gsLst>
            <a:lin ang="18600000"/>
          </a:gradFill>
          <a:ln>
            <a:noFill/>
          </a:ln>
        </p:spPr>
        <p:style>
          <a:lnRef idx="2">
            <a:schemeClr val="accent1">
              <a:shade val="50000"/>
            </a:schemeClr>
          </a:lnRef>
          <a:fillRef idx="1">
            <a:schemeClr val="accent1"/>
          </a:fillRef>
          <a:effectRef idx="0">
            <a:schemeClr val="accent1"/>
          </a:effectRef>
          <a:fontRef idx="minor"/>
        </p:style>
      </p:sp>
    </p:spTree>
  </p:cSld>
  <p:timing>
    <p:tnLst>
      <p:par>
        <p:cTn id="295" dur="indefinite" restart="never" nodeType="tmRoot">
          <p:childTnLst>
            <p:seq>
              <p:cTn id="296"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8" name="CustomShape 1"/>
          <p:cNvSpPr/>
          <p:nvPr/>
        </p:nvSpPr>
        <p:spPr>
          <a:xfrm>
            <a:off x="0" y="0"/>
            <a:ext cx="914364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69" name="TextShape 2"/>
          <p:cNvSpPr txBox="1"/>
          <p:nvPr/>
        </p:nvSpPr>
        <p:spPr>
          <a:xfrm>
            <a:off x="852120" y="502200"/>
            <a:ext cx="7265880" cy="701280"/>
          </a:xfrm>
          <a:prstGeom prst="rect">
            <a:avLst/>
          </a:prstGeom>
          <a:noFill/>
          <a:ln>
            <a:noFill/>
          </a:ln>
        </p:spPr>
        <p:txBody>
          <a:bodyPr anchor="b">
            <a:normAutofit/>
          </a:bodyPr>
          <a:p>
            <a:pPr>
              <a:lnSpc>
                <a:spcPct val="90000"/>
              </a:lnSpc>
            </a:pPr>
            <a:r>
              <a:rPr b="0" lang="en-US" sz="3500" spc="-1" strike="noStrike">
                <a:solidFill>
                  <a:srgbClr val="000000"/>
                </a:solidFill>
                <a:latin typeface="Calibri Light"/>
              </a:rPr>
              <a:t>Listing files in a directory</a:t>
            </a:r>
            <a:endParaRPr b="0" lang="en-US" sz="3500" spc="-1" strike="noStrike">
              <a:solidFill>
                <a:srgbClr val="000000"/>
              </a:solidFill>
              <a:latin typeface="Calibri"/>
            </a:endParaRPr>
          </a:p>
        </p:txBody>
      </p:sp>
      <p:sp>
        <p:nvSpPr>
          <p:cNvPr id="370" name="TextShape 3"/>
          <p:cNvSpPr txBox="1"/>
          <p:nvPr/>
        </p:nvSpPr>
        <p:spPr>
          <a:xfrm>
            <a:off x="852120" y="1676160"/>
            <a:ext cx="7265880" cy="3453840"/>
          </a:xfrm>
          <a:prstGeom prst="rect">
            <a:avLst/>
          </a:prstGeom>
          <a:noFill/>
          <a:ln>
            <a:noFill/>
          </a:ln>
        </p:spPr>
        <p:txBody>
          <a:bodyPr>
            <a:normAutofit/>
          </a:bodyPr>
          <a:p>
            <a:pPr marL="171360" indent="-171000">
              <a:lnSpc>
                <a:spcPct val="90000"/>
              </a:lnSpc>
              <a:spcBef>
                <a:spcPts val="751"/>
              </a:spcBef>
              <a:buClr>
                <a:srgbClr val="000000"/>
              </a:buClr>
              <a:buFont typeface="Arial"/>
              <a:buChar char="•"/>
            </a:pPr>
            <a:r>
              <a:rPr b="0" lang="en-US" sz="1700" spc="-1" strike="noStrike">
                <a:solidFill>
                  <a:srgbClr val="000000"/>
                </a:solidFill>
                <a:latin typeface="Calibri"/>
              </a:rPr>
              <a:t>Write a function that lists the names of all files in a folder including its subfolders.</a:t>
            </a:r>
            <a:endParaRPr b="0" lang="en-US" sz="1700" spc="-1" strike="noStrike">
              <a:solidFill>
                <a:srgbClr val="000000"/>
              </a:solidFill>
              <a:latin typeface="Calibri"/>
            </a:endParaRPr>
          </a:p>
          <a:p>
            <a:pPr>
              <a:lnSpc>
                <a:spcPct val="90000"/>
              </a:lnSpc>
              <a:spcBef>
                <a:spcPts val="751"/>
              </a:spcBef>
            </a:pPr>
            <a:endParaRPr b="0" lang="en-US" sz="17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1700" spc="-1" strike="noStrike">
                <a:solidFill>
                  <a:srgbClr val="000000"/>
                </a:solidFill>
                <a:latin typeface="Calibri"/>
              </a:rPr>
              <a:t>Use File class in Java package </a:t>
            </a:r>
            <a:r>
              <a:rPr b="0" lang="en-US" sz="1700" spc="-1" strike="noStrike">
                <a:solidFill>
                  <a:srgbClr val="000000"/>
                </a:solidFill>
                <a:latin typeface="Comic Sans MS"/>
              </a:rPr>
              <a:t>java.io</a:t>
            </a:r>
            <a:endParaRPr b="0" lang="en-US" sz="1700" spc="-1" strike="noStrike">
              <a:solidFill>
                <a:srgbClr val="000000"/>
              </a:solidFill>
              <a:latin typeface="Calibri"/>
            </a:endParaRPr>
          </a:p>
        </p:txBody>
      </p:sp>
      <p:sp>
        <p:nvSpPr>
          <p:cNvPr id="371" name="CustomShape 4"/>
          <p:cNvSpPr/>
          <p:nvPr/>
        </p:nvSpPr>
        <p:spPr>
          <a:xfrm flipH="1" rot="10800000">
            <a:off x="-360" y="6857640"/>
            <a:ext cx="9143640" cy="456480"/>
          </a:xfrm>
          <a:prstGeom prst="rect">
            <a:avLst/>
          </a:prstGeom>
          <a:gradFill rotWithShape="0">
            <a:gsLst>
              <a:gs pos="0">
                <a:schemeClr val="accent1"/>
              </a:gs>
              <a:gs pos="78000">
                <a:srgbClr val="000000"/>
              </a:gs>
            </a:gsLst>
            <a:lin ang="8400000"/>
          </a:gradFill>
          <a:ln>
            <a:noFill/>
          </a:ln>
        </p:spPr>
        <p:style>
          <a:lnRef idx="2">
            <a:schemeClr val="accent1">
              <a:shade val="50000"/>
            </a:schemeClr>
          </a:lnRef>
          <a:fillRef idx="1">
            <a:schemeClr val="accent1"/>
          </a:fillRef>
          <a:effectRef idx="0">
            <a:schemeClr val="accent1"/>
          </a:effectRef>
          <a:fontRef idx="minor"/>
        </p:style>
      </p:sp>
      <p:sp>
        <p:nvSpPr>
          <p:cNvPr id="372" name="CustomShape 5"/>
          <p:cNvSpPr/>
          <p:nvPr/>
        </p:nvSpPr>
        <p:spPr>
          <a:xfrm flipH="1">
            <a:off x="3028320" y="6400800"/>
            <a:ext cx="6114600" cy="456480"/>
          </a:xfrm>
          <a:prstGeom prst="rect">
            <a:avLst/>
          </a:prstGeom>
          <a:gradFill rotWithShape="0">
            <a:gsLst>
              <a:gs pos="0">
                <a:srgbClr val="000000">
                  <a:alpha val="63000"/>
                </a:srgbClr>
              </a:gs>
              <a:gs pos="100000">
                <a:schemeClr val="accent1">
                  <a:lumMod val="75000"/>
                </a:schemeClr>
              </a:gs>
            </a:gsLst>
            <a:lin ang="18600000"/>
          </a:gradFill>
          <a:ln>
            <a:noFill/>
          </a:ln>
        </p:spPr>
        <p:style>
          <a:lnRef idx="2">
            <a:schemeClr val="accent1">
              <a:shade val="50000"/>
            </a:schemeClr>
          </a:lnRef>
          <a:fillRef idx="1">
            <a:schemeClr val="accent1"/>
          </a:fillRef>
          <a:effectRef idx="0">
            <a:schemeClr val="accent1"/>
          </a:effectRef>
          <a:fontRef idx="minor"/>
        </p:style>
      </p:sp>
    </p:spTree>
  </p:cSld>
  <p:timing>
    <p:tnLst>
      <p:par>
        <p:cTn id="297" dur="indefinite" restart="never" nodeType="tmRoot">
          <p:childTnLst>
            <p:seq>
              <p:cTn id="29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1"/>
          <p:cNvSpPr txBox="1"/>
          <p:nvPr/>
        </p:nvSpPr>
        <p:spPr>
          <a:xfrm>
            <a:off x="628560" y="365040"/>
            <a:ext cx="7886520" cy="1325160"/>
          </a:xfrm>
          <a:prstGeom prst="rect">
            <a:avLst/>
          </a:prstGeom>
          <a:noFill/>
          <a:ln>
            <a:noFill/>
          </a:ln>
        </p:spPr>
        <p:txBody>
          <a:bodyPr anchor="ctr"/>
          <a:p>
            <a:pPr>
              <a:lnSpc>
                <a:spcPct val="90000"/>
              </a:lnSpc>
            </a:pPr>
            <a:r>
              <a:rPr b="0" lang="en-US" sz="3300" spc="-1" strike="noStrike">
                <a:solidFill>
                  <a:srgbClr val="000000"/>
                </a:solidFill>
                <a:latin typeface="Calibri Light"/>
              </a:rPr>
              <a:t>Objects</a:t>
            </a:r>
            <a:endParaRPr b="0" lang="en-US" sz="3300" spc="-1" strike="noStrike">
              <a:solidFill>
                <a:srgbClr val="000000"/>
              </a:solidFill>
              <a:latin typeface="Calibri"/>
            </a:endParaRPr>
          </a:p>
        </p:txBody>
      </p:sp>
      <p:sp>
        <p:nvSpPr>
          <p:cNvPr id="193" name="TextShape 2"/>
          <p:cNvSpPr txBox="1"/>
          <p:nvPr/>
        </p:nvSpPr>
        <p:spPr>
          <a:xfrm>
            <a:off x="628560" y="1825560"/>
            <a:ext cx="7886520" cy="4350960"/>
          </a:xfrm>
          <a:prstGeom prst="rect">
            <a:avLst/>
          </a:prstGeom>
          <a:noFill/>
          <a:ln>
            <a:noFill/>
          </a:ln>
        </p:spPr>
        <p:txBody>
          <a:bodyPr>
            <a:normAutofit/>
          </a:bodyPr>
          <a:p>
            <a:pPr marL="171360" indent="-171000">
              <a:lnSpc>
                <a:spcPct val="90000"/>
              </a:lnSpc>
              <a:spcBef>
                <a:spcPts val="751"/>
              </a:spcBef>
              <a:buClr>
                <a:srgbClr val="000000"/>
              </a:buClr>
              <a:buFont typeface="Arial"/>
              <a:buChar char="•"/>
            </a:pPr>
            <a:r>
              <a:rPr b="0" lang="en-US" sz="2100" spc="-1" strike="noStrike">
                <a:solidFill>
                  <a:srgbClr val="000000"/>
                </a:solidFill>
                <a:latin typeface="Calibri"/>
              </a:rPr>
              <a:t>In computing objects can represent real world objects that can be touched or seen. Objects in computing can also be things that we can not see or touch. For example, a bank account.</a:t>
            </a:r>
            <a:endParaRPr b="0" lang="en-US" sz="2100" spc="-1" strike="noStrike">
              <a:solidFill>
                <a:srgbClr val="000000"/>
              </a:solidFill>
              <a:latin typeface="Calibri"/>
            </a:endParaRPr>
          </a:p>
          <a:p>
            <a:pPr lvl="1" marL="514440" indent="-171000">
              <a:lnSpc>
                <a:spcPct val="90000"/>
              </a:lnSpc>
              <a:spcBef>
                <a:spcPts val="374"/>
              </a:spcBef>
              <a:buClr>
                <a:srgbClr val="000000"/>
              </a:buClr>
              <a:buFont typeface="Arial"/>
              <a:buChar char="•"/>
            </a:pPr>
            <a:r>
              <a:rPr b="0" lang="en-US" sz="1800" spc="-1" strike="noStrike">
                <a:solidFill>
                  <a:srgbClr val="000000"/>
                </a:solidFill>
                <a:latin typeface="Calibri"/>
              </a:rPr>
              <a:t>Objects are not always physical items.</a:t>
            </a:r>
            <a:endParaRPr b="0" lang="en-US" sz="1800" spc="-1" strike="noStrike">
              <a:solidFill>
                <a:srgbClr val="000000"/>
              </a:solidFill>
              <a:latin typeface="Calibri"/>
            </a:endParaRPr>
          </a:p>
          <a:p>
            <a:pPr lvl="1" marL="514440" indent="-171000">
              <a:lnSpc>
                <a:spcPct val="90000"/>
              </a:lnSpc>
              <a:spcBef>
                <a:spcPts val="374"/>
              </a:spcBef>
              <a:buClr>
                <a:srgbClr val="000000"/>
              </a:buClr>
              <a:buFont typeface="Arial"/>
              <a:buChar char="•"/>
            </a:pPr>
            <a:r>
              <a:rPr b="0" lang="en-US" sz="1800" spc="-1" strike="noStrike">
                <a:solidFill>
                  <a:srgbClr val="000000"/>
                </a:solidFill>
                <a:latin typeface="Calibri"/>
              </a:rPr>
              <a:t>Objects are not always visible items.</a:t>
            </a:r>
            <a:endParaRPr b="0" lang="en-US" sz="1800" spc="-1" strike="noStrike">
              <a:solidFill>
                <a:srgbClr val="000000"/>
              </a:solidFill>
              <a:latin typeface="Calibri"/>
            </a:endParaRPr>
          </a:p>
          <a:p>
            <a:pPr lvl="1" marL="514440" indent="-171000">
              <a:lnSpc>
                <a:spcPct val="90000"/>
              </a:lnSpc>
              <a:spcBef>
                <a:spcPts val="374"/>
              </a:spcBef>
              <a:buClr>
                <a:srgbClr val="000000"/>
              </a:buClr>
              <a:buFont typeface="Arial"/>
              <a:buChar char="•"/>
            </a:pPr>
            <a:r>
              <a:rPr b="0" lang="en-US" sz="1800" spc="-1" strike="noStrike">
                <a:solidFill>
                  <a:srgbClr val="000000"/>
                </a:solidFill>
                <a:latin typeface="Calibri"/>
              </a:rPr>
              <a:t>They have attributes. For example, balance, account number, etc.</a:t>
            </a:r>
            <a:endParaRPr b="0" lang="en-US" sz="1800" spc="-1" strike="noStrike">
              <a:solidFill>
                <a:srgbClr val="000000"/>
              </a:solidFill>
              <a:latin typeface="Calibri"/>
            </a:endParaRPr>
          </a:p>
          <a:p>
            <a:pPr lvl="1" marL="514440" indent="-171000">
              <a:lnSpc>
                <a:spcPct val="90000"/>
              </a:lnSpc>
              <a:spcBef>
                <a:spcPts val="374"/>
              </a:spcBef>
              <a:buClr>
                <a:srgbClr val="000000"/>
              </a:buClr>
              <a:buFont typeface="Arial"/>
              <a:buChar char="•"/>
            </a:pPr>
            <a:r>
              <a:rPr b="0" lang="en-US" sz="1800" spc="-1" strike="noStrike">
                <a:solidFill>
                  <a:srgbClr val="000000"/>
                </a:solidFill>
                <a:latin typeface="Calibri"/>
              </a:rPr>
              <a:t>They have behaviour. For example, deposit, withDraw, etc.</a:t>
            </a:r>
            <a:endParaRPr b="0" lang="en-US" sz="1800" spc="-1" strike="noStrike">
              <a:solidFill>
                <a:srgbClr val="000000"/>
              </a:solidFill>
              <a:latin typeface="Calibri"/>
            </a:endParaRPr>
          </a:p>
          <a:p>
            <a:pPr>
              <a:lnSpc>
                <a:spcPct val="90000"/>
              </a:lnSpc>
              <a:spcBef>
                <a:spcPts val="751"/>
              </a:spcBef>
            </a:pPr>
            <a:endParaRPr b="0" lang="en-US" sz="1800" spc="-1" strike="noStrike">
              <a:solidFill>
                <a:srgbClr val="000000"/>
              </a:solidFill>
              <a:latin typeface="Calibri"/>
            </a:endParaRPr>
          </a:p>
        </p:txBody>
      </p:sp>
      <p:sp>
        <p:nvSpPr>
          <p:cNvPr id="194" name="TextShape 3"/>
          <p:cNvSpPr txBox="1"/>
          <p:nvPr/>
        </p:nvSpPr>
        <p:spPr>
          <a:xfrm>
            <a:off x="609480" y="6462720"/>
            <a:ext cx="2844360" cy="364680"/>
          </a:xfrm>
          <a:prstGeom prst="rect">
            <a:avLst/>
          </a:prstGeom>
          <a:noFill/>
          <a:ln>
            <a:noFill/>
          </a:ln>
        </p:spPr>
        <p:txBody>
          <a:bodyPr anchor="ctr"/>
          <a:p>
            <a:pPr>
              <a:lnSpc>
                <a:spcPct val="100000"/>
              </a:lnSpc>
            </a:pPr>
            <a:r>
              <a:rPr b="0" lang="en-IE" sz="1200" spc="-1" strike="noStrike">
                <a:solidFill>
                  <a:srgbClr val="a6a6a6"/>
                </a:solidFill>
                <a:latin typeface="Fira Sans Light"/>
                <a:ea typeface="Fira Sans Light"/>
              </a:rPr>
              <a:t>05/0</a:t>
            </a:r>
            <a:r>
              <a:rPr b="0" lang="en-IE" sz="1200" spc="-1" strike="noStrike">
                <a:solidFill>
                  <a:srgbClr val="a6a6a6"/>
                </a:solidFill>
                <a:latin typeface="Fira Sans Light"/>
                <a:ea typeface="Fira Sans Light"/>
              </a:rPr>
              <a:t>2/20</a:t>
            </a:r>
            <a:r>
              <a:rPr b="0" lang="en-IE" sz="1200" spc="-1" strike="noStrike">
                <a:solidFill>
                  <a:srgbClr val="a6a6a6"/>
                </a:solidFill>
                <a:latin typeface="Fira Sans Light"/>
                <a:ea typeface="Fira Sans Light"/>
              </a:rPr>
              <a:t>18</a:t>
            </a:r>
            <a:endParaRPr b="0" lang="en-IE" sz="1200" spc="-1" strike="noStrike">
              <a:latin typeface="Times New Roman"/>
            </a:endParaRPr>
          </a:p>
        </p:txBody>
      </p:sp>
      <p:sp>
        <p:nvSpPr>
          <p:cNvPr id="195" name="TextShape 4"/>
          <p:cNvSpPr txBox="1"/>
          <p:nvPr/>
        </p:nvSpPr>
        <p:spPr>
          <a:xfrm>
            <a:off x="6458040" y="6356520"/>
            <a:ext cx="2057040" cy="364680"/>
          </a:xfrm>
          <a:prstGeom prst="rect">
            <a:avLst/>
          </a:prstGeom>
          <a:noFill/>
          <a:ln>
            <a:noFill/>
          </a:ln>
        </p:spPr>
        <p:txBody>
          <a:bodyPr anchor="ctr"/>
          <a:p>
            <a:pPr algn="r">
              <a:lnSpc>
                <a:spcPct val="100000"/>
              </a:lnSpc>
            </a:pPr>
            <a:fld id="{A6AD982C-8E0B-4DFA-9BAE-C8D7CF9B751E}" type="slidenum">
              <a:rPr b="0" lang="en-IE" sz="1200" spc="-1" strike="noStrike">
                <a:solidFill>
                  <a:srgbClr val="a8a8a8"/>
                </a:solidFill>
                <a:latin typeface="Fira Sans Light"/>
                <a:ea typeface="Fira Sans Light"/>
              </a:rPr>
              <a:t>1</a:t>
            </a:fld>
            <a:endParaRPr b="0" lang="en-IE" sz="1200" spc="-1" strike="noStrike">
              <a:latin typeface="Times New Roman"/>
            </a:endParaRPr>
          </a:p>
        </p:txBody>
      </p:sp>
    </p:spTree>
  </p:cSld>
  <p:timing>
    <p:tnLst>
      <p:par>
        <p:cTn id="23" dur="indefinite" restart="never" nodeType="tmRoot">
          <p:childTnLst>
            <p:seq>
              <p:cTn id="24" dur="indefinite" nodeType="mainSeq">
                <p:childTnLst>
                  <p:par>
                    <p:cTn id="25" fill="hold">
                      <p:stCondLst>
                        <p:cond delay="indefinite"/>
                      </p:stCondLst>
                      <p:childTnLst>
                        <p:par>
                          <p:cTn id="26" fill="hold">
                            <p:stCondLst>
                              <p:cond delay="0"/>
                            </p:stCondLst>
                            <p:childTnLst>
                              <p:par>
                                <p:cTn id="27" nodeType="clickEffect" fill="hold" presetClass="entr" presetID="1">
                                  <p:stCondLst>
                                    <p:cond delay="0"/>
                                  </p:stCondLst>
                                  <p:childTnLst>
                                    <p:set>
                                      <p:cBhvr>
                                        <p:cTn id="28" dur="1" fill="hold">
                                          <p:stCondLst>
                                            <p:cond delay="0"/>
                                          </p:stCondLst>
                                        </p:cTn>
                                        <p:tgtEl>
                                          <p:spTgt spid="193">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1">
                                  <p:stCondLst>
                                    <p:cond delay="0"/>
                                  </p:stCondLst>
                                  <p:childTnLst>
                                    <p:set>
                                      <p:cBhvr>
                                        <p:cTn id="32" dur="1" fill="hold">
                                          <p:stCondLst>
                                            <p:cond delay="0"/>
                                          </p:stCondLst>
                                        </p:cTn>
                                        <p:tgtEl>
                                          <p:spTgt spid="193">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nodeType="clickEffect" fill="hold" presetClass="entr" presetID="1">
                                  <p:stCondLst>
                                    <p:cond delay="0"/>
                                  </p:stCondLst>
                                  <p:childTnLst>
                                    <p:set>
                                      <p:cBhvr>
                                        <p:cTn id="36" dur="1" fill="hold">
                                          <p:stCondLst>
                                            <p:cond delay="0"/>
                                          </p:stCondLst>
                                        </p:cTn>
                                        <p:tgtEl>
                                          <p:spTgt spid="193">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nodeType="clickEffect" fill="hold" presetClass="entr" presetID="1">
                                  <p:stCondLst>
                                    <p:cond delay="0"/>
                                  </p:stCondLst>
                                  <p:childTnLst>
                                    <p:set>
                                      <p:cBhvr>
                                        <p:cTn id="40" dur="1" fill="hold">
                                          <p:stCondLst>
                                            <p:cond delay="0"/>
                                          </p:stCondLst>
                                        </p:cTn>
                                        <p:tgtEl>
                                          <p:spTgt spid="193">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3" name="CustomShape 1"/>
          <p:cNvSpPr/>
          <p:nvPr/>
        </p:nvSpPr>
        <p:spPr>
          <a:xfrm>
            <a:off x="0" y="0"/>
            <a:ext cx="914364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74" name="TextShape 2"/>
          <p:cNvSpPr txBox="1"/>
          <p:nvPr/>
        </p:nvSpPr>
        <p:spPr>
          <a:xfrm>
            <a:off x="852120" y="502200"/>
            <a:ext cx="7265880" cy="701280"/>
          </a:xfrm>
          <a:prstGeom prst="rect">
            <a:avLst/>
          </a:prstGeom>
          <a:noFill/>
          <a:ln>
            <a:noFill/>
          </a:ln>
        </p:spPr>
        <p:txBody>
          <a:bodyPr anchor="b">
            <a:normAutofit/>
          </a:bodyPr>
          <a:p>
            <a:pPr>
              <a:lnSpc>
                <a:spcPct val="90000"/>
              </a:lnSpc>
            </a:pPr>
            <a:r>
              <a:rPr b="0" lang="en-US" sz="3500" spc="-1" strike="noStrike">
                <a:solidFill>
                  <a:srgbClr val="000000"/>
                </a:solidFill>
                <a:latin typeface="Calibri Light"/>
              </a:rPr>
              <a:t>Listing files in a directory</a:t>
            </a:r>
            <a:endParaRPr b="0" lang="en-US" sz="3500" spc="-1" strike="noStrike">
              <a:solidFill>
                <a:srgbClr val="000000"/>
              </a:solidFill>
              <a:latin typeface="Calibri"/>
            </a:endParaRPr>
          </a:p>
        </p:txBody>
      </p:sp>
      <p:sp>
        <p:nvSpPr>
          <p:cNvPr id="375" name="CustomShape 3"/>
          <p:cNvSpPr/>
          <p:nvPr/>
        </p:nvSpPr>
        <p:spPr>
          <a:xfrm flipH="1" rot="10800000">
            <a:off x="-360" y="6857640"/>
            <a:ext cx="9143640" cy="456480"/>
          </a:xfrm>
          <a:prstGeom prst="rect">
            <a:avLst/>
          </a:prstGeom>
          <a:gradFill rotWithShape="0">
            <a:gsLst>
              <a:gs pos="0">
                <a:schemeClr val="accent1"/>
              </a:gs>
              <a:gs pos="78000">
                <a:srgbClr val="000000"/>
              </a:gs>
            </a:gsLst>
            <a:lin ang="8400000"/>
          </a:gradFill>
          <a:ln>
            <a:noFill/>
          </a:ln>
        </p:spPr>
        <p:style>
          <a:lnRef idx="2">
            <a:schemeClr val="accent1">
              <a:shade val="50000"/>
            </a:schemeClr>
          </a:lnRef>
          <a:fillRef idx="1">
            <a:schemeClr val="accent1"/>
          </a:fillRef>
          <a:effectRef idx="0">
            <a:schemeClr val="accent1"/>
          </a:effectRef>
          <a:fontRef idx="minor"/>
        </p:style>
      </p:sp>
      <p:sp>
        <p:nvSpPr>
          <p:cNvPr id="376" name="CustomShape 4"/>
          <p:cNvSpPr/>
          <p:nvPr/>
        </p:nvSpPr>
        <p:spPr>
          <a:xfrm flipH="1">
            <a:off x="3028320" y="6400800"/>
            <a:ext cx="6114600" cy="456480"/>
          </a:xfrm>
          <a:prstGeom prst="rect">
            <a:avLst/>
          </a:prstGeom>
          <a:gradFill rotWithShape="0">
            <a:gsLst>
              <a:gs pos="0">
                <a:srgbClr val="000000">
                  <a:alpha val="63000"/>
                </a:srgbClr>
              </a:gs>
              <a:gs pos="100000">
                <a:schemeClr val="accent1">
                  <a:lumMod val="75000"/>
                </a:schemeClr>
              </a:gs>
            </a:gsLst>
            <a:lin ang="18600000"/>
          </a:gradFill>
          <a:ln>
            <a:noFill/>
          </a:ln>
        </p:spPr>
        <p:style>
          <a:lnRef idx="2">
            <a:schemeClr val="accent1">
              <a:shade val="50000"/>
            </a:schemeClr>
          </a:lnRef>
          <a:fillRef idx="1">
            <a:schemeClr val="accent1"/>
          </a:fillRef>
          <a:effectRef idx="0">
            <a:schemeClr val="accent1"/>
          </a:effectRef>
          <a:fontRef idx="minor"/>
        </p:style>
      </p:sp>
      <p:pic>
        <p:nvPicPr>
          <p:cNvPr id="377" name="" descr=""/>
          <p:cNvPicPr/>
          <p:nvPr/>
        </p:nvPicPr>
        <p:blipFill>
          <a:blip r:embed="rId1"/>
          <a:stretch/>
        </p:blipFill>
        <p:spPr>
          <a:xfrm>
            <a:off x="1117800" y="1276920"/>
            <a:ext cx="6718320" cy="5460840"/>
          </a:xfrm>
          <a:prstGeom prst="rect">
            <a:avLst/>
          </a:prstGeom>
          <a:ln>
            <a:noFill/>
          </a:ln>
        </p:spPr>
      </p:pic>
    </p:spTree>
  </p:cSld>
  <p:timing>
    <p:tnLst>
      <p:par>
        <p:cTn id="299" dur="indefinite" restart="never" nodeType="tmRoot">
          <p:childTnLst>
            <p:seq>
              <p:cTn id="300" dur="indefinite"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8" name="CustomShape 1"/>
          <p:cNvSpPr/>
          <p:nvPr/>
        </p:nvSpPr>
        <p:spPr>
          <a:xfrm>
            <a:off x="0" y="0"/>
            <a:ext cx="914364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79" name="TextShape 2"/>
          <p:cNvSpPr txBox="1"/>
          <p:nvPr/>
        </p:nvSpPr>
        <p:spPr>
          <a:xfrm>
            <a:off x="628560" y="1472400"/>
            <a:ext cx="7265880" cy="3453840"/>
          </a:xfrm>
          <a:prstGeom prst="rect">
            <a:avLst/>
          </a:prstGeom>
          <a:noFill/>
          <a:ln>
            <a:noFill/>
          </a:ln>
        </p:spPr>
        <p:txBody>
          <a:bodyPr>
            <a:normAutofit/>
          </a:bodyPr>
          <a:p>
            <a:pPr>
              <a:lnSpc>
                <a:spcPct val="90000"/>
              </a:lnSpc>
              <a:spcAft>
                <a:spcPts val="601"/>
              </a:spcAft>
            </a:pPr>
            <a:r>
              <a:rPr b="0" lang="en-US" sz="1700" spc="-1" strike="noStrike">
                <a:solidFill>
                  <a:srgbClr val="000000"/>
                </a:solidFill>
                <a:latin typeface="Calibri"/>
              </a:rPr>
              <a:t>static void listFiles(File dir){</a:t>
            </a:r>
            <a:endParaRPr b="0" lang="en-US" sz="1700" spc="-1" strike="noStrike">
              <a:solidFill>
                <a:srgbClr val="000000"/>
              </a:solidFill>
              <a:latin typeface="Calibri"/>
            </a:endParaRPr>
          </a:p>
          <a:p>
            <a:pPr>
              <a:lnSpc>
                <a:spcPct val="90000"/>
              </a:lnSpc>
              <a:spcAft>
                <a:spcPts val="601"/>
              </a:spcAft>
            </a:pPr>
            <a:r>
              <a:rPr b="0" lang="en-US" sz="1700" spc="-1" strike="noStrike">
                <a:solidFill>
                  <a:srgbClr val="000000"/>
                </a:solidFill>
                <a:latin typeface="Calibri"/>
              </a:rPr>
              <a:t>	</a:t>
            </a:r>
            <a:r>
              <a:rPr b="0" lang="en-US" sz="1700" spc="-1" strike="noStrike">
                <a:solidFill>
                  <a:srgbClr val="000000"/>
                </a:solidFill>
                <a:latin typeface="Calibri"/>
              </a:rPr>
              <a:t>File[] files = dir.listFiles();</a:t>
            </a:r>
            <a:endParaRPr b="0" lang="en-US" sz="1700" spc="-1" strike="noStrike">
              <a:solidFill>
                <a:srgbClr val="000000"/>
              </a:solidFill>
              <a:latin typeface="Calibri"/>
            </a:endParaRPr>
          </a:p>
          <a:p>
            <a:pPr>
              <a:lnSpc>
                <a:spcPct val="90000"/>
              </a:lnSpc>
              <a:spcAft>
                <a:spcPts val="601"/>
              </a:spcAft>
            </a:pPr>
            <a:r>
              <a:rPr b="0" lang="en-US" sz="1700" spc="-1" strike="noStrike">
                <a:solidFill>
                  <a:srgbClr val="000000"/>
                </a:solidFill>
                <a:latin typeface="Calibri"/>
              </a:rPr>
              <a:t>	</a:t>
            </a:r>
            <a:r>
              <a:rPr b="0" lang="en-US" sz="1700" spc="-1" strike="noStrike">
                <a:solidFill>
                  <a:srgbClr val="000000"/>
                </a:solidFill>
                <a:latin typeface="Calibri"/>
              </a:rPr>
              <a:t>if(files != null){</a:t>
            </a:r>
            <a:endParaRPr b="0" lang="en-US" sz="1700" spc="-1" strike="noStrike">
              <a:solidFill>
                <a:srgbClr val="000000"/>
              </a:solidFill>
              <a:latin typeface="Calibri"/>
            </a:endParaRPr>
          </a:p>
          <a:p>
            <a:pPr>
              <a:lnSpc>
                <a:spcPct val="90000"/>
              </a:lnSpc>
              <a:spcAft>
                <a:spcPts val="601"/>
              </a:spcAft>
            </a:pPr>
            <a:r>
              <a:rPr b="0" lang="en-US" sz="1700" spc="-1" strike="noStrike">
                <a:solidFill>
                  <a:srgbClr val="000000"/>
                </a:solidFill>
                <a:latin typeface="Calibri"/>
              </a:rPr>
              <a:t>	</a:t>
            </a:r>
            <a:r>
              <a:rPr b="0" lang="en-US" sz="1700" spc="-1" strike="noStrike">
                <a:solidFill>
                  <a:srgbClr val="000000"/>
                </a:solidFill>
                <a:latin typeface="Calibri"/>
              </a:rPr>
              <a:t>	</a:t>
            </a:r>
            <a:r>
              <a:rPr b="0" lang="en-US" sz="1700" spc="-1" strike="noStrike">
                <a:solidFill>
                  <a:srgbClr val="000000"/>
                </a:solidFill>
                <a:latin typeface="Calibri"/>
              </a:rPr>
              <a:t>for(File f : files) {</a:t>
            </a:r>
            <a:endParaRPr b="0" lang="en-US" sz="1700" spc="-1" strike="noStrike">
              <a:solidFill>
                <a:srgbClr val="000000"/>
              </a:solidFill>
              <a:latin typeface="Calibri"/>
            </a:endParaRPr>
          </a:p>
          <a:p>
            <a:pPr>
              <a:lnSpc>
                <a:spcPct val="90000"/>
              </a:lnSpc>
              <a:spcAft>
                <a:spcPts val="601"/>
              </a:spcAft>
            </a:pPr>
            <a:r>
              <a:rPr b="1" lang="en-US" sz="1700" spc="-1" strike="noStrike">
                <a:solidFill>
                  <a:srgbClr val="000000"/>
                </a:solidFill>
                <a:latin typeface="Calibri"/>
              </a:rPr>
              <a:t>	</a:t>
            </a:r>
            <a:r>
              <a:rPr b="1" lang="en-US" sz="1700" spc="-1" strike="noStrike">
                <a:solidFill>
                  <a:srgbClr val="000000"/>
                </a:solidFill>
                <a:latin typeface="Calibri"/>
              </a:rPr>
              <a:t>	</a:t>
            </a:r>
            <a:r>
              <a:rPr b="1" lang="en-US" sz="1700" spc="-1" strike="noStrike">
                <a:solidFill>
                  <a:srgbClr val="000000"/>
                </a:solidFill>
                <a:latin typeface="Calibri"/>
              </a:rPr>
              <a:t>	</a:t>
            </a:r>
            <a:r>
              <a:rPr b="1" lang="en-US" sz="1700" spc="-1" strike="noStrike">
                <a:solidFill>
                  <a:srgbClr val="000000"/>
                </a:solidFill>
                <a:latin typeface="Calibri"/>
              </a:rPr>
              <a:t>if(f.isDirectory()) </a:t>
            </a:r>
            <a:r>
              <a:rPr b="0" lang="en-US" sz="1700" spc="-1" strike="noStrike">
                <a:solidFill>
                  <a:srgbClr val="000000"/>
                </a:solidFill>
                <a:latin typeface="Calibri"/>
              </a:rPr>
              <a:t>//recursive call here</a:t>
            </a:r>
            <a:endParaRPr b="0" lang="en-US" sz="1700" spc="-1" strike="noStrike">
              <a:solidFill>
                <a:srgbClr val="000000"/>
              </a:solidFill>
              <a:latin typeface="Calibri"/>
            </a:endParaRPr>
          </a:p>
          <a:p>
            <a:pPr>
              <a:lnSpc>
                <a:spcPct val="90000"/>
              </a:lnSpc>
              <a:spcAft>
                <a:spcPts val="601"/>
              </a:spcAft>
            </a:pPr>
            <a:r>
              <a:rPr b="1" lang="en-US" sz="1700" spc="-1" strike="noStrike">
                <a:solidFill>
                  <a:srgbClr val="000000"/>
                </a:solidFill>
                <a:latin typeface="Calibri"/>
              </a:rPr>
              <a:t>	</a:t>
            </a:r>
            <a:r>
              <a:rPr b="1" lang="en-US" sz="1700" spc="-1" strike="noStrike">
                <a:solidFill>
                  <a:srgbClr val="000000"/>
                </a:solidFill>
                <a:latin typeface="Calibri"/>
              </a:rPr>
              <a:t>	</a:t>
            </a:r>
            <a:r>
              <a:rPr b="1" lang="en-US" sz="1700" spc="-1" strike="noStrike">
                <a:solidFill>
                  <a:srgbClr val="000000"/>
                </a:solidFill>
                <a:latin typeface="Calibri"/>
              </a:rPr>
              <a:t>	</a:t>
            </a:r>
            <a:r>
              <a:rPr b="1" lang="en-US" sz="1700" spc="-1" strike="noStrike">
                <a:solidFill>
                  <a:srgbClr val="000000"/>
                </a:solidFill>
                <a:latin typeface="Calibri"/>
              </a:rPr>
              <a:t>	</a:t>
            </a:r>
            <a:r>
              <a:rPr b="1" lang="en-US" sz="1700" spc="-1" strike="noStrike">
                <a:solidFill>
                  <a:srgbClr val="000000"/>
                </a:solidFill>
                <a:latin typeface="Calibri"/>
              </a:rPr>
              <a:t>listFiles(f);</a:t>
            </a:r>
            <a:endParaRPr b="0" lang="en-US" sz="1700" spc="-1" strike="noStrike">
              <a:solidFill>
                <a:srgbClr val="000000"/>
              </a:solidFill>
              <a:latin typeface="Calibri"/>
            </a:endParaRPr>
          </a:p>
          <a:p>
            <a:pPr>
              <a:lnSpc>
                <a:spcPct val="90000"/>
              </a:lnSpc>
              <a:spcAft>
                <a:spcPts val="601"/>
              </a:spcAft>
            </a:pPr>
            <a:r>
              <a:rPr b="1" lang="en-US" sz="1700" spc="-1" strike="noStrike">
                <a:solidFill>
                  <a:srgbClr val="000000"/>
                </a:solidFill>
                <a:latin typeface="Calibri"/>
              </a:rPr>
              <a:t>	</a:t>
            </a:r>
            <a:r>
              <a:rPr b="1" lang="en-US" sz="1700" spc="-1" strike="noStrike">
                <a:solidFill>
                  <a:srgbClr val="000000"/>
                </a:solidFill>
                <a:latin typeface="Calibri"/>
              </a:rPr>
              <a:t>	</a:t>
            </a:r>
            <a:r>
              <a:rPr b="1" lang="en-US" sz="1700" spc="-1" strike="noStrike">
                <a:solidFill>
                  <a:srgbClr val="000000"/>
                </a:solidFill>
                <a:latin typeface="Calibri"/>
              </a:rPr>
              <a:t>	</a:t>
            </a:r>
            <a:r>
              <a:rPr b="0" lang="en-US" sz="1700" spc="-1" strike="noStrike">
                <a:solidFill>
                  <a:srgbClr val="000000"/>
                </a:solidFill>
                <a:latin typeface="Calibri"/>
              </a:rPr>
              <a:t>else //print name of file</a:t>
            </a:r>
            <a:endParaRPr b="0" lang="en-US" sz="1700" spc="-1" strike="noStrike">
              <a:solidFill>
                <a:srgbClr val="000000"/>
              </a:solidFill>
              <a:latin typeface="Calibri"/>
            </a:endParaRPr>
          </a:p>
          <a:p>
            <a:pPr>
              <a:lnSpc>
                <a:spcPct val="90000"/>
              </a:lnSpc>
              <a:spcAft>
                <a:spcPts val="601"/>
              </a:spcAft>
            </a:pPr>
            <a:r>
              <a:rPr b="0" lang="en-US" sz="1700" spc="-1" strike="noStrike">
                <a:solidFill>
                  <a:srgbClr val="000000"/>
                </a:solidFill>
                <a:latin typeface="Calibri"/>
              </a:rPr>
              <a:t>	</a:t>
            </a:r>
            <a:r>
              <a:rPr b="0" lang="en-US" sz="1700" spc="-1" strike="noStrike">
                <a:solidFill>
                  <a:srgbClr val="000000"/>
                </a:solidFill>
                <a:latin typeface="Calibri"/>
              </a:rPr>
              <a:t>	</a:t>
            </a:r>
            <a:r>
              <a:rPr b="0" lang="en-US" sz="1700" spc="-1" strike="noStrike">
                <a:solidFill>
                  <a:srgbClr val="000000"/>
                </a:solidFill>
                <a:latin typeface="Calibri"/>
              </a:rPr>
              <a:t>	</a:t>
            </a:r>
            <a:r>
              <a:rPr b="0" lang="en-US" sz="1700" spc="-1" strike="noStrike">
                <a:solidFill>
                  <a:srgbClr val="000000"/>
                </a:solidFill>
                <a:latin typeface="Calibri"/>
              </a:rPr>
              <a:t>	</a:t>
            </a:r>
            <a:r>
              <a:rPr b="0" lang="en-US" sz="1700" spc="-1" strike="noStrike">
                <a:solidFill>
                  <a:srgbClr val="000000"/>
                </a:solidFill>
                <a:latin typeface="Calibri"/>
              </a:rPr>
              <a:t>System.out.println(f.getName());</a:t>
            </a:r>
            <a:endParaRPr b="0" lang="en-US" sz="1700" spc="-1" strike="noStrike">
              <a:solidFill>
                <a:srgbClr val="000000"/>
              </a:solidFill>
              <a:latin typeface="Calibri"/>
            </a:endParaRPr>
          </a:p>
          <a:p>
            <a:pPr>
              <a:lnSpc>
                <a:spcPct val="90000"/>
              </a:lnSpc>
              <a:spcAft>
                <a:spcPts val="601"/>
              </a:spcAft>
            </a:pPr>
            <a:r>
              <a:rPr b="0" lang="en-US" sz="1700" spc="-1" strike="noStrike">
                <a:solidFill>
                  <a:srgbClr val="000000"/>
                </a:solidFill>
                <a:latin typeface="Calibri"/>
              </a:rPr>
              <a:t>	</a:t>
            </a:r>
            <a:r>
              <a:rPr b="0" lang="en-US" sz="1700" spc="-1" strike="noStrike">
                <a:solidFill>
                  <a:srgbClr val="000000"/>
                </a:solidFill>
                <a:latin typeface="Calibri"/>
              </a:rPr>
              <a:t>	</a:t>
            </a:r>
            <a:r>
              <a:rPr b="0" lang="en-US" sz="1700" spc="-1" strike="noStrike">
                <a:solidFill>
                  <a:srgbClr val="000000"/>
                </a:solidFill>
                <a:latin typeface="Calibri"/>
              </a:rPr>
              <a:t>}</a:t>
            </a:r>
            <a:endParaRPr b="0" lang="en-US" sz="1700" spc="-1" strike="noStrike">
              <a:solidFill>
                <a:srgbClr val="000000"/>
              </a:solidFill>
              <a:latin typeface="Calibri"/>
            </a:endParaRPr>
          </a:p>
          <a:p>
            <a:pPr>
              <a:lnSpc>
                <a:spcPct val="90000"/>
              </a:lnSpc>
              <a:spcAft>
                <a:spcPts val="601"/>
              </a:spcAft>
            </a:pPr>
            <a:r>
              <a:rPr b="0" lang="en-US" sz="1700" spc="-1" strike="noStrike">
                <a:solidFill>
                  <a:srgbClr val="000000"/>
                </a:solidFill>
                <a:latin typeface="Calibri"/>
              </a:rPr>
              <a:t>	</a:t>
            </a:r>
            <a:r>
              <a:rPr b="0" lang="en-US" sz="1700" spc="-1" strike="noStrike">
                <a:solidFill>
                  <a:srgbClr val="000000"/>
                </a:solidFill>
                <a:latin typeface="Calibri"/>
              </a:rPr>
              <a:t>}</a:t>
            </a:r>
            <a:endParaRPr b="0" lang="en-US" sz="1700" spc="-1" strike="noStrike">
              <a:solidFill>
                <a:srgbClr val="000000"/>
              </a:solidFill>
              <a:latin typeface="Calibri"/>
            </a:endParaRPr>
          </a:p>
          <a:p>
            <a:pPr>
              <a:lnSpc>
                <a:spcPct val="90000"/>
              </a:lnSpc>
              <a:spcAft>
                <a:spcPts val="601"/>
              </a:spcAft>
            </a:pPr>
            <a:r>
              <a:rPr b="0" lang="en-US" sz="1700" spc="-1" strike="noStrike">
                <a:solidFill>
                  <a:srgbClr val="000000"/>
                </a:solidFill>
                <a:latin typeface="Calibri"/>
              </a:rPr>
              <a:t>}</a:t>
            </a:r>
            <a:endParaRPr b="0" lang="en-US" sz="1700" spc="-1" strike="noStrike">
              <a:solidFill>
                <a:srgbClr val="000000"/>
              </a:solidFill>
              <a:latin typeface="Calibri"/>
            </a:endParaRPr>
          </a:p>
        </p:txBody>
      </p:sp>
      <p:sp>
        <p:nvSpPr>
          <p:cNvPr id="380" name="CustomShape 3"/>
          <p:cNvSpPr/>
          <p:nvPr/>
        </p:nvSpPr>
        <p:spPr>
          <a:xfrm flipH="1" rot="10800000">
            <a:off x="-360" y="6857640"/>
            <a:ext cx="9143640" cy="456480"/>
          </a:xfrm>
          <a:prstGeom prst="rect">
            <a:avLst/>
          </a:prstGeom>
          <a:gradFill rotWithShape="0">
            <a:gsLst>
              <a:gs pos="0">
                <a:schemeClr val="accent1"/>
              </a:gs>
              <a:gs pos="78000">
                <a:srgbClr val="000000"/>
              </a:gs>
            </a:gsLst>
            <a:lin ang="8400000"/>
          </a:gradFill>
          <a:ln>
            <a:noFill/>
          </a:ln>
        </p:spPr>
        <p:style>
          <a:lnRef idx="2">
            <a:schemeClr val="accent1">
              <a:shade val="50000"/>
            </a:schemeClr>
          </a:lnRef>
          <a:fillRef idx="1">
            <a:schemeClr val="accent1"/>
          </a:fillRef>
          <a:effectRef idx="0">
            <a:schemeClr val="accent1"/>
          </a:effectRef>
          <a:fontRef idx="minor"/>
        </p:style>
      </p:sp>
      <p:sp>
        <p:nvSpPr>
          <p:cNvPr id="381" name="CustomShape 4"/>
          <p:cNvSpPr/>
          <p:nvPr/>
        </p:nvSpPr>
        <p:spPr>
          <a:xfrm flipH="1">
            <a:off x="3028320" y="6400800"/>
            <a:ext cx="6114600" cy="456480"/>
          </a:xfrm>
          <a:prstGeom prst="rect">
            <a:avLst/>
          </a:prstGeom>
          <a:gradFill rotWithShape="0">
            <a:gsLst>
              <a:gs pos="0">
                <a:srgbClr val="000000">
                  <a:alpha val="63000"/>
                </a:srgbClr>
              </a:gs>
              <a:gs pos="100000">
                <a:schemeClr val="accent1">
                  <a:lumMod val="75000"/>
                </a:schemeClr>
              </a:gs>
            </a:gsLst>
            <a:lin ang="18600000"/>
          </a:gradFill>
          <a:ln>
            <a:noFill/>
          </a:ln>
        </p:spPr>
        <p:style>
          <a:lnRef idx="2">
            <a:schemeClr val="accent1">
              <a:shade val="50000"/>
            </a:schemeClr>
          </a:lnRef>
          <a:fillRef idx="1">
            <a:schemeClr val="accent1"/>
          </a:fillRef>
          <a:effectRef idx="0">
            <a:schemeClr val="accent1"/>
          </a:effectRef>
          <a:fontRef idx="minor"/>
        </p:style>
      </p:sp>
      <p:sp>
        <p:nvSpPr>
          <p:cNvPr id="382" name="TextShape 5"/>
          <p:cNvSpPr txBox="1"/>
          <p:nvPr/>
        </p:nvSpPr>
        <p:spPr>
          <a:xfrm>
            <a:off x="628560" y="365040"/>
            <a:ext cx="7886520" cy="619920"/>
          </a:xfrm>
          <a:prstGeom prst="rect">
            <a:avLst/>
          </a:prstGeom>
          <a:noFill/>
          <a:ln>
            <a:noFill/>
          </a:ln>
        </p:spPr>
        <p:txBody>
          <a:bodyPr anchor="b">
            <a:normAutofit/>
          </a:bodyPr>
          <a:p>
            <a:pPr>
              <a:lnSpc>
                <a:spcPct val="90000"/>
              </a:lnSpc>
            </a:pPr>
            <a:r>
              <a:rPr b="0" lang="en-US" sz="3500" spc="-1" strike="noStrike">
                <a:solidFill>
                  <a:srgbClr val="000000"/>
                </a:solidFill>
                <a:latin typeface="Calibri Light"/>
              </a:rPr>
              <a:t>Listing files in a directory</a:t>
            </a:r>
            <a:endParaRPr b="0" lang="en-US" sz="3500" spc="-1" strike="noStrike">
              <a:solidFill>
                <a:srgbClr val="000000"/>
              </a:solidFill>
              <a:latin typeface="Calibri"/>
            </a:endParaRPr>
          </a:p>
        </p:txBody>
      </p:sp>
    </p:spTree>
  </p:cSld>
  <p:timing>
    <p:tnLst>
      <p:par>
        <p:cTn id="301" dur="indefinite" restart="never" nodeType="tmRoot">
          <p:childTnLst>
            <p:seq>
              <p:cTn id="302" dur="indefinite"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3" name="CustomShape 1"/>
          <p:cNvSpPr/>
          <p:nvPr/>
        </p:nvSpPr>
        <p:spPr>
          <a:xfrm>
            <a:off x="0" y="0"/>
            <a:ext cx="914364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84" name="TextShape 2"/>
          <p:cNvSpPr txBox="1"/>
          <p:nvPr/>
        </p:nvSpPr>
        <p:spPr>
          <a:xfrm>
            <a:off x="852120" y="502200"/>
            <a:ext cx="7265880" cy="1106640"/>
          </a:xfrm>
          <a:prstGeom prst="rect">
            <a:avLst/>
          </a:prstGeom>
          <a:noFill/>
          <a:ln>
            <a:noFill/>
          </a:ln>
        </p:spPr>
        <p:txBody>
          <a:bodyPr anchor="b">
            <a:normAutofit/>
          </a:bodyPr>
          <a:p>
            <a:pPr>
              <a:lnSpc>
                <a:spcPct val="90000"/>
              </a:lnSpc>
            </a:pPr>
            <a:r>
              <a:rPr b="0" lang="en-US" sz="3500" spc="-1" strike="noStrike">
                <a:solidFill>
                  <a:srgbClr val="000000"/>
                </a:solidFill>
                <a:latin typeface="Calibri Light"/>
              </a:rPr>
              <a:t>Recursion over sequences</a:t>
            </a:r>
            <a:br/>
            <a:endParaRPr b="0" lang="en-US" sz="3500" spc="-1" strike="noStrike">
              <a:solidFill>
                <a:srgbClr val="000000"/>
              </a:solidFill>
              <a:latin typeface="Calibri"/>
            </a:endParaRPr>
          </a:p>
        </p:txBody>
      </p:sp>
      <p:sp>
        <p:nvSpPr>
          <p:cNvPr id="385" name="TextShape 3"/>
          <p:cNvSpPr txBox="1"/>
          <p:nvPr/>
        </p:nvSpPr>
        <p:spPr>
          <a:xfrm>
            <a:off x="852120" y="1553400"/>
            <a:ext cx="7265880" cy="3453840"/>
          </a:xfrm>
          <a:prstGeom prst="rect">
            <a:avLst/>
          </a:prstGeom>
          <a:noFill/>
          <a:ln>
            <a:noFill/>
          </a:ln>
        </p:spPr>
        <p:txBody>
          <a:bodyPr>
            <a:normAutofit/>
          </a:bodyPr>
          <a:p>
            <a:pPr marL="171360" indent="-171000">
              <a:lnSpc>
                <a:spcPct val="90000"/>
              </a:lnSpc>
              <a:spcBef>
                <a:spcPts val="751"/>
              </a:spcBef>
              <a:buClr>
                <a:srgbClr val="000000"/>
              </a:buClr>
              <a:buFont typeface="Arial"/>
              <a:buChar char="•"/>
            </a:pPr>
            <a:r>
              <a:rPr b="0" lang="en-US" sz="1700" spc="-1" strike="noStrike">
                <a:solidFill>
                  <a:srgbClr val="000000"/>
                </a:solidFill>
                <a:latin typeface="Calibri"/>
              </a:rPr>
              <a:t>In the case of a sequence there are N terms to iterate over. </a:t>
            </a:r>
            <a:endParaRPr b="0" lang="en-US" sz="17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1700" spc="-1" strike="noStrike">
                <a:solidFill>
                  <a:srgbClr val="000000"/>
                </a:solidFill>
                <a:latin typeface="Calibri"/>
              </a:rPr>
              <a:t>Usually, we process all of these terms left-to-right starting at index 0, the first term. </a:t>
            </a:r>
            <a:endParaRPr b="0" lang="en-US" sz="17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1700" spc="-1" strike="noStrike">
                <a:solidFill>
                  <a:srgbClr val="000000"/>
                </a:solidFill>
                <a:latin typeface="Calibri"/>
              </a:rPr>
              <a:t>Therefore, the base case or terminating condition is reached when the given index value is N. </a:t>
            </a:r>
            <a:endParaRPr b="0" lang="en-US" sz="17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1700" spc="-1" strike="noStrike">
                <a:solidFill>
                  <a:srgbClr val="000000"/>
                </a:solidFill>
                <a:latin typeface="Calibri"/>
              </a:rPr>
              <a:t>The successor of the current term is always index + 1. </a:t>
            </a:r>
            <a:endParaRPr b="0" lang="en-US" sz="17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1700" spc="-1" strike="noStrike">
                <a:solidFill>
                  <a:srgbClr val="000000"/>
                </a:solidFill>
                <a:latin typeface="Calibri"/>
              </a:rPr>
              <a:t>A simple function that displays the values in an array is given on next slide. </a:t>
            </a:r>
            <a:endParaRPr b="0" lang="en-US" sz="1700" spc="-1" strike="noStrike">
              <a:solidFill>
                <a:srgbClr val="000000"/>
              </a:solidFill>
              <a:latin typeface="Calibri"/>
            </a:endParaRPr>
          </a:p>
        </p:txBody>
      </p:sp>
      <p:sp>
        <p:nvSpPr>
          <p:cNvPr id="386" name="CustomShape 4"/>
          <p:cNvSpPr/>
          <p:nvPr/>
        </p:nvSpPr>
        <p:spPr>
          <a:xfrm flipH="1" rot="10800000">
            <a:off x="-360" y="6857640"/>
            <a:ext cx="9143640" cy="456480"/>
          </a:xfrm>
          <a:prstGeom prst="rect">
            <a:avLst/>
          </a:prstGeom>
          <a:gradFill rotWithShape="0">
            <a:gsLst>
              <a:gs pos="0">
                <a:schemeClr val="accent1"/>
              </a:gs>
              <a:gs pos="78000">
                <a:srgbClr val="000000"/>
              </a:gs>
            </a:gsLst>
            <a:lin ang="8400000"/>
          </a:gradFill>
          <a:ln>
            <a:noFill/>
          </a:ln>
        </p:spPr>
        <p:style>
          <a:lnRef idx="2">
            <a:schemeClr val="accent1">
              <a:shade val="50000"/>
            </a:schemeClr>
          </a:lnRef>
          <a:fillRef idx="1">
            <a:schemeClr val="accent1"/>
          </a:fillRef>
          <a:effectRef idx="0">
            <a:schemeClr val="accent1"/>
          </a:effectRef>
          <a:fontRef idx="minor"/>
        </p:style>
      </p:sp>
      <p:sp>
        <p:nvSpPr>
          <p:cNvPr id="387" name="CustomShape 5"/>
          <p:cNvSpPr/>
          <p:nvPr/>
        </p:nvSpPr>
        <p:spPr>
          <a:xfrm flipH="1">
            <a:off x="3028320" y="6400800"/>
            <a:ext cx="6114600" cy="456480"/>
          </a:xfrm>
          <a:prstGeom prst="rect">
            <a:avLst/>
          </a:prstGeom>
          <a:gradFill rotWithShape="0">
            <a:gsLst>
              <a:gs pos="0">
                <a:srgbClr val="000000">
                  <a:alpha val="63000"/>
                </a:srgbClr>
              </a:gs>
              <a:gs pos="100000">
                <a:schemeClr val="accent1">
                  <a:lumMod val="75000"/>
                </a:schemeClr>
              </a:gs>
            </a:gsLst>
            <a:lin ang="18600000"/>
          </a:gradFill>
          <a:ln>
            <a:noFill/>
          </a:ln>
        </p:spPr>
        <p:style>
          <a:lnRef idx="2">
            <a:schemeClr val="accent1">
              <a:shade val="50000"/>
            </a:schemeClr>
          </a:lnRef>
          <a:fillRef idx="1">
            <a:schemeClr val="accent1"/>
          </a:fillRef>
          <a:effectRef idx="0">
            <a:schemeClr val="accent1"/>
          </a:effectRef>
          <a:fontRef idx="minor"/>
        </p:style>
      </p:sp>
    </p:spTree>
  </p:cSld>
  <p:timing>
    <p:tnLst>
      <p:par>
        <p:cTn id="303" dur="indefinite" restart="never" nodeType="tmRoot">
          <p:childTnLst>
            <p:seq>
              <p:cTn id="304" dur="indefinite"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8" name="CustomShape 1"/>
          <p:cNvSpPr/>
          <p:nvPr/>
        </p:nvSpPr>
        <p:spPr>
          <a:xfrm>
            <a:off x="0" y="0"/>
            <a:ext cx="914364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89" name="TextShape 2"/>
          <p:cNvSpPr txBox="1"/>
          <p:nvPr/>
        </p:nvSpPr>
        <p:spPr>
          <a:xfrm>
            <a:off x="852120" y="502200"/>
            <a:ext cx="7265880" cy="736200"/>
          </a:xfrm>
          <a:prstGeom prst="rect">
            <a:avLst/>
          </a:prstGeom>
          <a:noFill/>
          <a:ln>
            <a:noFill/>
          </a:ln>
        </p:spPr>
        <p:txBody>
          <a:bodyPr anchor="b">
            <a:normAutofit/>
          </a:bodyPr>
          <a:p>
            <a:pPr>
              <a:lnSpc>
                <a:spcPct val="90000"/>
              </a:lnSpc>
            </a:pPr>
            <a:r>
              <a:rPr b="0" lang="en-US" sz="3500" spc="-1" strike="noStrike">
                <a:solidFill>
                  <a:srgbClr val="000000"/>
                </a:solidFill>
                <a:latin typeface="Calibri Light"/>
              </a:rPr>
              <a:t>Recursion over sequences</a:t>
            </a:r>
            <a:br/>
            <a:endParaRPr b="0" lang="en-US" sz="3500" spc="-1" strike="noStrike">
              <a:solidFill>
                <a:srgbClr val="000000"/>
              </a:solidFill>
              <a:latin typeface="Calibri"/>
            </a:endParaRPr>
          </a:p>
        </p:txBody>
      </p:sp>
      <p:sp>
        <p:nvSpPr>
          <p:cNvPr id="390" name="TextShape 3"/>
          <p:cNvSpPr txBox="1"/>
          <p:nvPr/>
        </p:nvSpPr>
        <p:spPr>
          <a:xfrm>
            <a:off x="852120" y="1553400"/>
            <a:ext cx="7265880" cy="3453840"/>
          </a:xfrm>
          <a:prstGeom prst="rect">
            <a:avLst/>
          </a:prstGeom>
          <a:noFill/>
          <a:ln>
            <a:noFill/>
          </a:ln>
        </p:spPr>
        <p:txBody>
          <a:bodyPr>
            <a:normAutofit/>
          </a:bodyPr>
          <a:p>
            <a:pPr marL="171360" indent="-171000">
              <a:lnSpc>
                <a:spcPct val="90000"/>
              </a:lnSpc>
              <a:spcBef>
                <a:spcPts val="751"/>
              </a:spcBef>
              <a:buClr>
                <a:srgbClr val="000000"/>
              </a:buClr>
              <a:buFont typeface="Arial"/>
              <a:buChar char="•"/>
            </a:pPr>
            <a:r>
              <a:rPr b="0" lang="en-US" sz="1800" spc="-1" strike="noStrike">
                <a:solidFill>
                  <a:srgbClr val="000000"/>
                </a:solidFill>
                <a:latin typeface="Calibri"/>
              </a:rPr>
              <a:t>static void display(int f[], int n){</a:t>
            </a:r>
            <a:endParaRPr b="0" lang="en-US" sz="18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1800" spc="-1" strike="noStrike">
                <a:solidFill>
                  <a:srgbClr val="000000"/>
                </a:solidFill>
                <a:latin typeface="Calibri"/>
              </a:rPr>
              <a:t>if(n &lt; f.length){</a:t>
            </a:r>
            <a:endParaRPr b="0" lang="en-US" sz="18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1800" spc="-1" strike="noStrike">
                <a:solidFill>
                  <a:srgbClr val="000000"/>
                </a:solidFill>
                <a:latin typeface="Calibri"/>
              </a:rPr>
              <a:t>System.out.print(f[n]+" ");</a:t>
            </a:r>
            <a:endParaRPr b="0" lang="en-US" sz="18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1800" spc="-1" strike="noStrike">
                <a:solidFill>
                  <a:srgbClr val="000000"/>
                </a:solidFill>
                <a:latin typeface="Calibri"/>
              </a:rPr>
              <a:t>display(f,n+1);</a:t>
            </a:r>
            <a:endParaRPr b="0" lang="en-US" sz="18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1800" spc="-1" strike="noStrike">
                <a:solidFill>
                  <a:srgbClr val="000000"/>
                </a:solidFill>
                <a:latin typeface="Calibri"/>
              </a:rPr>
              <a:t>}</a:t>
            </a:r>
            <a:endParaRPr b="0" lang="en-US" sz="18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1800" spc="-1" strike="noStrike">
                <a:solidFill>
                  <a:srgbClr val="000000"/>
                </a:solidFill>
                <a:latin typeface="Calibri"/>
              </a:rPr>
              <a:t>}</a:t>
            </a:r>
            <a:endParaRPr b="0" lang="en-US" sz="1800" spc="-1" strike="noStrike">
              <a:solidFill>
                <a:srgbClr val="000000"/>
              </a:solidFill>
              <a:latin typeface="Calibri"/>
            </a:endParaRPr>
          </a:p>
        </p:txBody>
      </p:sp>
      <p:sp>
        <p:nvSpPr>
          <p:cNvPr id="391" name="CustomShape 4"/>
          <p:cNvSpPr/>
          <p:nvPr/>
        </p:nvSpPr>
        <p:spPr>
          <a:xfrm flipH="1" rot="10800000">
            <a:off x="-360" y="6857640"/>
            <a:ext cx="9143640" cy="456480"/>
          </a:xfrm>
          <a:prstGeom prst="rect">
            <a:avLst/>
          </a:prstGeom>
          <a:gradFill rotWithShape="0">
            <a:gsLst>
              <a:gs pos="0">
                <a:schemeClr val="accent1"/>
              </a:gs>
              <a:gs pos="78000">
                <a:srgbClr val="000000"/>
              </a:gs>
            </a:gsLst>
            <a:lin ang="8400000"/>
          </a:gradFill>
          <a:ln>
            <a:noFill/>
          </a:ln>
        </p:spPr>
        <p:style>
          <a:lnRef idx="2">
            <a:schemeClr val="accent1">
              <a:shade val="50000"/>
            </a:schemeClr>
          </a:lnRef>
          <a:fillRef idx="1">
            <a:schemeClr val="accent1"/>
          </a:fillRef>
          <a:effectRef idx="0">
            <a:schemeClr val="accent1"/>
          </a:effectRef>
          <a:fontRef idx="minor"/>
        </p:style>
      </p:sp>
      <p:sp>
        <p:nvSpPr>
          <p:cNvPr id="392" name="CustomShape 5"/>
          <p:cNvSpPr/>
          <p:nvPr/>
        </p:nvSpPr>
        <p:spPr>
          <a:xfrm flipH="1">
            <a:off x="3028320" y="6400800"/>
            <a:ext cx="6114600" cy="456480"/>
          </a:xfrm>
          <a:prstGeom prst="rect">
            <a:avLst/>
          </a:prstGeom>
          <a:gradFill rotWithShape="0">
            <a:gsLst>
              <a:gs pos="0">
                <a:srgbClr val="000000">
                  <a:alpha val="63000"/>
                </a:srgbClr>
              </a:gs>
              <a:gs pos="100000">
                <a:schemeClr val="accent1">
                  <a:lumMod val="75000"/>
                </a:schemeClr>
              </a:gs>
            </a:gsLst>
            <a:lin ang="18600000"/>
          </a:gradFill>
          <a:ln>
            <a:noFill/>
          </a:ln>
        </p:spPr>
        <p:style>
          <a:lnRef idx="2">
            <a:schemeClr val="accent1">
              <a:shade val="50000"/>
            </a:schemeClr>
          </a:lnRef>
          <a:fillRef idx="1">
            <a:schemeClr val="accent1"/>
          </a:fillRef>
          <a:effectRef idx="0">
            <a:schemeClr val="accent1"/>
          </a:effectRef>
          <a:fontRef idx="minor"/>
        </p:style>
      </p:sp>
    </p:spTree>
  </p:cSld>
  <p:timing>
    <p:tnLst>
      <p:par>
        <p:cTn id="305" dur="indefinite" restart="never" nodeType="tmRoot">
          <p:childTnLst>
            <p:seq>
              <p:cTn id="306" dur="indefinite"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3" name="CustomShape 1"/>
          <p:cNvSpPr/>
          <p:nvPr/>
        </p:nvSpPr>
        <p:spPr>
          <a:xfrm>
            <a:off x="0" y="0"/>
            <a:ext cx="914364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94" name="TextShape 2"/>
          <p:cNvSpPr txBox="1"/>
          <p:nvPr/>
        </p:nvSpPr>
        <p:spPr>
          <a:xfrm>
            <a:off x="852120" y="397440"/>
            <a:ext cx="7265880" cy="736200"/>
          </a:xfrm>
          <a:prstGeom prst="rect">
            <a:avLst/>
          </a:prstGeom>
          <a:noFill/>
          <a:ln>
            <a:noFill/>
          </a:ln>
        </p:spPr>
        <p:txBody>
          <a:bodyPr anchor="b">
            <a:normAutofit/>
          </a:bodyPr>
          <a:p>
            <a:pPr>
              <a:lnSpc>
                <a:spcPct val="90000"/>
              </a:lnSpc>
            </a:pPr>
            <a:r>
              <a:rPr b="0" lang="en-US" sz="3500" spc="-1" strike="noStrike">
                <a:solidFill>
                  <a:srgbClr val="000000"/>
                </a:solidFill>
                <a:latin typeface="Calibri Light"/>
              </a:rPr>
              <a:t>Recursion over sequences</a:t>
            </a:r>
            <a:br/>
            <a:endParaRPr b="0" lang="en-US" sz="3500" spc="-1" strike="noStrike">
              <a:solidFill>
                <a:srgbClr val="000000"/>
              </a:solidFill>
              <a:latin typeface="Calibri"/>
            </a:endParaRPr>
          </a:p>
        </p:txBody>
      </p:sp>
      <p:sp>
        <p:nvSpPr>
          <p:cNvPr id="395" name="CustomShape 3"/>
          <p:cNvSpPr/>
          <p:nvPr/>
        </p:nvSpPr>
        <p:spPr>
          <a:xfrm flipH="1" rot="10800000">
            <a:off x="-360" y="6857640"/>
            <a:ext cx="9143640" cy="456480"/>
          </a:xfrm>
          <a:prstGeom prst="rect">
            <a:avLst/>
          </a:prstGeom>
          <a:gradFill rotWithShape="0">
            <a:gsLst>
              <a:gs pos="0">
                <a:schemeClr val="accent1"/>
              </a:gs>
              <a:gs pos="78000">
                <a:srgbClr val="000000"/>
              </a:gs>
            </a:gsLst>
            <a:lin ang="8400000"/>
          </a:gradFill>
          <a:ln>
            <a:noFill/>
          </a:ln>
        </p:spPr>
        <p:style>
          <a:lnRef idx="2">
            <a:schemeClr val="accent1">
              <a:shade val="50000"/>
            </a:schemeClr>
          </a:lnRef>
          <a:fillRef idx="1">
            <a:schemeClr val="accent1"/>
          </a:fillRef>
          <a:effectRef idx="0">
            <a:schemeClr val="accent1"/>
          </a:effectRef>
          <a:fontRef idx="minor"/>
        </p:style>
      </p:sp>
      <p:sp>
        <p:nvSpPr>
          <p:cNvPr id="396" name="CustomShape 4"/>
          <p:cNvSpPr/>
          <p:nvPr/>
        </p:nvSpPr>
        <p:spPr>
          <a:xfrm flipH="1">
            <a:off x="3028320" y="6400800"/>
            <a:ext cx="6114600" cy="456480"/>
          </a:xfrm>
          <a:prstGeom prst="rect">
            <a:avLst/>
          </a:prstGeom>
          <a:gradFill rotWithShape="0">
            <a:gsLst>
              <a:gs pos="0">
                <a:srgbClr val="000000">
                  <a:alpha val="63000"/>
                </a:srgbClr>
              </a:gs>
              <a:gs pos="100000">
                <a:schemeClr val="accent1">
                  <a:lumMod val="75000"/>
                </a:schemeClr>
              </a:gs>
            </a:gsLst>
            <a:lin ang="18600000"/>
          </a:gradFill>
          <a:ln>
            <a:noFill/>
          </a:ln>
        </p:spPr>
        <p:style>
          <a:lnRef idx="2">
            <a:schemeClr val="accent1">
              <a:shade val="50000"/>
            </a:schemeClr>
          </a:lnRef>
          <a:fillRef idx="1">
            <a:schemeClr val="accent1"/>
          </a:fillRef>
          <a:effectRef idx="0">
            <a:schemeClr val="accent1"/>
          </a:effectRef>
          <a:fontRef idx="minor"/>
        </p:style>
      </p:sp>
      <p:sp>
        <p:nvSpPr>
          <p:cNvPr id="397" name="TextShape 5"/>
          <p:cNvSpPr txBox="1"/>
          <p:nvPr/>
        </p:nvSpPr>
        <p:spPr>
          <a:xfrm>
            <a:off x="852120" y="1296360"/>
            <a:ext cx="7886520" cy="1646280"/>
          </a:xfrm>
          <a:prstGeom prst="rect">
            <a:avLst/>
          </a:prstGeom>
          <a:noFill/>
          <a:ln>
            <a:noFill/>
          </a:ln>
        </p:spPr>
        <p:txBody>
          <a:bodyPr>
            <a:normAutofit/>
          </a:bodyPr>
          <a:p>
            <a:pPr marL="171360" indent="-171000">
              <a:lnSpc>
                <a:spcPct val="90000"/>
              </a:lnSpc>
              <a:spcBef>
                <a:spcPts val="751"/>
              </a:spcBef>
              <a:buClr>
                <a:srgbClr val="000000"/>
              </a:buClr>
              <a:buFont typeface="Arial"/>
              <a:buChar char="•"/>
            </a:pPr>
            <a:r>
              <a:rPr b="0" lang="en-US" sz="1700" spc="-1" strike="noStrike">
                <a:solidFill>
                  <a:srgbClr val="000000"/>
                </a:solidFill>
                <a:latin typeface="Calibri"/>
              </a:rPr>
              <a:t>Recursion over sequences.</a:t>
            </a:r>
            <a:endParaRPr b="0" lang="en-US" sz="17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1700" spc="-1" strike="noStrike">
                <a:solidFill>
                  <a:srgbClr val="000000"/>
                </a:solidFill>
                <a:latin typeface="Calibri"/>
              </a:rPr>
              <a:t>Given an int array of N values write recursive functions to:</a:t>
            </a:r>
            <a:endParaRPr b="0" lang="en-US" sz="1700" spc="-1" strike="noStrike">
              <a:solidFill>
                <a:srgbClr val="000000"/>
              </a:solidFill>
              <a:latin typeface="Calibri"/>
            </a:endParaRPr>
          </a:p>
          <a:p>
            <a:pPr lvl="1" marL="514440" indent="-171000">
              <a:lnSpc>
                <a:spcPct val="90000"/>
              </a:lnSpc>
              <a:spcBef>
                <a:spcPts val="374"/>
              </a:spcBef>
              <a:buClr>
                <a:srgbClr val="000000"/>
              </a:buClr>
              <a:buFont typeface="Arial"/>
              <a:buChar char="•"/>
            </a:pPr>
            <a:r>
              <a:rPr b="0" lang="en-US" sz="1700" spc="-1" strike="noStrike">
                <a:solidFill>
                  <a:srgbClr val="000000"/>
                </a:solidFill>
                <a:latin typeface="Calibri"/>
              </a:rPr>
              <a:t>Compute the sum of the values in the array;</a:t>
            </a:r>
            <a:endParaRPr b="0" lang="en-US" sz="1700" spc="-1" strike="noStrike">
              <a:solidFill>
                <a:srgbClr val="000000"/>
              </a:solidFill>
              <a:latin typeface="Calibri"/>
            </a:endParaRPr>
          </a:p>
          <a:p>
            <a:pPr lvl="1" marL="514440" indent="-171000">
              <a:lnSpc>
                <a:spcPct val="90000"/>
              </a:lnSpc>
              <a:spcBef>
                <a:spcPts val="374"/>
              </a:spcBef>
              <a:buClr>
                <a:srgbClr val="000000"/>
              </a:buClr>
              <a:buFont typeface="Arial"/>
              <a:buChar char="•"/>
            </a:pPr>
            <a:r>
              <a:rPr b="0" lang="en-US" sz="1700" spc="-1" strike="noStrike">
                <a:solidFill>
                  <a:srgbClr val="000000"/>
                </a:solidFill>
                <a:latin typeface="Calibri"/>
              </a:rPr>
              <a:t>Linearly search the array for a given value x.</a:t>
            </a:r>
            <a:endParaRPr b="0" lang="en-US" sz="17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1700" spc="-1" strike="noStrike">
                <a:solidFill>
                  <a:srgbClr val="000000"/>
                </a:solidFill>
                <a:latin typeface="Calibri"/>
              </a:rPr>
              <a:t>The sum function takes an array f and an index value as arguments. The definition is:</a:t>
            </a:r>
            <a:endParaRPr b="0" lang="en-US" sz="1700" spc="-1" strike="noStrike">
              <a:solidFill>
                <a:srgbClr val="000000"/>
              </a:solidFill>
              <a:latin typeface="Calibri"/>
            </a:endParaRPr>
          </a:p>
          <a:p>
            <a:pPr>
              <a:lnSpc>
                <a:spcPct val="90000"/>
              </a:lnSpc>
              <a:spcBef>
                <a:spcPts val="751"/>
              </a:spcBef>
            </a:pPr>
            <a:endParaRPr b="0" lang="en-US" sz="1700" spc="-1" strike="noStrike">
              <a:solidFill>
                <a:srgbClr val="000000"/>
              </a:solidFill>
              <a:latin typeface="Calibri"/>
            </a:endParaRPr>
          </a:p>
        </p:txBody>
      </p:sp>
      <p:sp>
        <p:nvSpPr>
          <p:cNvPr id="398" name="CustomShape 6"/>
          <p:cNvSpPr/>
          <p:nvPr/>
        </p:nvSpPr>
        <p:spPr>
          <a:xfrm>
            <a:off x="813960" y="4214880"/>
            <a:ext cx="7747200" cy="231156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Arial"/>
              <a:buChar char="•"/>
            </a:pPr>
            <a:r>
              <a:rPr b="0" lang="en-IE" sz="1800" spc="-1" strike="noStrike">
                <a:solidFill>
                  <a:srgbClr val="000000"/>
                </a:solidFill>
                <a:latin typeface="Calibri"/>
              </a:rPr>
              <a:t>A function that implements this definition is:</a:t>
            </a:r>
            <a:endParaRPr b="0" lang="en-IE" sz="1800" spc="-1" strike="noStrike">
              <a:latin typeface="Arial"/>
            </a:endParaRPr>
          </a:p>
          <a:p>
            <a:pPr>
              <a:lnSpc>
                <a:spcPct val="100000"/>
              </a:lnSpc>
            </a:pPr>
            <a:endParaRPr b="0" lang="en-IE" sz="1800" spc="-1" strike="noStrike">
              <a:latin typeface="Arial"/>
            </a:endParaRPr>
          </a:p>
          <a:p>
            <a:pPr>
              <a:lnSpc>
                <a:spcPct val="100000"/>
              </a:lnSpc>
            </a:pPr>
            <a:r>
              <a:rPr b="1" lang="en-IE" sz="1600" spc="-1" strike="noStrike">
                <a:solidFill>
                  <a:srgbClr val="000000"/>
                </a:solidFill>
                <a:latin typeface="Courier Prime"/>
                <a:ea typeface="Courier Prime"/>
              </a:rPr>
              <a:t>static int sum(int f[], int n){</a:t>
            </a:r>
            <a:endParaRPr b="0" lang="en-IE" sz="1600" spc="-1" strike="noStrike">
              <a:latin typeface="Arial"/>
            </a:endParaRPr>
          </a:p>
          <a:p>
            <a:pPr>
              <a:lnSpc>
                <a:spcPct val="100000"/>
              </a:lnSpc>
            </a:pPr>
            <a:r>
              <a:rPr b="1" lang="en-IE" sz="1600" spc="-1" strike="noStrike">
                <a:solidFill>
                  <a:srgbClr val="000000"/>
                </a:solidFill>
                <a:latin typeface="Courier Prime"/>
                <a:ea typeface="Courier Prime"/>
              </a:rPr>
              <a:t>	</a:t>
            </a:r>
            <a:r>
              <a:rPr b="1" lang="en-IE" sz="1600" spc="-1" strike="noStrike">
                <a:solidFill>
                  <a:srgbClr val="000000"/>
                </a:solidFill>
                <a:latin typeface="Courier Prime"/>
                <a:ea typeface="Courier Prime"/>
              </a:rPr>
              <a:t>if(n == f.length){ </a:t>
            </a:r>
            <a:endParaRPr b="0" lang="en-IE" sz="1600" spc="-1" strike="noStrike">
              <a:latin typeface="Arial"/>
            </a:endParaRPr>
          </a:p>
          <a:p>
            <a:pPr>
              <a:lnSpc>
                <a:spcPct val="100000"/>
              </a:lnSpc>
            </a:pPr>
            <a:r>
              <a:rPr b="1" lang="en-IE" sz="1600" spc="-1" strike="noStrike">
                <a:solidFill>
                  <a:srgbClr val="000000"/>
                </a:solidFill>
                <a:latin typeface="Courier Prime"/>
                <a:ea typeface="Courier Prime"/>
              </a:rPr>
              <a:t>	</a:t>
            </a:r>
            <a:r>
              <a:rPr b="1" lang="en-IE" sz="1600" spc="-1" strike="noStrike">
                <a:solidFill>
                  <a:srgbClr val="000000"/>
                </a:solidFill>
                <a:latin typeface="Courier Prime"/>
                <a:ea typeface="Courier Prime"/>
              </a:rPr>
              <a:t>	</a:t>
            </a:r>
            <a:r>
              <a:rPr b="1" lang="en-IE" sz="1600" spc="-1" strike="noStrike">
                <a:solidFill>
                  <a:srgbClr val="000000"/>
                </a:solidFill>
                <a:latin typeface="Courier Prime"/>
                <a:ea typeface="Courier Prime"/>
              </a:rPr>
              <a:t>return 0;</a:t>
            </a:r>
            <a:endParaRPr b="0" lang="en-IE" sz="1600" spc="-1" strike="noStrike">
              <a:latin typeface="Arial"/>
            </a:endParaRPr>
          </a:p>
          <a:p>
            <a:pPr>
              <a:lnSpc>
                <a:spcPct val="100000"/>
              </a:lnSpc>
            </a:pPr>
            <a:r>
              <a:rPr b="1" lang="en-IE" sz="1600" spc="-1" strike="noStrike">
                <a:solidFill>
                  <a:srgbClr val="000000"/>
                </a:solidFill>
                <a:latin typeface="Courier Prime"/>
                <a:ea typeface="Courier Prime"/>
              </a:rPr>
              <a:t>	</a:t>
            </a:r>
            <a:r>
              <a:rPr b="1" lang="en-IE" sz="1600" spc="-1" strike="noStrike">
                <a:solidFill>
                  <a:srgbClr val="000000"/>
                </a:solidFill>
                <a:latin typeface="Courier Prime"/>
                <a:ea typeface="Courier Prime"/>
              </a:rPr>
              <a:t>}else{ </a:t>
            </a:r>
            <a:endParaRPr b="0" lang="en-IE" sz="1600" spc="-1" strike="noStrike">
              <a:latin typeface="Arial"/>
            </a:endParaRPr>
          </a:p>
          <a:p>
            <a:pPr>
              <a:lnSpc>
                <a:spcPct val="100000"/>
              </a:lnSpc>
            </a:pPr>
            <a:r>
              <a:rPr b="1" lang="en-IE" sz="1600" spc="-1" strike="noStrike">
                <a:solidFill>
                  <a:srgbClr val="000000"/>
                </a:solidFill>
                <a:latin typeface="Courier Prime"/>
                <a:ea typeface="Courier Prime"/>
              </a:rPr>
              <a:t>	</a:t>
            </a:r>
            <a:r>
              <a:rPr b="1" lang="en-IE" sz="1600" spc="-1" strike="noStrike">
                <a:solidFill>
                  <a:srgbClr val="000000"/>
                </a:solidFill>
                <a:latin typeface="Courier Prime"/>
                <a:ea typeface="Courier Prime"/>
              </a:rPr>
              <a:t>	</a:t>
            </a:r>
            <a:r>
              <a:rPr b="1" lang="en-IE" sz="1600" spc="-1" strike="noStrike">
                <a:solidFill>
                  <a:srgbClr val="000000"/>
                </a:solidFill>
                <a:latin typeface="Courier Prime"/>
                <a:ea typeface="Courier Prime"/>
              </a:rPr>
              <a:t>return(f[n] + sum(f,n+1));</a:t>
            </a:r>
            <a:endParaRPr b="0" lang="en-IE" sz="1600" spc="-1" strike="noStrike">
              <a:latin typeface="Arial"/>
            </a:endParaRPr>
          </a:p>
          <a:p>
            <a:pPr>
              <a:lnSpc>
                <a:spcPct val="100000"/>
              </a:lnSpc>
            </a:pPr>
            <a:r>
              <a:rPr b="1" lang="en-IE" sz="1600" spc="-1" strike="noStrike">
                <a:solidFill>
                  <a:srgbClr val="000000"/>
                </a:solidFill>
                <a:latin typeface="Courier Prime"/>
                <a:ea typeface="Courier Prime"/>
              </a:rPr>
              <a:t>	</a:t>
            </a:r>
            <a:r>
              <a:rPr b="1" lang="en-IE" sz="1600" spc="-1" strike="noStrike">
                <a:solidFill>
                  <a:srgbClr val="000000"/>
                </a:solidFill>
                <a:latin typeface="Courier Prime"/>
                <a:ea typeface="Courier Prime"/>
              </a:rPr>
              <a:t>}</a:t>
            </a:r>
            <a:endParaRPr b="0" lang="en-IE" sz="1600" spc="-1" strike="noStrike">
              <a:latin typeface="Arial"/>
            </a:endParaRPr>
          </a:p>
          <a:p>
            <a:pPr>
              <a:lnSpc>
                <a:spcPct val="100000"/>
              </a:lnSpc>
            </a:pPr>
            <a:r>
              <a:rPr b="1" lang="en-IE" sz="1600" spc="-1" strike="noStrike">
                <a:solidFill>
                  <a:srgbClr val="000000"/>
                </a:solidFill>
                <a:latin typeface="Courier Prime"/>
                <a:ea typeface="Courier Prime"/>
              </a:rPr>
              <a:t>}</a:t>
            </a:r>
            <a:endParaRPr b="0" lang="en-IE" sz="1600" spc="-1" strike="noStrike">
              <a:latin typeface="Arial"/>
            </a:endParaRPr>
          </a:p>
        </p:txBody>
      </p:sp>
      <p:pic>
        <p:nvPicPr>
          <p:cNvPr id="399" name="Picture 12" descr=""/>
          <p:cNvPicPr/>
          <p:nvPr/>
        </p:nvPicPr>
        <p:blipFill>
          <a:blip r:embed="rId1"/>
          <a:stretch/>
        </p:blipFill>
        <p:spPr>
          <a:xfrm>
            <a:off x="1744920" y="3247920"/>
            <a:ext cx="5190840" cy="666360"/>
          </a:xfrm>
          <a:prstGeom prst="rect">
            <a:avLst/>
          </a:prstGeom>
          <a:ln>
            <a:noFill/>
          </a:ln>
        </p:spPr>
      </p:pic>
    </p:spTree>
  </p:cSld>
  <p:timing>
    <p:tnLst>
      <p:par>
        <p:cTn id="307" dur="indefinite" restart="never" nodeType="tmRoot">
          <p:childTnLst>
            <p:seq>
              <p:cTn id="308" dur="indefinite" nodeType="mainSeq">
                <p:childTnLst>
                  <p:par>
                    <p:cTn id="309" fill="hold">
                      <p:stCondLst>
                        <p:cond delay="indefinite"/>
                      </p:stCondLst>
                      <p:childTnLst>
                        <p:par>
                          <p:cTn id="310" fill="hold">
                            <p:stCondLst>
                              <p:cond delay="0"/>
                            </p:stCondLst>
                            <p:childTnLst>
                              <p:par>
                                <p:cTn id="311" nodeType="clickEffect" fill="hold" presetClass="entr" presetID="1">
                                  <p:stCondLst>
                                    <p:cond delay="0"/>
                                  </p:stCondLst>
                                  <p:childTnLst>
                                    <p:set>
                                      <p:cBhvr>
                                        <p:cTn id="312" dur="1" fill="hold">
                                          <p:stCondLst>
                                            <p:cond delay="0"/>
                                          </p:stCondLst>
                                        </p:cTn>
                                        <p:tgtEl>
                                          <p:spTgt spid="397">
                                            <p:txEl>
                                              <p:pRg st="1" end="1"/>
                                            </p:txEl>
                                          </p:spTgt>
                                        </p:tgtEl>
                                        <p:attrNameLst>
                                          <p:attrName>style.visibility</p:attrName>
                                        </p:attrNameLst>
                                      </p:cBhvr>
                                      <p:to>
                                        <p:strVal val="visible"/>
                                      </p:to>
                                    </p:set>
                                  </p:childTnLst>
                                </p:cTn>
                              </p:par>
                            </p:childTnLst>
                          </p:cTn>
                        </p:par>
                      </p:childTnLst>
                    </p:cTn>
                  </p:par>
                  <p:par>
                    <p:cTn id="313" fill="hold">
                      <p:stCondLst>
                        <p:cond delay="indefinite"/>
                      </p:stCondLst>
                      <p:childTnLst>
                        <p:par>
                          <p:cTn id="314" fill="hold">
                            <p:stCondLst>
                              <p:cond delay="0"/>
                            </p:stCondLst>
                            <p:childTnLst>
                              <p:par>
                                <p:cTn id="315" nodeType="clickEffect" fill="hold" presetClass="entr" presetID="1">
                                  <p:stCondLst>
                                    <p:cond delay="0"/>
                                  </p:stCondLst>
                                  <p:childTnLst>
                                    <p:set>
                                      <p:cBhvr>
                                        <p:cTn id="316" dur="1" fill="hold">
                                          <p:stCondLst>
                                            <p:cond delay="0"/>
                                          </p:stCondLst>
                                        </p:cTn>
                                        <p:tgtEl>
                                          <p:spTgt spid="397">
                                            <p:txEl>
                                              <p:pRg st="2" end="2"/>
                                            </p:txEl>
                                          </p:spTgt>
                                        </p:tgtEl>
                                        <p:attrNameLst>
                                          <p:attrName>style.visibility</p:attrName>
                                        </p:attrNameLst>
                                      </p:cBhvr>
                                      <p:to>
                                        <p:strVal val="visible"/>
                                      </p:to>
                                    </p:set>
                                  </p:childTnLst>
                                </p:cTn>
                              </p:par>
                            </p:childTnLst>
                          </p:cTn>
                        </p:par>
                      </p:childTnLst>
                    </p:cTn>
                  </p:par>
                  <p:par>
                    <p:cTn id="317" fill="hold">
                      <p:stCondLst>
                        <p:cond delay="indefinite"/>
                      </p:stCondLst>
                      <p:childTnLst>
                        <p:par>
                          <p:cTn id="318" fill="hold">
                            <p:stCondLst>
                              <p:cond delay="0"/>
                            </p:stCondLst>
                            <p:childTnLst>
                              <p:par>
                                <p:cTn id="319" nodeType="clickEffect" fill="hold" presetClass="entr" presetID="1">
                                  <p:stCondLst>
                                    <p:cond delay="0"/>
                                  </p:stCondLst>
                                  <p:childTnLst>
                                    <p:set>
                                      <p:cBhvr>
                                        <p:cTn id="320" dur="1" fill="hold">
                                          <p:stCondLst>
                                            <p:cond delay="0"/>
                                          </p:stCondLst>
                                        </p:cTn>
                                        <p:tgtEl>
                                          <p:spTgt spid="397">
                                            <p:txEl>
                                              <p:pRg st="3" end="3"/>
                                            </p:txEl>
                                          </p:spTgt>
                                        </p:tgtEl>
                                        <p:attrNameLst>
                                          <p:attrName>style.visibility</p:attrName>
                                        </p:attrNameLst>
                                      </p:cBhvr>
                                      <p:to>
                                        <p:strVal val="visible"/>
                                      </p:to>
                                    </p:set>
                                  </p:childTnLst>
                                </p:cTn>
                              </p:par>
                            </p:childTnLst>
                          </p:cTn>
                        </p:par>
                      </p:childTnLst>
                    </p:cTn>
                  </p:par>
                  <p:par>
                    <p:cTn id="321" fill="hold">
                      <p:stCondLst>
                        <p:cond delay="indefinite"/>
                      </p:stCondLst>
                      <p:childTnLst>
                        <p:par>
                          <p:cTn id="322" fill="hold">
                            <p:stCondLst>
                              <p:cond delay="0"/>
                            </p:stCondLst>
                            <p:childTnLst>
                              <p:par>
                                <p:cTn id="323" nodeType="clickEffect" fill="hold" presetClass="entr" presetID="1">
                                  <p:stCondLst>
                                    <p:cond delay="0"/>
                                  </p:stCondLst>
                                  <p:childTnLst>
                                    <p:set>
                                      <p:cBhvr>
                                        <p:cTn id="324" dur="1" fill="hold">
                                          <p:stCondLst>
                                            <p:cond delay="0"/>
                                          </p:stCondLst>
                                        </p:cTn>
                                        <p:tgtEl>
                                          <p:spTgt spid="397">
                                            <p:txEl>
                                              <p:pRg st="4" end="4"/>
                                            </p:txEl>
                                          </p:spTgt>
                                        </p:tgtEl>
                                        <p:attrNameLst>
                                          <p:attrName>style.visibility</p:attrName>
                                        </p:attrNameLst>
                                      </p:cBhvr>
                                      <p:to>
                                        <p:strVal val="visible"/>
                                      </p:to>
                                    </p:set>
                                  </p:childTnLst>
                                </p:cTn>
                              </p:par>
                            </p:childTnLst>
                          </p:cTn>
                        </p:par>
                      </p:childTnLst>
                    </p:cTn>
                  </p:par>
                  <p:par>
                    <p:cTn id="325" fill="hold">
                      <p:stCondLst>
                        <p:cond delay="indefinite"/>
                      </p:stCondLst>
                      <p:childTnLst>
                        <p:par>
                          <p:cTn id="326" fill="hold">
                            <p:stCondLst>
                              <p:cond delay="0"/>
                            </p:stCondLst>
                            <p:childTnLst>
                              <p:par>
                                <p:cTn id="327" nodeType="clickEffect" fill="hold" presetClass="entr" presetID="1">
                                  <p:stCondLst>
                                    <p:cond delay="0"/>
                                  </p:stCondLst>
                                  <p:childTnLst>
                                    <p:set>
                                      <p:cBhvr>
                                        <p:cTn id="328" dur="1" fill="hold">
                                          <p:stCondLst>
                                            <p:cond delay="0"/>
                                          </p:stCondLst>
                                        </p:cTn>
                                        <p:tgtEl>
                                          <p:spTgt spid="398">
                                            <p:txEl>
                                              <p:pRg st="0" end="0"/>
                                            </p:txEl>
                                          </p:spTgt>
                                        </p:tgtEl>
                                        <p:attrNameLst>
                                          <p:attrName>style.visibility</p:attrName>
                                        </p:attrNameLst>
                                      </p:cBhvr>
                                      <p:to>
                                        <p:strVal val="visible"/>
                                      </p:to>
                                    </p:set>
                                  </p:childTnLst>
                                </p:cTn>
                              </p:par>
                            </p:childTnLst>
                          </p:cTn>
                        </p:par>
                      </p:childTnLst>
                    </p:cTn>
                  </p:par>
                  <p:par>
                    <p:cTn id="329" fill="hold">
                      <p:stCondLst>
                        <p:cond delay="indefinite"/>
                      </p:stCondLst>
                      <p:childTnLst>
                        <p:par>
                          <p:cTn id="330" fill="hold">
                            <p:stCondLst>
                              <p:cond delay="0"/>
                            </p:stCondLst>
                            <p:childTnLst>
                              <p:par>
                                <p:cTn id="331" nodeType="clickEffect" fill="hold" presetClass="entr" presetID="1">
                                  <p:stCondLst>
                                    <p:cond delay="0"/>
                                  </p:stCondLst>
                                  <p:childTnLst>
                                    <p:set>
                                      <p:cBhvr>
                                        <p:cTn id="332" dur="1" fill="hold">
                                          <p:stCondLst>
                                            <p:cond delay="0"/>
                                          </p:stCondLst>
                                        </p:cTn>
                                        <p:tgtEl>
                                          <p:spTgt spid="398">
                                            <p:txEl>
                                              <p:pRg st="2" end="2"/>
                                            </p:txEl>
                                          </p:spTgt>
                                        </p:tgtEl>
                                        <p:attrNameLst>
                                          <p:attrName>style.visibility</p:attrName>
                                        </p:attrNameLst>
                                      </p:cBhvr>
                                      <p:to>
                                        <p:strVal val="visible"/>
                                      </p:to>
                                    </p:set>
                                  </p:childTnLst>
                                </p:cTn>
                              </p:par>
                            </p:childTnLst>
                          </p:cTn>
                        </p:par>
                      </p:childTnLst>
                    </p:cTn>
                  </p:par>
                  <p:par>
                    <p:cTn id="333" fill="hold">
                      <p:stCondLst>
                        <p:cond delay="indefinite"/>
                      </p:stCondLst>
                      <p:childTnLst>
                        <p:par>
                          <p:cTn id="334" fill="hold">
                            <p:stCondLst>
                              <p:cond delay="0"/>
                            </p:stCondLst>
                            <p:childTnLst>
                              <p:par>
                                <p:cTn id="335" nodeType="clickEffect" fill="hold" presetClass="entr" presetID="1">
                                  <p:stCondLst>
                                    <p:cond delay="0"/>
                                  </p:stCondLst>
                                  <p:childTnLst>
                                    <p:set>
                                      <p:cBhvr>
                                        <p:cTn id="336" dur="1" fill="hold">
                                          <p:stCondLst>
                                            <p:cond delay="0"/>
                                          </p:stCondLst>
                                        </p:cTn>
                                        <p:tgtEl>
                                          <p:spTgt spid="398">
                                            <p:txEl>
                                              <p:pRg st="3" end="3"/>
                                            </p:txEl>
                                          </p:spTgt>
                                        </p:tgtEl>
                                        <p:attrNameLst>
                                          <p:attrName>style.visibility</p:attrName>
                                        </p:attrNameLst>
                                      </p:cBhvr>
                                      <p:to>
                                        <p:strVal val="visible"/>
                                      </p:to>
                                    </p:set>
                                  </p:childTnLst>
                                </p:cTn>
                              </p:par>
                            </p:childTnLst>
                          </p:cTn>
                        </p:par>
                      </p:childTnLst>
                    </p:cTn>
                  </p:par>
                  <p:par>
                    <p:cTn id="337" fill="hold">
                      <p:stCondLst>
                        <p:cond delay="indefinite"/>
                      </p:stCondLst>
                      <p:childTnLst>
                        <p:par>
                          <p:cTn id="338" fill="hold">
                            <p:stCondLst>
                              <p:cond delay="0"/>
                            </p:stCondLst>
                            <p:childTnLst>
                              <p:par>
                                <p:cTn id="339" nodeType="clickEffect" fill="hold" presetClass="entr" presetID="1">
                                  <p:stCondLst>
                                    <p:cond delay="0"/>
                                  </p:stCondLst>
                                  <p:childTnLst>
                                    <p:set>
                                      <p:cBhvr>
                                        <p:cTn id="340" dur="1" fill="hold">
                                          <p:stCondLst>
                                            <p:cond delay="0"/>
                                          </p:stCondLst>
                                        </p:cTn>
                                        <p:tgtEl>
                                          <p:spTgt spid="398">
                                            <p:txEl>
                                              <p:pRg st="4" end="4"/>
                                            </p:txEl>
                                          </p:spTgt>
                                        </p:tgtEl>
                                        <p:attrNameLst>
                                          <p:attrName>style.visibility</p:attrName>
                                        </p:attrNameLst>
                                      </p:cBhvr>
                                      <p:to>
                                        <p:strVal val="visible"/>
                                      </p:to>
                                    </p:set>
                                  </p:childTnLst>
                                </p:cTn>
                              </p:par>
                            </p:childTnLst>
                          </p:cTn>
                        </p:par>
                      </p:childTnLst>
                    </p:cTn>
                  </p:par>
                  <p:par>
                    <p:cTn id="341" fill="hold">
                      <p:stCondLst>
                        <p:cond delay="indefinite"/>
                      </p:stCondLst>
                      <p:childTnLst>
                        <p:par>
                          <p:cTn id="342" fill="hold">
                            <p:stCondLst>
                              <p:cond delay="0"/>
                            </p:stCondLst>
                            <p:childTnLst>
                              <p:par>
                                <p:cTn id="343" nodeType="clickEffect" fill="hold" presetClass="entr" presetID="1">
                                  <p:stCondLst>
                                    <p:cond delay="0"/>
                                  </p:stCondLst>
                                  <p:childTnLst>
                                    <p:set>
                                      <p:cBhvr>
                                        <p:cTn id="344" dur="1" fill="hold">
                                          <p:stCondLst>
                                            <p:cond delay="0"/>
                                          </p:stCondLst>
                                        </p:cTn>
                                        <p:tgtEl>
                                          <p:spTgt spid="398">
                                            <p:txEl>
                                              <p:pRg st="5" end="5"/>
                                            </p:txEl>
                                          </p:spTgt>
                                        </p:tgtEl>
                                        <p:attrNameLst>
                                          <p:attrName>style.visibility</p:attrName>
                                        </p:attrNameLst>
                                      </p:cBhvr>
                                      <p:to>
                                        <p:strVal val="visible"/>
                                      </p:to>
                                    </p:set>
                                  </p:childTnLst>
                                </p:cTn>
                              </p:par>
                            </p:childTnLst>
                          </p:cTn>
                        </p:par>
                      </p:childTnLst>
                    </p:cTn>
                  </p:par>
                  <p:par>
                    <p:cTn id="345" fill="hold">
                      <p:stCondLst>
                        <p:cond delay="indefinite"/>
                      </p:stCondLst>
                      <p:childTnLst>
                        <p:par>
                          <p:cTn id="346" fill="hold">
                            <p:stCondLst>
                              <p:cond delay="0"/>
                            </p:stCondLst>
                            <p:childTnLst>
                              <p:par>
                                <p:cTn id="347" nodeType="clickEffect" fill="hold" presetClass="entr" presetID="1">
                                  <p:stCondLst>
                                    <p:cond delay="0"/>
                                  </p:stCondLst>
                                  <p:childTnLst>
                                    <p:set>
                                      <p:cBhvr>
                                        <p:cTn id="348" dur="1" fill="hold">
                                          <p:stCondLst>
                                            <p:cond delay="0"/>
                                          </p:stCondLst>
                                        </p:cTn>
                                        <p:tgtEl>
                                          <p:spTgt spid="398">
                                            <p:txEl>
                                              <p:pRg st="6" end="6"/>
                                            </p:txEl>
                                          </p:spTgt>
                                        </p:tgtEl>
                                        <p:attrNameLst>
                                          <p:attrName>style.visibility</p:attrName>
                                        </p:attrNameLst>
                                      </p:cBhvr>
                                      <p:to>
                                        <p:strVal val="visible"/>
                                      </p:to>
                                    </p:set>
                                  </p:childTnLst>
                                </p:cTn>
                              </p:par>
                            </p:childTnLst>
                          </p:cTn>
                        </p:par>
                      </p:childTnLst>
                    </p:cTn>
                  </p:par>
                  <p:par>
                    <p:cTn id="349" fill="hold">
                      <p:stCondLst>
                        <p:cond delay="indefinite"/>
                      </p:stCondLst>
                      <p:childTnLst>
                        <p:par>
                          <p:cTn id="350" fill="hold">
                            <p:stCondLst>
                              <p:cond delay="0"/>
                            </p:stCondLst>
                            <p:childTnLst>
                              <p:par>
                                <p:cTn id="351" nodeType="clickEffect" fill="hold" presetClass="entr" presetID="1">
                                  <p:stCondLst>
                                    <p:cond delay="0"/>
                                  </p:stCondLst>
                                  <p:childTnLst>
                                    <p:set>
                                      <p:cBhvr>
                                        <p:cTn id="352" dur="1" fill="hold">
                                          <p:stCondLst>
                                            <p:cond delay="0"/>
                                          </p:stCondLst>
                                        </p:cTn>
                                        <p:tgtEl>
                                          <p:spTgt spid="398">
                                            <p:txEl>
                                              <p:pRg st="7" end="7"/>
                                            </p:txEl>
                                          </p:spTgt>
                                        </p:tgtEl>
                                        <p:attrNameLst>
                                          <p:attrName>style.visibility</p:attrName>
                                        </p:attrNameLst>
                                      </p:cBhvr>
                                      <p:to>
                                        <p:strVal val="visible"/>
                                      </p:to>
                                    </p:set>
                                  </p:childTnLst>
                                </p:cTn>
                              </p:par>
                            </p:childTnLst>
                          </p:cTn>
                        </p:par>
                      </p:childTnLst>
                    </p:cTn>
                  </p:par>
                  <p:par>
                    <p:cTn id="353" fill="hold">
                      <p:stCondLst>
                        <p:cond delay="indefinite"/>
                      </p:stCondLst>
                      <p:childTnLst>
                        <p:par>
                          <p:cTn id="354" fill="hold">
                            <p:stCondLst>
                              <p:cond delay="0"/>
                            </p:stCondLst>
                            <p:childTnLst>
                              <p:par>
                                <p:cTn id="355" nodeType="clickEffect" fill="hold" presetClass="entr" presetID="1">
                                  <p:stCondLst>
                                    <p:cond delay="0"/>
                                  </p:stCondLst>
                                  <p:childTnLst>
                                    <p:set>
                                      <p:cBhvr>
                                        <p:cTn id="356" dur="1" fill="hold">
                                          <p:stCondLst>
                                            <p:cond delay="0"/>
                                          </p:stCondLst>
                                        </p:cTn>
                                        <p:tgtEl>
                                          <p:spTgt spid="398">
                                            <p:txEl>
                                              <p:pRg st="8" end="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0" name="CustomShape 1"/>
          <p:cNvSpPr/>
          <p:nvPr/>
        </p:nvSpPr>
        <p:spPr>
          <a:xfrm>
            <a:off x="0" y="0"/>
            <a:ext cx="914364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01" name="TextShape 2"/>
          <p:cNvSpPr txBox="1"/>
          <p:nvPr/>
        </p:nvSpPr>
        <p:spPr>
          <a:xfrm>
            <a:off x="862200" y="499320"/>
            <a:ext cx="7770240" cy="657720"/>
          </a:xfrm>
          <a:prstGeom prst="rect">
            <a:avLst/>
          </a:prstGeom>
          <a:noFill/>
          <a:ln>
            <a:noFill/>
          </a:ln>
        </p:spPr>
        <p:txBody>
          <a:bodyPr anchor="b">
            <a:normAutofit/>
          </a:bodyPr>
          <a:p>
            <a:pPr>
              <a:lnSpc>
                <a:spcPct val="90000"/>
              </a:lnSpc>
            </a:pPr>
            <a:r>
              <a:rPr b="0" lang="en-US" sz="3500" spc="-1" strike="noStrike">
                <a:solidFill>
                  <a:srgbClr val="000000"/>
                </a:solidFill>
                <a:latin typeface="Calibri Light"/>
              </a:rPr>
              <a:t>Recursion over sequences</a:t>
            </a:r>
            <a:br/>
            <a:endParaRPr b="0" lang="en-US" sz="3500" spc="-1" strike="noStrike">
              <a:solidFill>
                <a:srgbClr val="000000"/>
              </a:solidFill>
              <a:latin typeface="Calibri"/>
            </a:endParaRPr>
          </a:p>
        </p:txBody>
      </p:sp>
      <p:sp>
        <p:nvSpPr>
          <p:cNvPr id="402" name="CustomShape 3"/>
          <p:cNvSpPr/>
          <p:nvPr/>
        </p:nvSpPr>
        <p:spPr>
          <a:xfrm flipH="1">
            <a:off x="-720" y="6406200"/>
            <a:ext cx="9143640" cy="461520"/>
          </a:xfrm>
          <a:prstGeom prst="rect">
            <a:avLst/>
          </a:prstGeom>
          <a:gradFill rotWithShape="0">
            <a:gsLst>
              <a:gs pos="0">
                <a:srgbClr val="000000"/>
              </a:gs>
              <a:gs pos="100000">
                <a:schemeClr val="accent1">
                  <a:lumMod val="75000"/>
                </a:schemeClr>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403" name="CustomShape 4"/>
          <p:cNvSpPr/>
          <p:nvPr/>
        </p:nvSpPr>
        <p:spPr>
          <a:xfrm flipH="1">
            <a:off x="6086520" y="6406200"/>
            <a:ext cx="3057120" cy="464040"/>
          </a:xfrm>
          <a:prstGeom prst="rect">
            <a:avLst/>
          </a:prstGeom>
          <a:gradFill rotWithShape="0">
            <a:gsLst>
              <a:gs pos="19000">
                <a:srgbClr val="000000">
                  <a:alpha val="46000"/>
                </a:srgbClr>
              </a:gs>
              <a:gs pos="99000">
                <a:schemeClr val="accent1"/>
              </a:gs>
            </a:gsLst>
            <a:lin ang="19200000"/>
          </a:gradFill>
          <a:ln>
            <a:noFill/>
          </a:ln>
        </p:spPr>
        <p:style>
          <a:lnRef idx="2">
            <a:schemeClr val="accent1">
              <a:shade val="50000"/>
            </a:schemeClr>
          </a:lnRef>
          <a:fillRef idx="1">
            <a:schemeClr val="accent1"/>
          </a:fillRef>
          <a:effectRef idx="0">
            <a:schemeClr val="accent1"/>
          </a:effectRef>
          <a:fontRef idx="minor"/>
        </p:style>
      </p:sp>
      <p:pic>
        <p:nvPicPr>
          <p:cNvPr id="404" name="Picture 7" descr=""/>
          <p:cNvPicPr/>
          <p:nvPr/>
        </p:nvPicPr>
        <p:blipFill>
          <a:blip r:embed="rId1"/>
          <a:stretch/>
        </p:blipFill>
        <p:spPr>
          <a:xfrm>
            <a:off x="1486080" y="1843200"/>
            <a:ext cx="6171840" cy="3171600"/>
          </a:xfrm>
          <a:prstGeom prst="rect">
            <a:avLst/>
          </a:prstGeom>
          <a:ln>
            <a:noFill/>
          </a:ln>
        </p:spPr>
      </p:pic>
    </p:spTree>
  </p:cSld>
  <p:timing>
    <p:tnLst>
      <p:par>
        <p:cTn id="357" dur="indefinite" restart="never" nodeType="tmRoot">
          <p:childTnLst>
            <p:seq>
              <p:cTn id="358" dur="indefinite"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5" name="CustomShape 1"/>
          <p:cNvSpPr/>
          <p:nvPr/>
        </p:nvSpPr>
        <p:spPr>
          <a:xfrm>
            <a:off x="-9144000" y="558360"/>
            <a:ext cx="914364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endParaRPr b="0" lang="en-IE" sz="1800" spc="-1" strike="noStrike">
              <a:latin typeface="Arial"/>
            </a:endParaRPr>
          </a:p>
          <a:p>
            <a:endParaRPr b="0" lang="en-IE" sz="1800" spc="-1" strike="noStrike">
              <a:latin typeface="Arial"/>
            </a:endParaRPr>
          </a:p>
          <a:p>
            <a:endParaRPr b="0" lang="en-IE" sz="1800" spc="-1" strike="noStrike">
              <a:latin typeface="Arial"/>
            </a:endParaRPr>
          </a:p>
          <a:p>
            <a:endParaRPr b="0" lang="en-IE" sz="1800" spc="-1" strike="noStrike">
              <a:latin typeface="Arial"/>
            </a:endParaRPr>
          </a:p>
        </p:txBody>
      </p:sp>
      <p:sp>
        <p:nvSpPr>
          <p:cNvPr id="406" name="TextShape 2"/>
          <p:cNvSpPr txBox="1"/>
          <p:nvPr/>
        </p:nvSpPr>
        <p:spPr>
          <a:xfrm>
            <a:off x="852120" y="502200"/>
            <a:ext cx="7265880" cy="794160"/>
          </a:xfrm>
          <a:prstGeom prst="rect">
            <a:avLst/>
          </a:prstGeom>
          <a:noFill/>
          <a:ln>
            <a:noFill/>
          </a:ln>
        </p:spPr>
        <p:txBody>
          <a:bodyPr anchor="b">
            <a:normAutofit/>
          </a:bodyPr>
          <a:p>
            <a:pPr>
              <a:lnSpc>
                <a:spcPct val="90000"/>
              </a:lnSpc>
            </a:pPr>
            <a:r>
              <a:rPr b="0" lang="en-US" sz="3500" spc="-1" strike="noStrike">
                <a:solidFill>
                  <a:srgbClr val="000000"/>
                </a:solidFill>
                <a:latin typeface="Calibri Light"/>
              </a:rPr>
              <a:t>Tail Recursion</a:t>
            </a:r>
            <a:endParaRPr b="0" lang="en-US" sz="3500" spc="-1" strike="noStrike">
              <a:solidFill>
                <a:srgbClr val="000000"/>
              </a:solidFill>
              <a:latin typeface="Calibri"/>
            </a:endParaRPr>
          </a:p>
        </p:txBody>
      </p:sp>
      <p:sp>
        <p:nvSpPr>
          <p:cNvPr id="407" name="TextShape 3"/>
          <p:cNvSpPr txBox="1"/>
          <p:nvPr/>
        </p:nvSpPr>
        <p:spPr>
          <a:xfrm>
            <a:off x="852120" y="1701720"/>
            <a:ext cx="7265880" cy="3453840"/>
          </a:xfrm>
          <a:prstGeom prst="rect">
            <a:avLst/>
          </a:prstGeom>
          <a:noFill/>
          <a:ln>
            <a:noFill/>
          </a:ln>
        </p:spPr>
        <p:txBody>
          <a:bodyPr>
            <a:normAutofit/>
          </a:bodyPr>
          <a:p>
            <a:pPr>
              <a:lnSpc>
                <a:spcPct val="90000"/>
              </a:lnSpc>
            </a:pPr>
            <a:r>
              <a:rPr b="0" lang="en-US" sz="1700" spc="-1" strike="noStrike">
                <a:solidFill>
                  <a:srgbClr val="000000"/>
                </a:solidFill>
                <a:latin typeface="Calibri"/>
              </a:rPr>
              <a:t>Factorial Recursively</a:t>
            </a:r>
            <a:endParaRPr b="0" lang="en-US" sz="1700" spc="-1" strike="noStrike">
              <a:solidFill>
                <a:srgbClr val="000000"/>
              </a:solidFill>
              <a:latin typeface="Calibri"/>
            </a:endParaRPr>
          </a:p>
          <a:p>
            <a:pPr>
              <a:lnSpc>
                <a:spcPct val="90000"/>
              </a:lnSpc>
            </a:pPr>
            <a:r>
              <a:rPr b="0" lang="en-US" sz="1700" spc="-1" strike="noStrike">
                <a:solidFill>
                  <a:srgbClr val="000000"/>
                </a:solidFill>
                <a:latin typeface="Calibri"/>
              </a:rPr>
              <a:t>fac(n : Int) : Int = if(n==0) 1 else n*fac(n-1)</a:t>
            </a:r>
            <a:endParaRPr b="0" lang="en-US" sz="17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1700" spc="-1" strike="noStrike">
                <a:solidFill>
                  <a:srgbClr val="000000"/>
                </a:solidFill>
                <a:latin typeface="TimesNewRomanPSMT"/>
              </a:rPr>
              <a:t>you notice that when it is evaluated the function is repeatedly invoked and this sequence only terminates when the parameter n has a value of 0.</a:t>
            </a:r>
            <a:endParaRPr b="0" lang="en-US" sz="17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1700" spc="-1" strike="noStrike">
                <a:solidFill>
                  <a:srgbClr val="000000"/>
                </a:solidFill>
                <a:latin typeface="Calibri"/>
              </a:rPr>
              <a:t>fac(3) = 3*fac(2)</a:t>
            </a:r>
            <a:endParaRPr b="0" lang="en-US" sz="1700" spc="-1" strike="noStrike">
              <a:solidFill>
                <a:srgbClr val="000000"/>
              </a:solidFill>
              <a:latin typeface="Calibri"/>
            </a:endParaRPr>
          </a:p>
          <a:p>
            <a:pPr>
              <a:lnSpc>
                <a:spcPct val="90000"/>
              </a:lnSpc>
            </a:pPr>
            <a:r>
              <a:rPr b="0" lang="en-US" sz="1700" spc="-1" strike="noStrike">
                <a:solidFill>
                  <a:srgbClr val="000000"/>
                </a:solidFill>
                <a:latin typeface="Calibri"/>
              </a:rPr>
              <a:t>           </a:t>
            </a:r>
            <a:r>
              <a:rPr b="0" lang="en-US" sz="1700" spc="-1" strike="noStrike">
                <a:solidFill>
                  <a:srgbClr val="000000"/>
                </a:solidFill>
                <a:latin typeface="Calibri"/>
              </a:rPr>
              <a:t>= 3*2*fac(1)</a:t>
            </a:r>
            <a:endParaRPr b="0" lang="en-US" sz="1700" spc="-1" strike="noStrike">
              <a:solidFill>
                <a:srgbClr val="000000"/>
              </a:solidFill>
              <a:latin typeface="Calibri"/>
            </a:endParaRPr>
          </a:p>
          <a:p>
            <a:pPr>
              <a:lnSpc>
                <a:spcPct val="90000"/>
              </a:lnSpc>
            </a:pPr>
            <a:r>
              <a:rPr b="0" lang="en-US" sz="1700" spc="-1" strike="noStrike">
                <a:solidFill>
                  <a:srgbClr val="000000"/>
                </a:solidFill>
                <a:latin typeface="Calibri"/>
              </a:rPr>
              <a:t>           </a:t>
            </a:r>
            <a:r>
              <a:rPr b="0" lang="en-US" sz="1700" spc="-1" strike="noStrike">
                <a:solidFill>
                  <a:srgbClr val="000000"/>
                </a:solidFill>
                <a:latin typeface="Calibri"/>
              </a:rPr>
              <a:t>= 3*2*1*fac(0)</a:t>
            </a:r>
            <a:endParaRPr b="0" lang="en-US" sz="1700" spc="-1" strike="noStrike">
              <a:solidFill>
                <a:srgbClr val="000000"/>
              </a:solidFill>
              <a:latin typeface="Calibri"/>
            </a:endParaRPr>
          </a:p>
          <a:p>
            <a:pPr>
              <a:lnSpc>
                <a:spcPct val="90000"/>
              </a:lnSpc>
            </a:pPr>
            <a:r>
              <a:rPr b="0" lang="en-US" sz="1700" spc="-1" strike="noStrike">
                <a:solidFill>
                  <a:srgbClr val="000000"/>
                </a:solidFill>
                <a:latin typeface="Calibri"/>
              </a:rPr>
              <a:t>           </a:t>
            </a:r>
            <a:r>
              <a:rPr b="0" lang="en-US" sz="1700" spc="-1" strike="noStrike">
                <a:solidFill>
                  <a:srgbClr val="000000"/>
                </a:solidFill>
                <a:latin typeface="Calibri"/>
              </a:rPr>
              <a:t>= 3*2*1*1</a:t>
            </a:r>
            <a:endParaRPr b="0" lang="en-US" sz="1700" spc="-1" strike="noStrike">
              <a:solidFill>
                <a:srgbClr val="000000"/>
              </a:solidFill>
              <a:latin typeface="Calibri"/>
            </a:endParaRPr>
          </a:p>
          <a:p>
            <a:pPr>
              <a:lnSpc>
                <a:spcPct val="90000"/>
              </a:lnSpc>
            </a:pPr>
            <a:r>
              <a:rPr b="0" lang="en-US" sz="1700" spc="-1" strike="noStrike">
                <a:solidFill>
                  <a:srgbClr val="000000"/>
                </a:solidFill>
                <a:latin typeface="Calibri"/>
              </a:rPr>
              <a:t>           </a:t>
            </a:r>
            <a:r>
              <a:rPr b="0" lang="en-US" sz="1700" spc="-1" strike="noStrike">
                <a:solidFill>
                  <a:srgbClr val="000000"/>
                </a:solidFill>
                <a:latin typeface="Calibri"/>
              </a:rPr>
              <a:t>= 6</a:t>
            </a:r>
            <a:endParaRPr b="0" lang="en-US" sz="1700" spc="-1" strike="noStrike">
              <a:solidFill>
                <a:srgbClr val="000000"/>
              </a:solidFill>
              <a:latin typeface="Calibri"/>
            </a:endParaRPr>
          </a:p>
          <a:p>
            <a:pPr>
              <a:lnSpc>
                <a:spcPct val="90000"/>
              </a:lnSpc>
            </a:pPr>
            <a:endParaRPr b="0" lang="en-US" sz="1700" spc="-1" strike="noStrike">
              <a:solidFill>
                <a:srgbClr val="000000"/>
              </a:solidFill>
              <a:latin typeface="Calibri"/>
            </a:endParaRPr>
          </a:p>
          <a:p>
            <a:pPr>
              <a:lnSpc>
                <a:spcPct val="90000"/>
              </a:lnSpc>
            </a:pPr>
            <a:r>
              <a:rPr b="0" lang="en-US" sz="1700" spc="-1" strike="noStrike">
                <a:solidFill>
                  <a:srgbClr val="000000"/>
                </a:solidFill>
                <a:latin typeface="Calibri"/>
              </a:rPr>
              <a:t>Stack to hold values until termination reached</a:t>
            </a:r>
            <a:endParaRPr b="0" lang="en-US" sz="1700" spc="-1" strike="noStrike">
              <a:solidFill>
                <a:srgbClr val="000000"/>
              </a:solidFill>
              <a:latin typeface="Calibri"/>
            </a:endParaRPr>
          </a:p>
          <a:p>
            <a:pPr>
              <a:lnSpc>
                <a:spcPct val="90000"/>
              </a:lnSpc>
            </a:pPr>
            <a:r>
              <a:rPr b="0" lang="en-US" sz="1700" spc="-1" strike="noStrike">
                <a:solidFill>
                  <a:srgbClr val="000000"/>
                </a:solidFill>
                <a:latin typeface="Calibri"/>
              </a:rPr>
              <a:t>For large N can get stack overflow</a:t>
            </a:r>
            <a:endParaRPr b="0" lang="en-US" sz="1700" spc="-1" strike="noStrike">
              <a:solidFill>
                <a:srgbClr val="000000"/>
              </a:solidFill>
              <a:latin typeface="Calibri"/>
            </a:endParaRPr>
          </a:p>
        </p:txBody>
      </p:sp>
      <p:sp>
        <p:nvSpPr>
          <p:cNvPr id="408" name="CustomShape 4"/>
          <p:cNvSpPr/>
          <p:nvPr/>
        </p:nvSpPr>
        <p:spPr>
          <a:xfrm flipH="1" rot="10800000">
            <a:off x="-360" y="6857640"/>
            <a:ext cx="9143640" cy="456480"/>
          </a:xfrm>
          <a:prstGeom prst="rect">
            <a:avLst/>
          </a:prstGeom>
          <a:gradFill rotWithShape="0">
            <a:gsLst>
              <a:gs pos="0">
                <a:schemeClr val="accent1"/>
              </a:gs>
              <a:gs pos="78000">
                <a:srgbClr val="000000"/>
              </a:gs>
            </a:gsLst>
            <a:lin ang="8400000"/>
          </a:gradFill>
          <a:ln>
            <a:noFill/>
          </a:ln>
        </p:spPr>
        <p:style>
          <a:lnRef idx="2">
            <a:schemeClr val="accent1">
              <a:shade val="50000"/>
            </a:schemeClr>
          </a:lnRef>
          <a:fillRef idx="1">
            <a:schemeClr val="accent1"/>
          </a:fillRef>
          <a:effectRef idx="0">
            <a:schemeClr val="accent1"/>
          </a:effectRef>
          <a:fontRef idx="minor"/>
        </p:style>
      </p:sp>
      <p:sp>
        <p:nvSpPr>
          <p:cNvPr id="409" name="CustomShape 5"/>
          <p:cNvSpPr/>
          <p:nvPr/>
        </p:nvSpPr>
        <p:spPr>
          <a:xfrm flipH="1">
            <a:off x="3028320" y="6400800"/>
            <a:ext cx="6114600" cy="456480"/>
          </a:xfrm>
          <a:prstGeom prst="rect">
            <a:avLst/>
          </a:prstGeom>
          <a:gradFill rotWithShape="0">
            <a:gsLst>
              <a:gs pos="0">
                <a:srgbClr val="000000">
                  <a:alpha val="63000"/>
                </a:srgbClr>
              </a:gs>
              <a:gs pos="100000">
                <a:schemeClr val="accent1">
                  <a:lumMod val="75000"/>
                </a:schemeClr>
              </a:gs>
            </a:gsLst>
            <a:lin ang="18600000"/>
          </a:gradFill>
          <a:ln>
            <a:noFill/>
          </a:ln>
        </p:spPr>
        <p:style>
          <a:lnRef idx="2">
            <a:schemeClr val="accent1">
              <a:shade val="50000"/>
            </a:schemeClr>
          </a:lnRef>
          <a:fillRef idx="1">
            <a:schemeClr val="accent1"/>
          </a:fillRef>
          <a:effectRef idx="0">
            <a:schemeClr val="accent1"/>
          </a:effectRef>
          <a:fontRef idx="minor"/>
        </p:style>
      </p:sp>
    </p:spTree>
  </p:cSld>
  <p:timing>
    <p:tnLst>
      <p:par>
        <p:cTn id="359" dur="indefinite" restart="never" nodeType="tmRoot">
          <p:childTnLst>
            <p:seq>
              <p:cTn id="360" dur="indefinite"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0" name="CustomShape 1"/>
          <p:cNvSpPr/>
          <p:nvPr/>
        </p:nvSpPr>
        <p:spPr>
          <a:xfrm>
            <a:off x="0" y="0"/>
            <a:ext cx="914364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11" name="TextShape 2"/>
          <p:cNvSpPr txBox="1"/>
          <p:nvPr/>
        </p:nvSpPr>
        <p:spPr>
          <a:xfrm>
            <a:off x="852120" y="502200"/>
            <a:ext cx="7265880" cy="782280"/>
          </a:xfrm>
          <a:prstGeom prst="rect">
            <a:avLst/>
          </a:prstGeom>
          <a:noFill/>
          <a:ln>
            <a:noFill/>
          </a:ln>
        </p:spPr>
        <p:txBody>
          <a:bodyPr anchor="b">
            <a:normAutofit/>
          </a:bodyPr>
          <a:p>
            <a:pPr>
              <a:lnSpc>
                <a:spcPct val="90000"/>
              </a:lnSpc>
            </a:pPr>
            <a:r>
              <a:rPr b="0" lang="en-US" sz="3500" spc="-1" strike="noStrike">
                <a:solidFill>
                  <a:srgbClr val="000000"/>
                </a:solidFill>
                <a:latin typeface="Calibri Light"/>
              </a:rPr>
              <a:t>Tail Recursion</a:t>
            </a:r>
            <a:endParaRPr b="0" lang="en-US" sz="3500" spc="-1" strike="noStrike">
              <a:solidFill>
                <a:srgbClr val="000000"/>
              </a:solidFill>
              <a:latin typeface="Calibri"/>
            </a:endParaRPr>
          </a:p>
        </p:txBody>
      </p:sp>
      <p:sp>
        <p:nvSpPr>
          <p:cNvPr id="412" name="TextShape 3"/>
          <p:cNvSpPr txBox="1"/>
          <p:nvPr/>
        </p:nvSpPr>
        <p:spPr>
          <a:xfrm>
            <a:off x="852120" y="1585080"/>
            <a:ext cx="7265880" cy="3453840"/>
          </a:xfrm>
          <a:prstGeom prst="rect">
            <a:avLst/>
          </a:prstGeom>
          <a:noFill/>
          <a:ln>
            <a:noFill/>
          </a:ln>
        </p:spPr>
        <p:txBody>
          <a:bodyPr>
            <a:normAutofit/>
          </a:bodyPr>
          <a:p>
            <a:pPr marL="171360" indent="-171000">
              <a:lnSpc>
                <a:spcPct val="90000"/>
              </a:lnSpc>
              <a:spcBef>
                <a:spcPts val="751"/>
              </a:spcBef>
              <a:buClr>
                <a:srgbClr val="000000"/>
              </a:buClr>
              <a:buFont typeface="Arial"/>
              <a:buChar char="•"/>
            </a:pPr>
            <a:r>
              <a:rPr b="0" lang="en-US" sz="1700" spc="-1" strike="noStrike">
                <a:solidFill>
                  <a:srgbClr val="000000"/>
                </a:solidFill>
                <a:latin typeface="Calibri"/>
              </a:rPr>
              <a:t>To avoid this you need to write the recursive function so that the last call to the function each time is the recursion itself.</a:t>
            </a:r>
            <a:endParaRPr b="0" lang="en-US" sz="17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1700" spc="-1" strike="noStrike">
                <a:solidFill>
                  <a:srgbClr val="000000"/>
                </a:solidFill>
                <a:latin typeface="Calibri"/>
              </a:rPr>
              <a:t>A </a:t>
            </a:r>
            <a:r>
              <a:rPr b="0" i="1" lang="en-US" sz="1700" spc="-1" strike="noStrike">
                <a:solidFill>
                  <a:srgbClr val="000000"/>
                </a:solidFill>
                <a:latin typeface="Calibri"/>
              </a:rPr>
              <a:t>tail recursive </a:t>
            </a:r>
            <a:r>
              <a:rPr b="0" lang="en-US" sz="1700" spc="-1" strike="noStrike">
                <a:solidFill>
                  <a:srgbClr val="000000"/>
                </a:solidFill>
                <a:latin typeface="Calibri"/>
              </a:rPr>
              <a:t>function is a special case of recursion in which the last instruction executed in the method is the recursive call</a:t>
            </a:r>
            <a:endParaRPr b="0" lang="en-US" sz="17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1700" spc="-1" strike="noStrike">
                <a:solidFill>
                  <a:srgbClr val="000000"/>
                </a:solidFill>
                <a:latin typeface="Calibri"/>
              </a:rPr>
              <a:t>This type of function uses what is termed an accumulator parameter</a:t>
            </a:r>
            <a:endParaRPr b="0" lang="en-US" sz="1700" spc="-1" strike="noStrike">
              <a:solidFill>
                <a:srgbClr val="000000"/>
              </a:solidFill>
              <a:latin typeface="Calibri"/>
            </a:endParaRPr>
          </a:p>
        </p:txBody>
      </p:sp>
      <p:sp>
        <p:nvSpPr>
          <p:cNvPr id="413" name="CustomShape 4"/>
          <p:cNvSpPr/>
          <p:nvPr/>
        </p:nvSpPr>
        <p:spPr>
          <a:xfrm flipH="1" rot="10800000">
            <a:off x="-360" y="6857640"/>
            <a:ext cx="9143640" cy="456480"/>
          </a:xfrm>
          <a:prstGeom prst="rect">
            <a:avLst/>
          </a:prstGeom>
          <a:gradFill rotWithShape="0">
            <a:gsLst>
              <a:gs pos="0">
                <a:schemeClr val="accent1"/>
              </a:gs>
              <a:gs pos="78000">
                <a:srgbClr val="000000"/>
              </a:gs>
            </a:gsLst>
            <a:lin ang="8400000"/>
          </a:gradFill>
          <a:ln>
            <a:noFill/>
          </a:ln>
        </p:spPr>
        <p:style>
          <a:lnRef idx="2">
            <a:schemeClr val="accent1">
              <a:shade val="50000"/>
            </a:schemeClr>
          </a:lnRef>
          <a:fillRef idx="1">
            <a:schemeClr val="accent1"/>
          </a:fillRef>
          <a:effectRef idx="0">
            <a:schemeClr val="accent1"/>
          </a:effectRef>
          <a:fontRef idx="minor"/>
        </p:style>
      </p:sp>
      <p:sp>
        <p:nvSpPr>
          <p:cNvPr id="414" name="CustomShape 5"/>
          <p:cNvSpPr/>
          <p:nvPr/>
        </p:nvSpPr>
        <p:spPr>
          <a:xfrm flipH="1">
            <a:off x="3028320" y="6400800"/>
            <a:ext cx="6114600" cy="456480"/>
          </a:xfrm>
          <a:prstGeom prst="rect">
            <a:avLst/>
          </a:prstGeom>
          <a:gradFill rotWithShape="0">
            <a:gsLst>
              <a:gs pos="0">
                <a:srgbClr val="000000">
                  <a:alpha val="63000"/>
                </a:srgbClr>
              </a:gs>
              <a:gs pos="100000">
                <a:schemeClr val="accent1">
                  <a:lumMod val="75000"/>
                </a:schemeClr>
              </a:gs>
            </a:gsLst>
            <a:lin ang="18600000"/>
          </a:gradFill>
          <a:ln>
            <a:noFill/>
          </a:ln>
        </p:spPr>
        <p:style>
          <a:lnRef idx="2">
            <a:schemeClr val="accent1">
              <a:shade val="50000"/>
            </a:schemeClr>
          </a:lnRef>
          <a:fillRef idx="1">
            <a:schemeClr val="accent1"/>
          </a:fillRef>
          <a:effectRef idx="0">
            <a:schemeClr val="accent1"/>
          </a:effectRef>
          <a:fontRef idx="minor"/>
        </p:style>
      </p:sp>
    </p:spTree>
  </p:cSld>
  <p:timing>
    <p:tnLst>
      <p:par>
        <p:cTn id="361" dur="indefinite" restart="never" nodeType="tmRoot">
          <p:childTnLst>
            <p:seq>
              <p:cTn id="362" dur="indefinite"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5" name="CustomShape 1"/>
          <p:cNvSpPr/>
          <p:nvPr/>
        </p:nvSpPr>
        <p:spPr>
          <a:xfrm>
            <a:off x="0" y="0"/>
            <a:ext cx="914364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16" name="TextShape 2"/>
          <p:cNvSpPr txBox="1"/>
          <p:nvPr/>
        </p:nvSpPr>
        <p:spPr>
          <a:xfrm>
            <a:off x="852120" y="502200"/>
            <a:ext cx="7265880" cy="782280"/>
          </a:xfrm>
          <a:prstGeom prst="rect">
            <a:avLst/>
          </a:prstGeom>
          <a:noFill/>
          <a:ln>
            <a:noFill/>
          </a:ln>
        </p:spPr>
        <p:txBody>
          <a:bodyPr anchor="b">
            <a:normAutofit/>
          </a:bodyPr>
          <a:p>
            <a:pPr>
              <a:lnSpc>
                <a:spcPct val="90000"/>
              </a:lnSpc>
            </a:pPr>
            <a:r>
              <a:rPr b="0" lang="en-US" sz="3500" spc="-1" strike="noStrike">
                <a:solidFill>
                  <a:srgbClr val="000000"/>
                </a:solidFill>
                <a:latin typeface="Calibri Light"/>
              </a:rPr>
              <a:t>Tail Recursion</a:t>
            </a:r>
            <a:endParaRPr b="0" lang="en-US" sz="3500" spc="-1" strike="noStrike">
              <a:solidFill>
                <a:srgbClr val="000000"/>
              </a:solidFill>
              <a:latin typeface="Calibri"/>
            </a:endParaRPr>
          </a:p>
        </p:txBody>
      </p:sp>
      <p:sp>
        <p:nvSpPr>
          <p:cNvPr id="417" name="CustomShape 3"/>
          <p:cNvSpPr/>
          <p:nvPr/>
        </p:nvSpPr>
        <p:spPr>
          <a:xfrm flipH="1" rot="10800000">
            <a:off x="-360" y="6857640"/>
            <a:ext cx="9143640" cy="456480"/>
          </a:xfrm>
          <a:prstGeom prst="rect">
            <a:avLst/>
          </a:prstGeom>
          <a:gradFill rotWithShape="0">
            <a:gsLst>
              <a:gs pos="0">
                <a:schemeClr val="accent1"/>
              </a:gs>
              <a:gs pos="78000">
                <a:srgbClr val="000000"/>
              </a:gs>
            </a:gsLst>
            <a:lin ang="8400000"/>
          </a:gradFill>
          <a:ln>
            <a:noFill/>
          </a:ln>
        </p:spPr>
        <p:style>
          <a:lnRef idx="2">
            <a:schemeClr val="accent1">
              <a:shade val="50000"/>
            </a:schemeClr>
          </a:lnRef>
          <a:fillRef idx="1">
            <a:schemeClr val="accent1"/>
          </a:fillRef>
          <a:effectRef idx="0">
            <a:schemeClr val="accent1"/>
          </a:effectRef>
          <a:fontRef idx="minor"/>
        </p:style>
      </p:sp>
      <p:sp>
        <p:nvSpPr>
          <p:cNvPr id="418" name="CustomShape 4"/>
          <p:cNvSpPr/>
          <p:nvPr/>
        </p:nvSpPr>
        <p:spPr>
          <a:xfrm flipH="1">
            <a:off x="3028320" y="6400800"/>
            <a:ext cx="6114600" cy="456480"/>
          </a:xfrm>
          <a:prstGeom prst="rect">
            <a:avLst/>
          </a:prstGeom>
          <a:gradFill rotWithShape="0">
            <a:gsLst>
              <a:gs pos="0">
                <a:srgbClr val="000000">
                  <a:alpha val="63000"/>
                </a:srgbClr>
              </a:gs>
              <a:gs pos="100000">
                <a:schemeClr val="accent1">
                  <a:lumMod val="75000"/>
                </a:schemeClr>
              </a:gs>
            </a:gsLst>
            <a:lin ang="18600000"/>
          </a:gradFill>
          <a:ln>
            <a:noFill/>
          </a:ln>
        </p:spPr>
        <p:style>
          <a:lnRef idx="2">
            <a:schemeClr val="accent1">
              <a:shade val="50000"/>
            </a:schemeClr>
          </a:lnRef>
          <a:fillRef idx="1">
            <a:schemeClr val="accent1"/>
          </a:fillRef>
          <a:effectRef idx="0">
            <a:schemeClr val="accent1"/>
          </a:effectRef>
          <a:fontRef idx="minor"/>
        </p:style>
      </p:sp>
      <p:sp>
        <p:nvSpPr>
          <p:cNvPr id="419" name="TextShape 5"/>
          <p:cNvSpPr txBox="1"/>
          <p:nvPr/>
        </p:nvSpPr>
        <p:spPr>
          <a:xfrm>
            <a:off x="979560" y="1555920"/>
            <a:ext cx="7886520" cy="3544560"/>
          </a:xfrm>
          <a:prstGeom prst="rect">
            <a:avLst/>
          </a:prstGeom>
          <a:noFill/>
          <a:ln>
            <a:noFill/>
          </a:ln>
        </p:spPr>
        <p:txBody>
          <a:bodyPr>
            <a:normAutofit/>
          </a:bodyPr>
          <a:p>
            <a:pPr>
              <a:lnSpc>
                <a:spcPct val="90000"/>
              </a:lnSpc>
            </a:pPr>
            <a:r>
              <a:rPr b="1" lang="en-US" sz="3000" spc="-1" strike="noStrike">
                <a:solidFill>
                  <a:srgbClr val="000000"/>
                </a:solidFill>
                <a:latin typeface="Calibri"/>
              </a:rPr>
              <a:t>static</a:t>
            </a:r>
            <a:r>
              <a:rPr b="0" lang="en-US" sz="3000" spc="-1" strike="noStrike">
                <a:solidFill>
                  <a:srgbClr val="000000"/>
                </a:solidFill>
                <a:latin typeface="Calibri"/>
              </a:rPr>
              <a:t> </a:t>
            </a:r>
            <a:r>
              <a:rPr b="1" lang="en-US" sz="3000" spc="-1" strike="noStrike">
                <a:solidFill>
                  <a:srgbClr val="000000"/>
                </a:solidFill>
                <a:latin typeface="Calibri"/>
              </a:rPr>
              <a:t>int</a:t>
            </a:r>
            <a:r>
              <a:rPr b="0" lang="en-US" sz="3000" spc="-1" strike="noStrike">
                <a:solidFill>
                  <a:srgbClr val="000000"/>
                </a:solidFill>
                <a:latin typeface="Calibri"/>
              </a:rPr>
              <a:t> getFac(</a:t>
            </a:r>
            <a:r>
              <a:rPr b="1" lang="en-US" sz="3000" spc="-1" strike="noStrike">
                <a:solidFill>
                  <a:srgbClr val="000000"/>
                </a:solidFill>
                <a:latin typeface="Calibri"/>
              </a:rPr>
              <a:t>int</a:t>
            </a:r>
            <a:r>
              <a:rPr b="0" lang="en-US" sz="3000" spc="-1" strike="noStrike">
                <a:solidFill>
                  <a:srgbClr val="000000"/>
                </a:solidFill>
                <a:latin typeface="Calibri"/>
              </a:rPr>
              <a:t> a, </a:t>
            </a:r>
            <a:r>
              <a:rPr b="1" lang="en-US" sz="3000" spc="-1" strike="noStrike">
                <a:solidFill>
                  <a:srgbClr val="000000"/>
                </a:solidFill>
                <a:latin typeface="Calibri"/>
              </a:rPr>
              <a:t>int</a:t>
            </a:r>
            <a:r>
              <a:rPr b="0" lang="en-US" sz="3000" spc="-1" strike="noStrike">
                <a:solidFill>
                  <a:srgbClr val="000000"/>
                </a:solidFill>
                <a:latin typeface="Calibri"/>
              </a:rPr>
              <a:t> n0, </a:t>
            </a:r>
            <a:r>
              <a:rPr b="1" lang="en-US" sz="3000" spc="-1" strike="noStrike">
                <a:solidFill>
                  <a:srgbClr val="000000"/>
                </a:solidFill>
                <a:latin typeface="Calibri"/>
              </a:rPr>
              <a:t>int</a:t>
            </a:r>
            <a:r>
              <a:rPr b="0" lang="en-US" sz="3000" spc="-1" strike="noStrike">
                <a:solidFill>
                  <a:srgbClr val="000000"/>
                </a:solidFill>
                <a:latin typeface="Calibri"/>
              </a:rPr>
              <a:t> n){</a:t>
            </a:r>
            <a:endParaRPr b="0" lang="en-US" sz="3000" spc="-1" strike="noStrike">
              <a:solidFill>
                <a:srgbClr val="000000"/>
              </a:solidFill>
              <a:latin typeface="Calibri"/>
            </a:endParaRPr>
          </a:p>
          <a:p>
            <a:pPr>
              <a:lnSpc>
                <a:spcPct val="90000"/>
              </a:lnSpc>
            </a:pPr>
            <a:r>
              <a:rPr b="0" lang="en-US" sz="3000" spc="-1" strike="noStrike">
                <a:solidFill>
                  <a:srgbClr val="000000"/>
                </a:solidFill>
                <a:latin typeface="Calibri"/>
              </a:rPr>
              <a:t>	</a:t>
            </a:r>
            <a:r>
              <a:rPr b="0" lang="en-US" sz="3000" spc="-1" strike="noStrike">
                <a:solidFill>
                  <a:srgbClr val="000000"/>
                </a:solidFill>
                <a:latin typeface="Calibri"/>
              </a:rPr>
              <a:t>	</a:t>
            </a:r>
            <a:r>
              <a:rPr b="1" lang="en-US" sz="3000" spc="-1" strike="noStrike">
                <a:solidFill>
                  <a:srgbClr val="000000"/>
                </a:solidFill>
                <a:latin typeface="Calibri"/>
              </a:rPr>
              <a:t>if</a:t>
            </a:r>
            <a:r>
              <a:rPr b="0" lang="en-US" sz="3000" spc="-1" strike="noStrike">
                <a:solidFill>
                  <a:srgbClr val="000000"/>
                </a:solidFill>
                <a:latin typeface="Calibri"/>
              </a:rPr>
              <a:t>(n0 == n) </a:t>
            </a:r>
            <a:r>
              <a:rPr b="1" lang="en-US" sz="3000" spc="-1" strike="noStrike">
                <a:solidFill>
                  <a:srgbClr val="000000"/>
                </a:solidFill>
                <a:latin typeface="Calibri"/>
              </a:rPr>
              <a:t>return</a:t>
            </a:r>
            <a:r>
              <a:rPr b="0" lang="en-US" sz="3000" spc="-1" strike="noStrike">
                <a:solidFill>
                  <a:srgbClr val="000000"/>
                </a:solidFill>
                <a:latin typeface="Calibri"/>
              </a:rPr>
              <a:t> a;</a:t>
            </a:r>
            <a:endParaRPr b="0" lang="en-US" sz="3000" spc="-1" strike="noStrike">
              <a:solidFill>
                <a:srgbClr val="000000"/>
              </a:solidFill>
              <a:latin typeface="Calibri"/>
            </a:endParaRPr>
          </a:p>
          <a:p>
            <a:pPr>
              <a:lnSpc>
                <a:spcPct val="90000"/>
              </a:lnSpc>
            </a:pPr>
            <a:r>
              <a:rPr b="0" lang="en-US" sz="3000" spc="-1" strike="noStrike">
                <a:solidFill>
                  <a:srgbClr val="000000"/>
                </a:solidFill>
                <a:latin typeface="Calibri"/>
              </a:rPr>
              <a:t>	</a:t>
            </a:r>
            <a:r>
              <a:rPr b="0" lang="en-US" sz="3000" spc="-1" strike="noStrike">
                <a:solidFill>
                  <a:srgbClr val="000000"/>
                </a:solidFill>
                <a:latin typeface="Calibri"/>
              </a:rPr>
              <a:t>	</a:t>
            </a:r>
            <a:r>
              <a:rPr b="1" lang="en-US" sz="3000" spc="-1" strike="noStrike">
                <a:solidFill>
                  <a:srgbClr val="000000"/>
                </a:solidFill>
                <a:latin typeface="Calibri"/>
              </a:rPr>
              <a:t>else</a:t>
            </a:r>
            <a:r>
              <a:rPr b="0" lang="en-US" sz="3000" spc="-1" strike="noStrike">
                <a:solidFill>
                  <a:srgbClr val="000000"/>
                </a:solidFill>
                <a:latin typeface="Calibri"/>
              </a:rPr>
              <a:t>  </a:t>
            </a:r>
            <a:r>
              <a:rPr b="1" lang="en-US" sz="3000" spc="-1" strike="noStrike">
                <a:solidFill>
                  <a:srgbClr val="000000"/>
                </a:solidFill>
                <a:latin typeface="Calibri"/>
              </a:rPr>
              <a:t>return</a:t>
            </a:r>
            <a:r>
              <a:rPr b="0" lang="en-US" sz="3000" spc="-1" strike="noStrike">
                <a:solidFill>
                  <a:srgbClr val="000000"/>
                </a:solidFill>
                <a:latin typeface="Calibri"/>
              </a:rPr>
              <a:t> </a:t>
            </a:r>
            <a:r>
              <a:rPr b="0" i="1" lang="en-US" sz="3000" spc="-1" strike="noStrike">
                <a:solidFill>
                  <a:srgbClr val="000000"/>
                </a:solidFill>
                <a:latin typeface="Calibri"/>
              </a:rPr>
              <a:t>getFac</a:t>
            </a:r>
            <a:r>
              <a:rPr b="0" lang="en-US" sz="3000" spc="-1" strike="noStrike">
                <a:solidFill>
                  <a:srgbClr val="000000"/>
                </a:solidFill>
                <a:latin typeface="Calibri"/>
              </a:rPr>
              <a:t>(a*(n0+1),n0+1,n);</a:t>
            </a:r>
            <a:endParaRPr b="0" lang="en-US" sz="3000" spc="-1" strike="noStrike">
              <a:solidFill>
                <a:srgbClr val="000000"/>
              </a:solidFill>
              <a:latin typeface="Calibri"/>
            </a:endParaRPr>
          </a:p>
          <a:p>
            <a:pPr>
              <a:lnSpc>
                <a:spcPct val="90000"/>
              </a:lnSpc>
            </a:pPr>
            <a:r>
              <a:rPr b="0" lang="en-US" sz="3000" spc="-1" strike="noStrike">
                <a:solidFill>
                  <a:srgbClr val="000000"/>
                </a:solidFill>
                <a:latin typeface="Calibri"/>
              </a:rPr>
              <a:t>	</a:t>
            </a:r>
            <a:r>
              <a:rPr b="0" lang="en-US" sz="3000" spc="-1" strike="noStrike">
                <a:solidFill>
                  <a:srgbClr val="000000"/>
                </a:solidFill>
                <a:latin typeface="Calibri"/>
              </a:rPr>
              <a:t>}</a:t>
            </a:r>
            <a:endParaRPr b="0" lang="en-US" sz="3000" spc="-1" strike="noStrike">
              <a:solidFill>
                <a:srgbClr val="000000"/>
              </a:solidFill>
              <a:latin typeface="Calibri"/>
            </a:endParaRPr>
          </a:p>
          <a:p>
            <a:pPr>
              <a:lnSpc>
                <a:spcPct val="90000"/>
              </a:lnSpc>
            </a:pPr>
            <a:r>
              <a:rPr b="1" lang="en-US" sz="3000" spc="-1" strike="noStrike">
                <a:solidFill>
                  <a:srgbClr val="000000"/>
                </a:solidFill>
                <a:latin typeface="Calibri"/>
              </a:rPr>
              <a:t>	</a:t>
            </a:r>
            <a:endParaRPr b="0" lang="en-US" sz="3000" spc="-1" strike="noStrike">
              <a:solidFill>
                <a:srgbClr val="000000"/>
              </a:solidFill>
              <a:latin typeface="Calibri"/>
            </a:endParaRPr>
          </a:p>
          <a:p>
            <a:pPr>
              <a:lnSpc>
                <a:spcPct val="90000"/>
              </a:lnSpc>
            </a:pPr>
            <a:r>
              <a:rPr b="1" lang="en-US" sz="3000" spc="-1" strike="noStrike">
                <a:solidFill>
                  <a:srgbClr val="000000"/>
                </a:solidFill>
                <a:latin typeface="Calibri"/>
              </a:rPr>
              <a:t>static</a:t>
            </a:r>
            <a:r>
              <a:rPr b="0" lang="en-US" sz="3000" spc="-1" strike="noStrike">
                <a:solidFill>
                  <a:srgbClr val="000000"/>
                </a:solidFill>
                <a:latin typeface="Calibri"/>
              </a:rPr>
              <a:t> </a:t>
            </a:r>
            <a:r>
              <a:rPr b="1" lang="en-US" sz="3000" spc="-1" strike="noStrike">
                <a:solidFill>
                  <a:srgbClr val="000000"/>
                </a:solidFill>
                <a:latin typeface="Calibri"/>
              </a:rPr>
              <a:t>int</a:t>
            </a:r>
            <a:r>
              <a:rPr b="0" lang="en-US" sz="3000" spc="-1" strike="noStrike">
                <a:solidFill>
                  <a:srgbClr val="000000"/>
                </a:solidFill>
                <a:latin typeface="Calibri"/>
              </a:rPr>
              <a:t> fac(</a:t>
            </a:r>
            <a:r>
              <a:rPr b="1" lang="en-US" sz="3000" spc="-1" strike="noStrike">
                <a:solidFill>
                  <a:srgbClr val="000000"/>
                </a:solidFill>
                <a:latin typeface="Calibri"/>
              </a:rPr>
              <a:t>int</a:t>
            </a:r>
            <a:r>
              <a:rPr b="0" lang="en-US" sz="3000" spc="-1" strike="noStrike">
                <a:solidFill>
                  <a:srgbClr val="000000"/>
                </a:solidFill>
                <a:latin typeface="Calibri"/>
              </a:rPr>
              <a:t> n) {</a:t>
            </a:r>
            <a:r>
              <a:rPr b="0" lang="en-US" sz="3000" spc="-1" strike="noStrike">
                <a:solidFill>
                  <a:srgbClr val="000000"/>
                </a:solidFill>
                <a:latin typeface="Calibri"/>
              </a:rPr>
              <a:t>	</a:t>
            </a:r>
            <a:endParaRPr b="0" lang="en-US" sz="3000" spc="-1" strike="noStrike">
              <a:solidFill>
                <a:srgbClr val="000000"/>
              </a:solidFill>
              <a:latin typeface="Calibri"/>
            </a:endParaRPr>
          </a:p>
          <a:p>
            <a:pPr>
              <a:lnSpc>
                <a:spcPct val="90000"/>
              </a:lnSpc>
            </a:pPr>
            <a:r>
              <a:rPr b="0" lang="en-US" sz="3000" spc="-1" strike="noStrike">
                <a:solidFill>
                  <a:srgbClr val="000000"/>
                </a:solidFill>
                <a:latin typeface="Calibri"/>
              </a:rPr>
              <a:t>	</a:t>
            </a:r>
            <a:r>
              <a:rPr b="0" lang="en-US" sz="3000" spc="-1" strike="noStrike">
                <a:solidFill>
                  <a:srgbClr val="000000"/>
                </a:solidFill>
                <a:latin typeface="Calibri"/>
              </a:rPr>
              <a:t>	</a:t>
            </a:r>
            <a:r>
              <a:rPr b="1" lang="en-US" sz="3000" spc="-1" strike="noStrike">
                <a:solidFill>
                  <a:srgbClr val="000000"/>
                </a:solidFill>
                <a:latin typeface="Calibri"/>
              </a:rPr>
              <a:t>if</a:t>
            </a:r>
            <a:r>
              <a:rPr b="0" lang="en-US" sz="3000" spc="-1" strike="noStrike">
                <a:solidFill>
                  <a:srgbClr val="000000"/>
                </a:solidFill>
                <a:latin typeface="Calibri"/>
              </a:rPr>
              <a:t>(n == 0) </a:t>
            </a:r>
            <a:r>
              <a:rPr b="1" lang="en-US" sz="3000" spc="-1" strike="noStrike">
                <a:solidFill>
                  <a:srgbClr val="000000"/>
                </a:solidFill>
                <a:latin typeface="Calibri"/>
              </a:rPr>
              <a:t>return</a:t>
            </a:r>
            <a:r>
              <a:rPr b="0" lang="en-US" sz="3000" spc="-1" strike="noStrike">
                <a:solidFill>
                  <a:srgbClr val="000000"/>
                </a:solidFill>
                <a:latin typeface="Calibri"/>
              </a:rPr>
              <a:t> 1;</a:t>
            </a:r>
            <a:endParaRPr b="0" lang="en-US" sz="3000" spc="-1" strike="noStrike">
              <a:solidFill>
                <a:srgbClr val="000000"/>
              </a:solidFill>
              <a:latin typeface="Calibri"/>
            </a:endParaRPr>
          </a:p>
          <a:p>
            <a:pPr>
              <a:lnSpc>
                <a:spcPct val="90000"/>
              </a:lnSpc>
            </a:pPr>
            <a:r>
              <a:rPr b="0" lang="en-US" sz="3000" spc="-1" strike="noStrike">
                <a:solidFill>
                  <a:srgbClr val="000000"/>
                </a:solidFill>
                <a:latin typeface="Calibri"/>
              </a:rPr>
              <a:t>	</a:t>
            </a:r>
            <a:r>
              <a:rPr b="0" lang="en-US" sz="3000" spc="-1" strike="noStrike">
                <a:solidFill>
                  <a:srgbClr val="000000"/>
                </a:solidFill>
                <a:latin typeface="Calibri"/>
              </a:rPr>
              <a:t>	</a:t>
            </a:r>
            <a:r>
              <a:rPr b="1" lang="en-US" sz="3000" spc="-1" strike="noStrike">
                <a:solidFill>
                  <a:srgbClr val="000000"/>
                </a:solidFill>
                <a:latin typeface="Calibri"/>
              </a:rPr>
              <a:t>else</a:t>
            </a:r>
            <a:endParaRPr b="0" lang="en-US" sz="3000" spc="-1" strike="noStrike">
              <a:solidFill>
                <a:srgbClr val="000000"/>
              </a:solidFill>
              <a:latin typeface="Calibri"/>
            </a:endParaRPr>
          </a:p>
          <a:p>
            <a:pPr>
              <a:lnSpc>
                <a:spcPct val="90000"/>
              </a:lnSpc>
            </a:pPr>
            <a:r>
              <a:rPr b="0" lang="en-US" sz="3000" spc="-1" strike="noStrike">
                <a:solidFill>
                  <a:srgbClr val="000000"/>
                </a:solidFill>
                <a:latin typeface="Calibri"/>
              </a:rPr>
              <a:t>	</a:t>
            </a:r>
            <a:r>
              <a:rPr b="0" lang="en-US" sz="3000" spc="-1" strike="noStrike">
                <a:solidFill>
                  <a:srgbClr val="000000"/>
                </a:solidFill>
                <a:latin typeface="Calibri"/>
              </a:rPr>
              <a:t>  </a:t>
            </a:r>
            <a:r>
              <a:rPr b="0" lang="en-US" sz="3000" spc="-1" strike="noStrike">
                <a:solidFill>
                  <a:srgbClr val="000000"/>
                </a:solidFill>
                <a:latin typeface="Calibri"/>
              </a:rPr>
              <a:t>	</a:t>
            </a:r>
            <a:r>
              <a:rPr b="0" lang="en-US" sz="3000" spc="-1" strike="noStrike">
                <a:solidFill>
                  <a:srgbClr val="000000"/>
                </a:solidFill>
                <a:latin typeface="Calibri"/>
              </a:rPr>
              <a:t>	</a:t>
            </a:r>
            <a:r>
              <a:rPr b="1" lang="en-US" sz="3000" spc="-1" strike="noStrike">
                <a:solidFill>
                  <a:srgbClr val="000000"/>
                </a:solidFill>
                <a:latin typeface="Calibri"/>
              </a:rPr>
              <a:t>return</a:t>
            </a:r>
            <a:r>
              <a:rPr b="0" lang="en-US" sz="3000" spc="-1" strike="noStrike">
                <a:solidFill>
                  <a:srgbClr val="000000"/>
                </a:solidFill>
                <a:latin typeface="Calibri"/>
              </a:rPr>
              <a:t> </a:t>
            </a:r>
            <a:r>
              <a:rPr b="0" i="1" lang="en-US" sz="3000" spc="-1" strike="noStrike">
                <a:solidFill>
                  <a:srgbClr val="000000"/>
                </a:solidFill>
                <a:latin typeface="Calibri"/>
              </a:rPr>
              <a:t>getFac</a:t>
            </a:r>
            <a:r>
              <a:rPr b="0" lang="en-US" sz="3000" spc="-1" strike="noStrike">
                <a:solidFill>
                  <a:srgbClr val="000000"/>
                </a:solidFill>
                <a:latin typeface="Calibri"/>
              </a:rPr>
              <a:t>(1,1,n);</a:t>
            </a:r>
            <a:endParaRPr b="0" lang="en-US" sz="3000" spc="-1" strike="noStrike">
              <a:solidFill>
                <a:srgbClr val="000000"/>
              </a:solidFill>
              <a:latin typeface="Calibri"/>
            </a:endParaRPr>
          </a:p>
          <a:p>
            <a:pPr>
              <a:lnSpc>
                <a:spcPct val="90000"/>
              </a:lnSpc>
            </a:pPr>
            <a:r>
              <a:rPr b="1" lang="en-US" sz="3000" spc="-1" strike="noStrike">
                <a:solidFill>
                  <a:srgbClr val="000000"/>
                </a:solidFill>
                <a:latin typeface="Calibri"/>
              </a:rPr>
              <a:t>	</a:t>
            </a:r>
            <a:r>
              <a:rPr b="1" lang="en-US" sz="3000" spc="-1" strike="noStrike">
                <a:solidFill>
                  <a:srgbClr val="000000"/>
                </a:solidFill>
                <a:latin typeface="Calibri"/>
              </a:rPr>
              <a:t>}</a:t>
            </a:r>
            <a:endParaRPr b="0" lang="en-US" sz="3000" spc="-1" strike="noStrike">
              <a:solidFill>
                <a:srgbClr val="000000"/>
              </a:solidFill>
              <a:latin typeface="Calibri"/>
            </a:endParaRPr>
          </a:p>
          <a:p>
            <a:pPr>
              <a:lnSpc>
                <a:spcPct val="90000"/>
              </a:lnSpc>
            </a:pPr>
            <a:endParaRPr b="0" lang="en-US" sz="3000" spc="-1" strike="noStrike">
              <a:solidFill>
                <a:srgbClr val="000000"/>
              </a:solidFill>
              <a:latin typeface="Calibri"/>
            </a:endParaRPr>
          </a:p>
          <a:p>
            <a:pPr>
              <a:lnSpc>
                <a:spcPct val="90000"/>
              </a:lnSpc>
            </a:pPr>
            <a:r>
              <a:rPr b="1" lang="en-US" sz="3000" spc="-1" strike="noStrike">
                <a:solidFill>
                  <a:srgbClr val="000000"/>
                </a:solidFill>
                <a:latin typeface="Calibri"/>
              </a:rPr>
              <a:t>	</a:t>
            </a:r>
            <a:endParaRPr b="0" lang="en-US" sz="3000" spc="-1" strike="noStrike">
              <a:solidFill>
                <a:srgbClr val="000000"/>
              </a:solidFill>
              <a:latin typeface="Calibri"/>
            </a:endParaRPr>
          </a:p>
        </p:txBody>
      </p:sp>
      <p:sp>
        <p:nvSpPr>
          <p:cNvPr id="420" name="CustomShape 6"/>
          <p:cNvSpPr/>
          <p:nvPr/>
        </p:nvSpPr>
        <p:spPr>
          <a:xfrm>
            <a:off x="852120" y="5201640"/>
            <a:ext cx="8013600" cy="913320"/>
          </a:xfrm>
          <a:prstGeom prst="rect">
            <a:avLst/>
          </a:prstGeom>
          <a:noFill/>
          <a:ln>
            <a:noFill/>
          </a:ln>
        </p:spPr>
        <p:style>
          <a:lnRef idx="0"/>
          <a:fillRef idx="0"/>
          <a:effectRef idx="0"/>
          <a:fontRef idx="minor"/>
        </p:style>
        <p:txBody>
          <a:bodyPr lIns="90000" rIns="90000" tIns="45000" bIns="45000"/>
          <a:p>
            <a:pPr>
              <a:lnSpc>
                <a:spcPct val="100000"/>
              </a:lnSpc>
            </a:pPr>
            <a:r>
              <a:rPr b="0" lang="en-IE" sz="1800" spc="-1" strike="noStrike">
                <a:solidFill>
                  <a:srgbClr val="000000"/>
                </a:solidFill>
                <a:latin typeface="TimesNewRomanPSMT"/>
              </a:rPr>
              <a:t>There is an invariant relation between the first two parameters such that </a:t>
            </a:r>
            <a:r>
              <a:rPr b="0" lang="en-IE" sz="1800" spc="-1" strike="noStrike">
                <a:solidFill>
                  <a:srgbClr val="000000"/>
                </a:solidFill>
                <a:latin typeface="ComicSansMS"/>
              </a:rPr>
              <a:t>n0! = a</a:t>
            </a:r>
            <a:r>
              <a:rPr b="0" lang="en-IE" sz="1800" spc="-1" strike="noStrike">
                <a:solidFill>
                  <a:srgbClr val="000000"/>
                </a:solidFill>
                <a:latin typeface="TimesNewRomanPSMT"/>
              </a:rPr>
              <a:t>. </a:t>
            </a:r>
            <a:endParaRPr b="0" lang="en-IE" sz="1800" spc="-1" strike="noStrike">
              <a:latin typeface="Arial"/>
            </a:endParaRPr>
          </a:p>
          <a:p>
            <a:pPr>
              <a:lnSpc>
                <a:spcPct val="100000"/>
              </a:lnSpc>
            </a:pPr>
            <a:r>
              <a:rPr b="0" lang="en-IE" sz="1800" spc="-1" strike="noStrike">
                <a:solidFill>
                  <a:srgbClr val="000000"/>
                </a:solidFill>
                <a:latin typeface="TimesNewRomanPSMT"/>
              </a:rPr>
              <a:t>When </a:t>
            </a:r>
            <a:r>
              <a:rPr b="0" lang="en-IE" sz="1800" spc="-1" strike="noStrike">
                <a:solidFill>
                  <a:srgbClr val="000000"/>
                </a:solidFill>
                <a:latin typeface="ComicSansMS"/>
              </a:rPr>
              <a:t>n0 </a:t>
            </a:r>
            <a:r>
              <a:rPr b="0" lang="en-IE" sz="1800" spc="-1" strike="noStrike">
                <a:solidFill>
                  <a:srgbClr val="000000"/>
                </a:solidFill>
                <a:latin typeface="TimesNewRomanPSMT"/>
              </a:rPr>
              <a:t>equals </a:t>
            </a:r>
            <a:r>
              <a:rPr b="0" lang="en-IE" sz="1800" spc="-1" strike="noStrike">
                <a:solidFill>
                  <a:srgbClr val="000000"/>
                </a:solidFill>
                <a:latin typeface="ComicSansMS"/>
              </a:rPr>
              <a:t>n</a:t>
            </a:r>
            <a:r>
              <a:rPr b="0" lang="en-IE" sz="1800" spc="-1" strike="noStrike">
                <a:solidFill>
                  <a:srgbClr val="000000"/>
                </a:solidFill>
                <a:latin typeface="TimesNewRomanPSMT"/>
              </a:rPr>
              <a:t>, </a:t>
            </a:r>
            <a:r>
              <a:rPr b="0" lang="en-IE" sz="1800" spc="-1" strike="noStrike">
                <a:solidFill>
                  <a:srgbClr val="000000"/>
                </a:solidFill>
                <a:latin typeface="ComicSansMS"/>
              </a:rPr>
              <a:t>a </a:t>
            </a:r>
            <a:r>
              <a:rPr b="0" lang="en-IE" sz="1800" spc="-1" strike="noStrike">
                <a:solidFill>
                  <a:srgbClr val="000000"/>
                </a:solidFill>
                <a:latin typeface="TimesNewRomanPSMT"/>
              </a:rPr>
              <a:t>equals </a:t>
            </a:r>
            <a:r>
              <a:rPr b="0" lang="en-IE" sz="1800" spc="-1" strike="noStrike">
                <a:solidFill>
                  <a:srgbClr val="000000"/>
                </a:solidFill>
                <a:latin typeface="ComicSansMS"/>
              </a:rPr>
              <a:t>n!</a:t>
            </a:r>
            <a:r>
              <a:rPr b="0" lang="en-IE" sz="1800" spc="-1" strike="noStrike">
                <a:solidFill>
                  <a:srgbClr val="000000"/>
                </a:solidFill>
                <a:latin typeface="TimesNewRomanPSMT"/>
              </a:rPr>
              <a:t>. </a:t>
            </a:r>
            <a:endParaRPr b="0" lang="en-IE" sz="1800" spc="-1" strike="noStrike">
              <a:latin typeface="Arial"/>
            </a:endParaRPr>
          </a:p>
        </p:txBody>
      </p:sp>
    </p:spTree>
  </p:cSld>
  <p:timing>
    <p:tnLst>
      <p:par>
        <p:cTn id="363" dur="indefinite" restart="never" nodeType="tmRoot">
          <p:childTnLst>
            <p:seq>
              <p:cTn id="364" dur="indefinite"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1" name="CustomShape 1"/>
          <p:cNvSpPr/>
          <p:nvPr/>
        </p:nvSpPr>
        <p:spPr>
          <a:xfrm>
            <a:off x="0" y="0"/>
            <a:ext cx="914364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22" name="TextShape 2"/>
          <p:cNvSpPr txBox="1"/>
          <p:nvPr/>
        </p:nvSpPr>
        <p:spPr>
          <a:xfrm>
            <a:off x="852120" y="502200"/>
            <a:ext cx="7265880" cy="805680"/>
          </a:xfrm>
          <a:prstGeom prst="rect">
            <a:avLst/>
          </a:prstGeom>
          <a:noFill/>
          <a:ln>
            <a:noFill/>
          </a:ln>
        </p:spPr>
        <p:txBody>
          <a:bodyPr anchor="b">
            <a:normAutofit/>
          </a:bodyPr>
          <a:p>
            <a:pPr>
              <a:lnSpc>
                <a:spcPct val="90000"/>
              </a:lnSpc>
            </a:pPr>
            <a:r>
              <a:rPr b="0" lang="en-US" sz="3500" spc="-1" strike="noStrike">
                <a:solidFill>
                  <a:srgbClr val="000000"/>
                </a:solidFill>
                <a:latin typeface="Calibri Light"/>
              </a:rPr>
              <a:t>Think!</a:t>
            </a:r>
            <a:endParaRPr b="0" lang="en-US" sz="3500" spc="-1" strike="noStrike">
              <a:solidFill>
                <a:srgbClr val="000000"/>
              </a:solidFill>
              <a:latin typeface="Calibri"/>
            </a:endParaRPr>
          </a:p>
        </p:txBody>
      </p:sp>
      <p:sp>
        <p:nvSpPr>
          <p:cNvPr id="423" name="TextShape 3"/>
          <p:cNvSpPr txBox="1"/>
          <p:nvPr/>
        </p:nvSpPr>
        <p:spPr>
          <a:xfrm>
            <a:off x="852120" y="1676160"/>
            <a:ext cx="7265880" cy="3453840"/>
          </a:xfrm>
          <a:prstGeom prst="rect">
            <a:avLst/>
          </a:prstGeom>
          <a:noFill/>
          <a:ln>
            <a:noFill/>
          </a:ln>
        </p:spPr>
        <p:txBody>
          <a:bodyPr>
            <a:normAutofit/>
          </a:bodyPr>
          <a:p>
            <a:pPr marL="171360" indent="-171000">
              <a:lnSpc>
                <a:spcPct val="90000"/>
              </a:lnSpc>
              <a:spcBef>
                <a:spcPts val="751"/>
              </a:spcBef>
              <a:buClr>
                <a:srgbClr val="000000"/>
              </a:buClr>
              <a:buFont typeface="Arial"/>
              <a:buChar char="•"/>
            </a:pPr>
            <a:r>
              <a:rPr b="0" lang="en-US" sz="1700" spc="-1" strike="noStrike">
                <a:solidFill>
                  <a:srgbClr val="000000"/>
                </a:solidFill>
                <a:latin typeface="TimesNewRomanPSMT"/>
              </a:rPr>
              <a:t>To illustrate this, we calculate </a:t>
            </a:r>
            <a:r>
              <a:rPr b="0" lang="en-US" sz="1700" spc="-1" strike="noStrike">
                <a:solidFill>
                  <a:srgbClr val="000000"/>
                </a:solidFill>
                <a:latin typeface="ComicSansMS"/>
              </a:rPr>
              <a:t>fac(5) </a:t>
            </a:r>
            <a:r>
              <a:rPr b="0" lang="en-US" sz="1700" spc="-1" strike="noStrike">
                <a:solidFill>
                  <a:srgbClr val="000000"/>
                </a:solidFill>
                <a:latin typeface="TimesNewRomanPSMT"/>
              </a:rPr>
              <a:t>as follows:</a:t>
            </a:r>
            <a:endParaRPr b="0" lang="en-US" sz="1700" spc="-1" strike="noStrike">
              <a:solidFill>
                <a:srgbClr val="000000"/>
              </a:solidFill>
              <a:latin typeface="Calibri"/>
            </a:endParaRPr>
          </a:p>
          <a:p>
            <a:pPr>
              <a:lnSpc>
                <a:spcPct val="90000"/>
              </a:lnSpc>
              <a:spcBef>
                <a:spcPts val="751"/>
              </a:spcBef>
            </a:pPr>
            <a:endParaRPr b="0" lang="en-US" sz="17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1700" spc="-1" strike="noStrike">
                <a:solidFill>
                  <a:srgbClr val="000000"/>
                </a:solidFill>
                <a:latin typeface="ComicSansMS"/>
              </a:rPr>
              <a:t>fac(5) =&gt; getFac(1,1,5) =&gt; getFac(2,2,5) =&gt; getFac(6,3,5) =&gt; getFac(24,4,5) =&gt; getFac(120,5,5) =&gt; 120</a:t>
            </a:r>
            <a:endParaRPr b="0" lang="en-US" sz="1700" spc="-1" strike="noStrike">
              <a:solidFill>
                <a:srgbClr val="000000"/>
              </a:solidFill>
              <a:latin typeface="Calibri"/>
            </a:endParaRPr>
          </a:p>
          <a:p>
            <a:pPr>
              <a:lnSpc>
                <a:spcPct val="90000"/>
              </a:lnSpc>
              <a:spcBef>
                <a:spcPts val="751"/>
              </a:spcBef>
            </a:pPr>
            <a:endParaRPr b="0" lang="en-US" sz="17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1700" spc="-1" strike="noStrike">
                <a:solidFill>
                  <a:srgbClr val="000000"/>
                </a:solidFill>
                <a:latin typeface="TimesNewRomanPSMT"/>
              </a:rPr>
              <a:t>Notice that the stack is not used to store the result term by term as before. Instead, each invocation of </a:t>
            </a:r>
            <a:r>
              <a:rPr b="0" lang="en-US" sz="1700" spc="-1" strike="noStrike">
                <a:solidFill>
                  <a:srgbClr val="000000"/>
                </a:solidFill>
                <a:latin typeface="ComicSansMS"/>
              </a:rPr>
              <a:t>getFac </a:t>
            </a:r>
            <a:r>
              <a:rPr b="0" lang="en-US" sz="1700" spc="-1" strike="noStrike">
                <a:solidFill>
                  <a:srgbClr val="000000"/>
                </a:solidFill>
                <a:latin typeface="TimesNewRomanPSMT"/>
              </a:rPr>
              <a:t>completes and the result is accumulated in parameter </a:t>
            </a:r>
            <a:r>
              <a:rPr b="0" lang="en-US" sz="1700" spc="-1" strike="noStrike">
                <a:solidFill>
                  <a:srgbClr val="000000"/>
                </a:solidFill>
                <a:latin typeface="ComicSansMS"/>
              </a:rPr>
              <a:t>a</a:t>
            </a:r>
            <a:r>
              <a:rPr b="0" lang="en-US" sz="1700" spc="-1" strike="noStrike">
                <a:solidFill>
                  <a:srgbClr val="000000"/>
                </a:solidFill>
                <a:latin typeface="TimesNewRomanPSMT"/>
              </a:rPr>
              <a:t>. Hence, when it terminates the result is just the value of </a:t>
            </a:r>
            <a:r>
              <a:rPr b="0" lang="en-US" sz="1700" spc="-1" strike="noStrike">
                <a:solidFill>
                  <a:srgbClr val="000000"/>
                </a:solidFill>
                <a:latin typeface="ComicSansMS"/>
              </a:rPr>
              <a:t>a</a:t>
            </a:r>
            <a:r>
              <a:rPr b="0" lang="en-US" sz="1700" spc="-1" strike="noStrike">
                <a:solidFill>
                  <a:srgbClr val="000000"/>
                </a:solidFill>
                <a:latin typeface="TimesNewRomanPSMT"/>
              </a:rPr>
              <a:t>.</a:t>
            </a:r>
            <a:endParaRPr b="0" lang="en-US" sz="1700" spc="-1" strike="noStrike">
              <a:solidFill>
                <a:srgbClr val="000000"/>
              </a:solidFill>
              <a:latin typeface="Calibri"/>
            </a:endParaRPr>
          </a:p>
        </p:txBody>
      </p:sp>
      <p:sp>
        <p:nvSpPr>
          <p:cNvPr id="424" name="CustomShape 4"/>
          <p:cNvSpPr/>
          <p:nvPr/>
        </p:nvSpPr>
        <p:spPr>
          <a:xfrm flipH="1" rot="10800000">
            <a:off x="-360" y="6857640"/>
            <a:ext cx="9143640" cy="456480"/>
          </a:xfrm>
          <a:prstGeom prst="rect">
            <a:avLst/>
          </a:prstGeom>
          <a:gradFill rotWithShape="0">
            <a:gsLst>
              <a:gs pos="0">
                <a:schemeClr val="accent1"/>
              </a:gs>
              <a:gs pos="78000">
                <a:srgbClr val="000000"/>
              </a:gs>
            </a:gsLst>
            <a:lin ang="8400000"/>
          </a:gradFill>
          <a:ln>
            <a:noFill/>
          </a:ln>
        </p:spPr>
        <p:style>
          <a:lnRef idx="2">
            <a:schemeClr val="accent1">
              <a:shade val="50000"/>
            </a:schemeClr>
          </a:lnRef>
          <a:fillRef idx="1">
            <a:schemeClr val="accent1"/>
          </a:fillRef>
          <a:effectRef idx="0">
            <a:schemeClr val="accent1"/>
          </a:effectRef>
          <a:fontRef idx="minor"/>
        </p:style>
      </p:sp>
      <p:sp>
        <p:nvSpPr>
          <p:cNvPr id="425" name="CustomShape 5"/>
          <p:cNvSpPr/>
          <p:nvPr/>
        </p:nvSpPr>
        <p:spPr>
          <a:xfrm flipH="1">
            <a:off x="3028320" y="6400800"/>
            <a:ext cx="6114600" cy="456480"/>
          </a:xfrm>
          <a:prstGeom prst="rect">
            <a:avLst/>
          </a:prstGeom>
          <a:gradFill rotWithShape="0">
            <a:gsLst>
              <a:gs pos="0">
                <a:srgbClr val="000000">
                  <a:alpha val="63000"/>
                </a:srgbClr>
              </a:gs>
              <a:gs pos="100000">
                <a:schemeClr val="accent1">
                  <a:lumMod val="75000"/>
                </a:schemeClr>
              </a:gs>
            </a:gsLst>
            <a:lin ang="18600000"/>
          </a:gradFill>
          <a:ln>
            <a:noFill/>
          </a:ln>
        </p:spPr>
        <p:style>
          <a:lnRef idx="2">
            <a:schemeClr val="accent1">
              <a:shade val="50000"/>
            </a:schemeClr>
          </a:lnRef>
          <a:fillRef idx="1">
            <a:schemeClr val="accent1"/>
          </a:fillRef>
          <a:effectRef idx="0">
            <a:schemeClr val="accent1"/>
          </a:effectRef>
          <a:fontRef idx="minor"/>
        </p:style>
      </p:sp>
    </p:spTree>
  </p:cSld>
  <p:timing>
    <p:tnLst>
      <p:par>
        <p:cTn id="365" dur="indefinite" restart="never" nodeType="tmRoot">
          <p:childTnLst>
            <p:seq>
              <p:cTn id="366"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Shape 1"/>
          <p:cNvSpPr txBox="1"/>
          <p:nvPr/>
        </p:nvSpPr>
        <p:spPr>
          <a:xfrm>
            <a:off x="628560" y="365040"/>
            <a:ext cx="7886520" cy="1325160"/>
          </a:xfrm>
          <a:prstGeom prst="rect">
            <a:avLst/>
          </a:prstGeom>
          <a:noFill/>
          <a:ln>
            <a:noFill/>
          </a:ln>
        </p:spPr>
        <p:txBody>
          <a:bodyPr anchor="ctr"/>
          <a:p>
            <a:pPr>
              <a:lnSpc>
                <a:spcPct val="90000"/>
              </a:lnSpc>
            </a:pPr>
            <a:r>
              <a:rPr b="0" lang="en-US" sz="3300" spc="-1" strike="noStrike">
                <a:solidFill>
                  <a:srgbClr val="000000"/>
                </a:solidFill>
                <a:latin typeface="Calibri Light"/>
              </a:rPr>
              <a:t>Classes</a:t>
            </a:r>
            <a:endParaRPr b="0" lang="en-US" sz="3300" spc="-1" strike="noStrike">
              <a:solidFill>
                <a:srgbClr val="000000"/>
              </a:solidFill>
              <a:latin typeface="Calibri"/>
            </a:endParaRPr>
          </a:p>
        </p:txBody>
      </p:sp>
      <p:sp>
        <p:nvSpPr>
          <p:cNvPr id="197" name="TextShape 2"/>
          <p:cNvSpPr txBox="1"/>
          <p:nvPr/>
        </p:nvSpPr>
        <p:spPr>
          <a:xfrm>
            <a:off x="628560" y="1825560"/>
            <a:ext cx="7886520" cy="4350960"/>
          </a:xfrm>
          <a:prstGeom prst="rect">
            <a:avLst/>
          </a:prstGeom>
          <a:noFill/>
          <a:ln>
            <a:noFill/>
          </a:ln>
        </p:spPr>
        <p:txBody>
          <a:bodyPr/>
          <a:p>
            <a:pPr marL="171360" indent="-171000">
              <a:lnSpc>
                <a:spcPct val="90000"/>
              </a:lnSpc>
              <a:spcBef>
                <a:spcPts val="751"/>
              </a:spcBef>
              <a:buClr>
                <a:srgbClr val="000000"/>
              </a:buClr>
              <a:buFont typeface="Arial"/>
              <a:buChar char="•"/>
            </a:pPr>
            <a:r>
              <a:rPr b="0" lang="en-US" sz="2800" spc="-1" strike="noStrike">
                <a:solidFill>
                  <a:srgbClr val="000000"/>
                </a:solidFill>
                <a:latin typeface="Calibri"/>
              </a:rPr>
              <a:t>Software systems are operational models of real or virtual world activities based around objects that populate these worlds. </a:t>
            </a:r>
            <a:endParaRPr b="0" lang="en-US" sz="28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2800" spc="-1" strike="noStrike">
                <a:solidFill>
                  <a:srgbClr val="000000"/>
                </a:solidFill>
                <a:latin typeface="Calibri"/>
              </a:rPr>
              <a:t>For example, people, cars, houses, etc.</a:t>
            </a:r>
            <a:endParaRPr b="0" lang="en-US" sz="28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2800" spc="-1" strike="noStrike">
                <a:solidFill>
                  <a:srgbClr val="000000"/>
                </a:solidFill>
                <a:latin typeface="Calibri"/>
              </a:rPr>
              <a:t>These objects are said to belong to a certain class.</a:t>
            </a:r>
            <a:endParaRPr b="0" lang="en-US" sz="2800" spc="-1" strike="noStrike">
              <a:solidFill>
                <a:srgbClr val="000000"/>
              </a:solidFill>
              <a:latin typeface="Calibri"/>
            </a:endParaRPr>
          </a:p>
        </p:txBody>
      </p:sp>
      <p:sp>
        <p:nvSpPr>
          <p:cNvPr id="198" name="TextShape 3"/>
          <p:cNvSpPr txBox="1"/>
          <p:nvPr/>
        </p:nvSpPr>
        <p:spPr>
          <a:xfrm>
            <a:off x="609480" y="6462720"/>
            <a:ext cx="2844360" cy="364680"/>
          </a:xfrm>
          <a:prstGeom prst="rect">
            <a:avLst/>
          </a:prstGeom>
          <a:noFill/>
          <a:ln>
            <a:noFill/>
          </a:ln>
        </p:spPr>
        <p:txBody>
          <a:bodyPr anchor="ctr"/>
          <a:p>
            <a:pPr>
              <a:lnSpc>
                <a:spcPct val="100000"/>
              </a:lnSpc>
            </a:pPr>
            <a:r>
              <a:rPr b="0" lang="en-IE" sz="1200" spc="-1" strike="noStrike">
                <a:solidFill>
                  <a:srgbClr val="a6a6a6"/>
                </a:solidFill>
                <a:latin typeface="Fira Sans Light"/>
                <a:ea typeface="Fira Sans Light"/>
              </a:rPr>
              <a:t>05/02/2018</a:t>
            </a:r>
            <a:endParaRPr b="0" lang="en-IE" sz="1200" spc="-1" strike="noStrike">
              <a:latin typeface="Times New Roman"/>
            </a:endParaRPr>
          </a:p>
        </p:txBody>
      </p:sp>
      <p:sp>
        <p:nvSpPr>
          <p:cNvPr id="199" name="TextShape 4"/>
          <p:cNvSpPr txBox="1"/>
          <p:nvPr/>
        </p:nvSpPr>
        <p:spPr>
          <a:xfrm>
            <a:off x="6458040" y="6356520"/>
            <a:ext cx="2057040" cy="364680"/>
          </a:xfrm>
          <a:prstGeom prst="rect">
            <a:avLst/>
          </a:prstGeom>
          <a:noFill/>
          <a:ln>
            <a:noFill/>
          </a:ln>
        </p:spPr>
        <p:txBody>
          <a:bodyPr anchor="ctr"/>
          <a:p>
            <a:pPr algn="r">
              <a:lnSpc>
                <a:spcPct val="100000"/>
              </a:lnSpc>
            </a:pPr>
            <a:fld id="{CF72ADB7-39D5-4061-ADCB-59516D15E840}" type="slidenum">
              <a:rPr b="0" lang="en-IE" sz="1200" spc="-1" strike="noStrike">
                <a:solidFill>
                  <a:srgbClr val="a8a8a8"/>
                </a:solidFill>
                <a:latin typeface="Fira Sans Light"/>
                <a:ea typeface="Fira Sans Light"/>
              </a:rPr>
              <a:t>1</a:t>
            </a:fld>
            <a:endParaRPr b="0" lang="en-IE" sz="1200" spc="-1" strike="noStrike">
              <a:latin typeface="Times New Roman"/>
            </a:endParaRPr>
          </a:p>
        </p:txBody>
      </p:sp>
    </p:spTree>
  </p:cSld>
  <p:timing>
    <p:tnLst>
      <p:par>
        <p:cTn id="41" dur="indefinite" restart="never" nodeType="tmRoot">
          <p:childTnLst>
            <p:seq>
              <p:cTn id="42" dur="indefinite" nodeType="mainSeq">
                <p:childTnLst>
                  <p:par>
                    <p:cTn id="43" fill="hold">
                      <p:stCondLst>
                        <p:cond delay="indefinite"/>
                      </p:stCondLst>
                      <p:childTnLst>
                        <p:par>
                          <p:cTn id="44" fill="hold">
                            <p:stCondLst>
                              <p:cond delay="0"/>
                            </p:stCondLst>
                            <p:childTnLst>
                              <p:par>
                                <p:cTn id="45" nodeType="clickEffect" fill="hold" presetClass="entr" presetID="1">
                                  <p:stCondLst>
                                    <p:cond delay="0"/>
                                  </p:stCondLst>
                                  <p:childTnLst>
                                    <p:set>
                                      <p:cBhvr>
                                        <p:cTn id="46" dur="1" fill="hold">
                                          <p:stCondLst>
                                            <p:cond delay="0"/>
                                          </p:stCondLst>
                                        </p:cTn>
                                        <p:tgtEl>
                                          <p:spTgt spid="197">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6" name="CustomShape 1"/>
          <p:cNvSpPr/>
          <p:nvPr/>
        </p:nvSpPr>
        <p:spPr>
          <a:xfrm>
            <a:off x="0" y="0"/>
            <a:ext cx="914364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27" name="TextShape 2"/>
          <p:cNvSpPr txBox="1"/>
          <p:nvPr/>
        </p:nvSpPr>
        <p:spPr>
          <a:xfrm>
            <a:off x="862200" y="499320"/>
            <a:ext cx="4446720" cy="657720"/>
          </a:xfrm>
          <a:prstGeom prst="rect">
            <a:avLst/>
          </a:prstGeom>
          <a:noFill/>
          <a:ln>
            <a:noFill/>
          </a:ln>
        </p:spPr>
        <p:txBody>
          <a:bodyPr anchor="b">
            <a:normAutofit/>
          </a:bodyPr>
          <a:p>
            <a:pPr>
              <a:lnSpc>
                <a:spcPct val="90000"/>
              </a:lnSpc>
            </a:pPr>
            <a:r>
              <a:rPr b="0" lang="en-US" sz="3500" spc="-1" strike="noStrike">
                <a:solidFill>
                  <a:srgbClr val="000000"/>
                </a:solidFill>
                <a:latin typeface="Calibri Light"/>
              </a:rPr>
              <a:t>Practice question</a:t>
            </a:r>
            <a:endParaRPr b="0" lang="en-US" sz="3500" spc="-1" strike="noStrike">
              <a:solidFill>
                <a:srgbClr val="000000"/>
              </a:solidFill>
              <a:latin typeface="Calibri"/>
            </a:endParaRPr>
          </a:p>
        </p:txBody>
      </p:sp>
      <p:sp>
        <p:nvSpPr>
          <p:cNvPr id="428" name="TextShape 3"/>
          <p:cNvSpPr txBox="1"/>
          <p:nvPr/>
        </p:nvSpPr>
        <p:spPr>
          <a:xfrm>
            <a:off x="862200" y="1436400"/>
            <a:ext cx="7656480" cy="4408560"/>
          </a:xfrm>
          <a:prstGeom prst="rect">
            <a:avLst/>
          </a:prstGeom>
          <a:noFill/>
          <a:ln>
            <a:noFill/>
          </a:ln>
        </p:spPr>
        <p:txBody>
          <a:bodyPr/>
          <a:p>
            <a:pPr>
              <a:lnSpc>
                <a:spcPct val="90000"/>
              </a:lnSpc>
              <a:spcBef>
                <a:spcPts val="751"/>
              </a:spcBef>
            </a:pPr>
            <a:r>
              <a:rPr b="0" lang="en-US" sz="1700" spc="-1" strike="noStrike">
                <a:solidFill>
                  <a:srgbClr val="000000"/>
                </a:solidFill>
                <a:latin typeface="Calibri"/>
              </a:rPr>
              <a:t>Write a function to compute fib(n), a term in the Fibonacci sequence, that is defined recursively as:</a:t>
            </a:r>
            <a:endParaRPr b="0" lang="en-US" sz="1700" spc="-1" strike="noStrike">
              <a:solidFill>
                <a:srgbClr val="000000"/>
              </a:solidFill>
              <a:latin typeface="Calibri"/>
            </a:endParaRPr>
          </a:p>
          <a:p>
            <a:pPr>
              <a:lnSpc>
                <a:spcPct val="90000"/>
              </a:lnSpc>
              <a:spcBef>
                <a:spcPts val="751"/>
              </a:spcBef>
            </a:pPr>
            <a:endParaRPr b="0" lang="en-US" sz="1700" spc="-1" strike="noStrike">
              <a:solidFill>
                <a:srgbClr val="000000"/>
              </a:solidFill>
              <a:latin typeface="Calibri"/>
            </a:endParaRPr>
          </a:p>
          <a:p>
            <a:pPr>
              <a:lnSpc>
                <a:spcPct val="90000"/>
              </a:lnSpc>
              <a:spcBef>
                <a:spcPts val="751"/>
              </a:spcBef>
            </a:pPr>
            <a:endParaRPr b="0" lang="en-US" sz="1700" spc="-1" strike="noStrike">
              <a:solidFill>
                <a:srgbClr val="000000"/>
              </a:solidFill>
              <a:latin typeface="Calibri"/>
            </a:endParaRPr>
          </a:p>
          <a:p>
            <a:pPr>
              <a:lnSpc>
                <a:spcPct val="90000"/>
              </a:lnSpc>
              <a:spcBef>
                <a:spcPts val="751"/>
              </a:spcBef>
            </a:pPr>
            <a:endParaRPr b="0" lang="en-US" sz="1700" spc="-1" strike="noStrike">
              <a:solidFill>
                <a:srgbClr val="000000"/>
              </a:solidFill>
              <a:latin typeface="Calibri"/>
            </a:endParaRPr>
          </a:p>
          <a:p>
            <a:pPr>
              <a:lnSpc>
                <a:spcPct val="90000"/>
              </a:lnSpc>
              <a:spcBef>
                <a:spcPts val="751"/>
              </a:spcBef>
            </a:pPr>
            <a:endParaRPr b="0" lang="en-US" sz="17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1700" spc="-1" strike="noStrike">
                <a:solidFill>
                  <a:srgbClr val="000000"/>
                </a:solidFill>
                <a:latin typeface="Calibri"/>
              </a:rPr>
              <a:t>Sol:</a:t>
            </a:r>
            <a:endParaRPr b="0" lang="en-US" sz="17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1700" spc="-1" strike="noStrike">
                <a:solidFill>
                  <a:srgbClr val="000000"/>
                </a:solidFill>
                <a:latin typeface="Calibri"/>
              </a:rPr>
              <a:t>public int fib(int n) { </a:t>
            </a:r>
            <a:endParaRPr b="0" lang="en-US" sz="17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1700" spc="-1" strike="noStrike">
                <a:solidFill>
                  <a:srgbClr val="000000"/>
                </a:solidFill>
                <a:latin typeface="Calibri"/>
              </a:rPr>
              <a:t>	</a:t>
            </a:r>
            <a:r>
              <a:rPr b="0" lang="en-US" sz="1700" spc="-1" strike="noStrike">
                <a:solidFill>
                  <a:srgbClr val="000000"/>
                </a:solidFill>
                <a:latin typeface="Calibri"/>
              </a:rPr>
              <a:t>if (n &lt;= 1) {  </a:t>
            </a:r>
            <a:endParaRPr b="0" lang="en-US" sz="17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1700" spc="-1" strike="noStrike">
                <a:solidFill>
                  <a:srgbClr val="000000"/>
                </a:solidFill>
                <a:latin typeface="Calibri"/>
              </a:rPr>
              <a:t>	</a:t>
            </a:r>
            <a:r>
              <a:rPr b="0" lang="en-US" sz="1700" spc="-1" strike="noStrike">
                <a:solidFill>
                  <a:srgbClr val="000000"/>
                </a:solidFill>
                <a:latin typeface="Calibri"/>
              </a:rPr>
              <a:t>	</a:t>
            </a:r>
            <a:r>
              <a:rPr b="0" lang="en-US" sz="1700" spc="-1" strike="noStrike">
                <a:solidFill>
                  <a:srgbClr val="000000"/>
                </a:solidFill>
                <a:latin typeface="Calibri"/>
              </a:rPr>
              <a:t>return 1; }</a:t>
            </a:r>
            <a:endParaRPr b="0" lang="en-US" sz="17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1700" spc="-1" strike="noStrike">
                <a:solidFill>
                  <a:srgbClr val="000000"/>
                </a:solidFill>
                <a:latin typeface="Calibri"/>
              </a:rPr>
              <a:t>	</a:t>
            </a:r>
            <a:r>
              <a:rPr b="0" lang="en-US" sz="1700" spc="-1" strike="noStrike">
                <a:solidFill>
                  <a:srgbClr val="000000"/>
                </a:solidFill>
                <a:latin typeface="Calibri"/>
              </a:rPr>
              <a:t>else { </a:t>
            </a:r>
            <a:endParaRPr b="0" lang="en-US" sz="17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1700" spc="-1" strike="noStrike">
                <a:solidFill>
                  <a:srgbClr val="000000"/>
                </a:solidFill>
                <a:latin typeface="Calibri"/>
              </a:rPr>
              <a:t>	</a:t>
            </a:r>
            <a:r>
              <a:rPr b="0" lang="en-US" sz="1700" spc="-1" strike="noStrike">
                <a:solidFill>
                  <a:srgbClr val="000000"/>
                </a:solidFill>
                <a:latin typeface="Calibri"/>
              </a:rPr>
              <a:t>	</a:t>
            </a:r>
            <a:r>
              <a:rPr b="0" lang="en-US" sz="1700" spc="-1" strike="noStrike">
                <a:solidFill>
                  <a:srgbClr val="000000"/>
                </a:solidFill>
                <a:latin typeface="Calibri"/>
              </a:rPr>
              <a:t>return fib(n-1) + fib(n-2);  </a:t>
            </a:r>
            <a:r>
              <a:rPr b="1" lang="en-US" sz="1700" spc="-1" strike="noStrike">
                <a:solidFill>
                  <a:srgbClr val="000000"/>
                </a:solidFill>
                <a:latin typeface="Calibri"/>
              </a:rPr>
              <a:t> </a:t>
            </a:r>
            <a:endParaRPr b="0" lang="en-US" sz="17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1700" spc="-1" strike="noStrike">
                <a:solidFill>
                  <a:srgbClr val="000000"/>
                </a:solidFill>
                <a:latin typeface="Calibri"/>
              </a:rPr>
              <a:t>	</a:t>
            </a:r>
            <a:r>
              <a:rPr b="0" lang="en-US" sz="1700" spc="-1" strike="noStrike">
                <a:solidFill>
                  <a:srgbClr val="000000"/>
                </a:solidFill>
                <a:latin typeface="Calibri"/>
              </a:rPr>
              <a:t>}</a:t>
            </a:r>
            <a:endParaRPr b="0" lang="en-US" sz="17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1700" spc="-1" strike="noStrike">
                <a:solidFill>
                  <a:srgbClr val="000000"/>
                </a:solidFill>
                <a:latin typeface="Calibri"/>
              </a:rPr>
              <a:t>}</a:t>
            </a:r>
            <a:r>
              <a:rPr b="1" lang="en-US" sz="1700" spc="-1" strike="noStrike">
                <a:solidFill>
                  <a:srgbClr val="000000"/>
                </a:solidFill>
                <a:latin typeface="Calibri"/>
              </a:rPr>
              <a:t> </a:t>
            </a:r>
            <a:endParaRPr b="0" lang="en-US" sz="1700" spc="-1" strike="noStrike">
              <a:solidFill>
                <a:srgbClr val="000000"/>
              </a:solidFill>
              <a:latin typeface="Calibri"/>
            </a:endParaRPr>
          </a:p>
          <a:p>
            <a:pPr>
              <a:lnSpc>
                <a:spcPct val="90000"/>
              </a:lnSpc>
              <a:spcBef>
                <a:spcPts val="751"/>
              </a:spcBef>
            </a:pPr>
            <a:endParaRPr b="0" lang="en-US" sz="1700" spc="-1" strike="noStrike">
              <a:solidFill>
                <a:srgbClr val="000000"/>
              </a:solidFill>
              <a:latin typeface="Calibri"/>
            </a:endParaRPr>
          </a:p>
        </p:txBody>
      </p:sp>
      <p:pic>
        <p:nvPicPr>
          <p:cNvPr id="429" name="Picture 3" descr=""/>
          <p:cNvPicPr/>
          <p:nvPr/>
        </p:nvPicPr>
        <p:blipFill>
          <a:blip r:embed="rId1"/>
          <a:stretch/>
        </p:blipFill>
        <p:spPr>
          <a:xfrm>
            <a:off x="2841840" y="2104200"/>
            <a:ext cx="3460320" cy="978840"/>
          </a:xfrm>
          <a:prstGeom prst="rect">
            <a:avLst/>
          </a:prstGeom>
          <a:ln>
            <a:noFill/>
          </a:ln>
        </p:spPr>
      </p:pic>
      <p:sp>
        <p:nvSpPr>
          <p:cNvPr id="430" name="CustomShape 4"/>
          <p:cNvSpPr/>
          <p:nvPr/>
        </p:nvSpPr>
        <p:spPr>
          <a:xfrm flipH="1">
            <a:off x="-720" y="6406200"/>
            <a:ext cx="9143640" cy="461520"/>
          </a:xfrm>
          <a:prstGeom prst="rect">
            <a:avLst/>
          </a:prstGeom>
          <a:gradFill rotWithShape="0">
            <a:gsLst>
              <a:gs pos="0">
                <a:srgbClr val="000000"/>
              </a:gs>
              <a:gs pos="100000">
                <a:schemeClr val="accent1">
                  <a:lumMod val="75000"/>
                </a:schemeClr>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431" name="CustomShape 5"/>
          <p:cNvSpPr/>
          <p:nvPr/>
        </p:nvSpPr>
        <p:spPr>
          <a:xfrm flipH="1">
            <a:off x="6086520" y="6406200"/>
            <a:ext cx="3057120" cy="464040"/>
          </a:xfrm>
          <a:prstGeom prst="rect">
            <a:avLst/>
          </a:prstGeom>
          <a:gradFill rotWithShape="0">
            <a:gsLst>
              <a:gs pos="19000">
                <a:srgbClr val="000000">
                  <a:alpha val="46000"/>
                </a:srgbClr>
              </a:gs>
              <a:gs pos="99000">
                <a:schemeClr val="accent1"/>
              </a:gs>
            </a:gsLst>
            <a:lin ang="19200000"/>
          </a:gradFill>
          <a:ln>
            <a:noFill/>
          </a:ln>
        </p:spPr>
        <p:style>
          <a:lnRef idx="2">
            <a:schemeClr val="accent1">
              <a:shade val="50000"/>
            </a:schemeClr>
          </a:lnRef>
          <a:fillRef idx="1">
            <a:schemeClr val="accent1"/>
          </a:fillRef>
          <a:effectRef idx="0">
            <a:schemeClr val="accent1"/>
          </a:effectRef>
          <a:fontRef idx="minor"/>
        </p:style>
      </p:sp>
    </p:spTree>
  </p:cSld>
  <p:timing>
    <p:tnLst>
      <p:par>
        <p:cTn id="367" dur="indefinite" restart="never" nodeType="tmRoot">
          <p:childTnLst>
            <p:seq>
              <p:cTn id="368" dur="indefinite"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2" name="CustomShape 1"/>
          <p:cNvSpPr/>
          <p:nvPr/>
        </p:nvSpPr>
        <p:spPr>
          <a:xfrm>
            <a:off x="0" y="0"/>
            <a:ext cx="914364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33" name="TextShape 2"/>
          <p:cNvSpPr txBox="1"/>
          <p:nvPr/>
        </p:nvSpPr>
        <p:spPr>
          <a:xfrm>
            <a:off x="852120" y="502200"/>
            <a:ext cx="7265880" cy="782280"/>
          </a:xfrm>
          <a:prstGeom prst="rect">
            <a:avLst/>
          </a:prstGeom>
          <a:noFill/>
          <a:ln>
            <a:noFill/>
          </a:ln>
        </p:spPr>
        <p:txBody>
          <a:bodyPr anchor="b">
            <a:normAutofit/>
          </a:bodyPr>
          <a:p>
            <a:pPr>
              <a:lnSpc>
                <a:spcPct val="90000"/>
              </a:lnSpc>
            </a:pPr>
            <a:r>
              <a:rPr b="0" lang="en-US" sz="3500" spc="-1" strike="noStrike">
                <a:solidFill>
                  <a:srgbClr val="000000"/>
                </a:solidFill>
                <a:latin typeface="Calibri Light"/>
              </a:rPr>
              <a:t>Practice question</a:t>
            </a:r>
            <a:endParaRPr b="0" lang="en-US" sz="3500" spc="-1" strike="noStrike">
              <a:solidFill>
                <a:srgbClr val="000000"/>
              </a:solidFill>
              <a:latin typeface="Calibri"/>
            </a:endParaRPr>
          </a:p>
        </p:txBody>
      </p:sp>
      <p:sp>
        <p:nvSpPr>
          <p:cNvPr id="434" name="TextShape 3"/>
          <p:cNvSpPr txBox="1"/>
          <p:nvPr/>
        </p:nvSpPr>
        <p:spPr>
          <a:xfrm>
            <a:off x="852120" y="1676160"/>
            <a:ext cx="7712640" cy="3453840"/>
          </a:xfrm>
          <a:prstGeom prst="rect">
            <a:avLst/>
          </a:prstGeom>
          <a:noFill/>
          <a:ln>
            <a:noFill/>
          </a:ln>
        </p:spPr>
        <p:txBody>
          <a:bodyPr>
            <a:normAutofit/>
          </a:bodyPr>
          <a:p>
            <a:pPr marL="171360" indent="-171000">
              <a:lnSpc>
                <a:spcPct val="90000"/>
              </a:lnSpc>
              <a:spcBef>
                <a:spcPts val="751"/>
              </a:spcBef>
              <a:buClr>
                <a:srgbClr val="000000"/>
              </a:buClr>
              <a:buFont typeface="Arial"/>
              <a:buChar char="•"/>
            </a:pPr>
            <a:r>
              <a:rPr b="0" lang="en-US" sz="1700" spc="-1" strike="noStrike">
                <a:solidFill>
                  <a:srgbClr val="000000"/>
                </a:solidFill>
                <a:latin typeface="Calibri"/>
              </a:rPr>
              <a:t>Write a recursive function that computes the sum of the terms in an integer array.</a:t>
            </a:r>
            <a:endParaRPr b="0" lang="en-US" sz="1700" spc="-1" strike="noStrike">
              <a:solidFill>
                <a:srgbClr val="000000"/>
              </a:solidFill>
              <a:latin typeface="Calibri"/>
            </a:endParaRPr>
          </a:p>
          <a:p>
            <a:pPr marL="171360" indent="-171000">
              <a:lnSpc>
                <a:spcPct val="90000"/>
              </a:lnSpc>
              <a:spcBef>
                <a:spcPts val="751"/>
              </a:spcBef>
              <a:buClr>
                <a:srgbClr val="000000"/>
              </a:buClr>
              <a:buFont typeface="Arial"/>
              <a:buChar char="•"/>
            </a:pPr>
            <a:r>
              <a:rPr b="1" lang="en-US" sz="1700" spc="-1" strike="noStrike">
                <a:solidFill>
                  <a:srgbClr val="000000"/>
                </a:solidFill>
                <a:latin typeface="Calibri"/>
              </a:rPr>
              <a:t>Answer</a:t>
            </a:r>
            <a:endParaRPr b="0" lang="en-US" sz="17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1700" spc="-1" strike="noStrike">
                <a:solidFill>
                  <a:srgbClr val="000000"/>
                </a:solidFill>
                <a:latin typeface="Calibri"/>
              </a:rPr>
              <a:t>public int sum(int[] f, int i) {</a:t>
            </a:r>
            <a:endParaRPr b="0" lang="en-US" sz="17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1700" spc="-1" strike="noStrike">
                <a:solidFill>
                  <a:srgbClr val="000000"/>
                </a:solidFill>
                <a:latin typeface="Calibri"/>
              </a:rPr>
              <a:t>	</a:t>
            </a:r>
            <a:r>
              <a:rPr b="0" lang="en-US" sz="1700" spc="-1" strike="noStrike">
                <a:solidFill>
                  <a:srgbClr val="000000"/>
                </a:solidFill>
                <a:latin typeface="Calibri"/>
              </a:rPr>
              <a:t>if (i == f.length)</a:t>
            </a:r>
            <a:endParaRPr b="0" lang="en-US" sz="17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1700" spc="-1" strike="noStrike">
                <a:solidFill>
                  <a:srgbClr val="000000"/>
                </a:solidFill>
                <a:latin typeface="Calibri"/>
              </a:rPr>
              <a:t>	</a:t>
            </a:r>
            <a:r>
              <a:rPr b="0" lang="en-US" sz="1700" spc="-1" strike="noStrike">
                <a:solidFill>
                  <a:srgbClr val="000000"/>
                </a:solidFill>
                <a:latin typeface="Calibri"/>
              </a:rPr>
              <a:t>	</a:t>
            </a:r>
            <a:r>
              <a:rPr b="0" lang="en-US" sz="1700" spc="-1" strike="noStrike">
                <a:solidFill>
                  <a:srgbClr val="000000"/>
                </a:solidFill>
                <a:latin typeface="Calibri"/>
              </a:rPr>
              <a:t>return 0; </a:t>
            </a:r>
            <a:endParaRPr b="0" lang="en-US" sz="17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1700" spc="-1" strike="noStrike">
                <a:solidFill>
                  <a:srgbClr val="000000"/>
                </a:solidFill>
                <a:latin typeface="Calibri"/>
              </a:rPr>
              <a:t>	</a:t>
            </a:r>
            <a:r>
              <a:rPr b="0" lang="en-US" sz="1700" spc="-1" strike="noStrike">
                <a:solidFill>
                  <a:srgbClr val="000000"/>
                </a:solidFill>
                <a:latin typeface="Calibri"/>
              </a:rPr>
              <a:t>else {              </a:t>
            </a:r>
            <a:endParaRPr b="0" lang="en-US" sz="17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1700" spc="-1" strike="noStrike">
                <a:solidFill>
                  <a:srgbClr val="000000"/>
                </a:solidFill>
                <a:latin typeface="Calibri"/>
              </a:rPr>
              <a:t>	</a:t>
            </a:r>
            <a:r>
              <a:rPr b="0" lang="en-US" sz="1700" spc="-1" strike="noStrike">
                <a:solidFill>
                  <a:srgbClr val="000000"/>
                </a:solidFill>
                <a:latin typeface="Calibri"/>
              </a:rPr>
              <a:t>	</a:t>
            </a:r>
            <a:r>
              <a:rPr b="0" lang="en-US" sz="1700" spc="-1" strike="noStrike">
                <a:solidFill>
                  <a:srgbClr val="000000"/>
                </a:solidFill>
                <a:latin typeface="Calibri"/>
              </a:rPr>
              <a:t>return f[i] + sum(f,i+1);   </a:t>
            </a:r>
            <a:endParaRPr b="0" lang="en-US" sz="17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1700" spc="-1" strike="noStrike">
                <a:solidFill>
                  <a:srgbClr val="000000"/>
                </a:solidFill>
                <a:latin typeface="Calibri"/>
              </a:rPr>
              <a:t>	</a:t>
            </a:r>
            <a:r>
              <a:rPr b="0" lang="en-US" sz="1700" spc="-1" strike="noStrike">
                <a:solidFill>
                  <a:srgbClr val="000000"/>
                </a:solidFill>
                <a:latin typeface="Calibri"/>
              </a:rPr>
              <a:t>}</a:t>
            </a:r>
            <a:endParaRPr b="0" lang="en-US" sz="17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1700" spc="-1" strike="noStrike">
                <a:solidFill>
                  <a:srgbClr val="000000"/>
                </a:solidFill>
                <a:latin typeface="Calibri"/>
              </a:rPr>
              <a:t>}</a:t>
            </a:r>
            <a:endParaRPr b="0" lang="en-US" sz="1700" spc="-1" strike="noStrike">
              <a:solidFill>
                <a:srgbClr val="000000"/>
              </a:solidFill>
              <a:latin typeface="Calibri"/>
            </a:endParaRPr>
          </a:p>
        </p:txBody>
      </p:sp>
      <p:sp>
        <p:nvSpPr>
          <p:cNvPr id="435" name="CustomShape 4"/>
          <p:cNvSpPr/>
          <p:nvPr/>
        </p:nvSpPr>
        <p:spPr>
          <a:xfrm flipH="1" rot="10800000">
            <a:off x="-360" y="6857640"/>
            <a:ext cx="9143640" cy="456480"/>
          </a:xfrm>
          <a:prstGeom prst="rect">
            <a:avLst/>
          </a:prstGeom>
          <a:gradFill rotWithShape="0">
            <a:gsLst>
              <a:gs pos="0">
                <a:schemeClr val="accent1"/>
              </a:gs>
              <a:gs pos="78000">
                <a:srgbClr val="000000"/>
              </a:gs>
            </a:gsLst>
            <a:lin ang="8400000"/>
          </a:gradFill>
          <a:ln>
            <a:noFill/>
          </a:ln>
        </p:spPr>
        <p:style>
          <a:lnRef idx="2">
            <a:schemeClr val="accent1">
              <a:shade val="50000"/>
            </a:schemeClr>
          </a:lnRef>
          <a:fillRef idx="1">
            <a:schemeClr val="accent1"/>
          </a:fillRef>
          <a:effectRef idx="0">
            <a:schemeClr val="accent1"/>
          </a:effectRef>
          <a:fontRef idx="minor"/>
        </p:style>
      </p:sp>
      <p:sp>
        <p:nvSpPr>
          <p:cNvPr id="436" name="CustomShape 5"/>
          <p:cNvSpPr/>
          <p:nvPr/>
        </p:nvSpPr>
        <p:spPr>
          <a:xfrm flipH="1">
            <a:off x="3028320" y="6400800"/>
            <a:ext cx="6114600" cy="456480"/>
          </a:xfrm>
          <a:prstGeom prst="rect">
            <a:avLst/>
          </a:prstGeom>
          <a:gradFill rotWithShape="0">
            <a:gsLst>
              <a:gs pos="0">
                <a:srgbClr val="000000">
                  <a:alpha val="63000"/>
                </a:srgbClr>
              </a:gs>
              <a:gs pos="100000">
                <a:schemeClr val="accent1">
                  <a:lumMod val="75000"/>
                </a:schemeClr>
              </a:gs>
            </a:gsLst>
            <a:lin ang="18600000"/>
          </a:gradFill>
          <a:ln>
            <a:noFill/>
          </a:ln>
        </p:spPr>
        <p:style>
          <a:lnRef idx="2">
            <a:schemeClr val="accent1">
              <a:shade val="50000"/>
            </a:schemeClr>
          </a:lnRef>
          <a:fillRef idx="1">
            <a:schemeClr val="accent1"/>
          </a:fillRef>
          <a:effectRef idx="0">
            <a:schemeClr val="accent1"/>
          </a:effectRef>
          <a:fontRef idx="minor"/>
        </p:style>
      </p:sp>
    </p:spTree>
  </p:cSld>
  <p:timing>
    <p:tnLst>
      <p:par>
        <p:cTn id="369" dur="indefinite" restart="never" nodeType="tmRoot">
          <p:childTnLst>
            <p:seq>
              <p:cTn id="370" dur="indefinite"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7" name="CustomShape 1"/>
          <p:cNvSpPr/>
          <p:nvPr/>
        </p:nvSpPr>
        <p:spPr>
          <a:xfrm>
            <a:off x="0" y="0"/>
            <a:ext cx="914364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38" name="TextShape 2"/>
          <p:cNvSpPr txBox="1"/>
          <p:nvPr/>
        </p:nvSpPr>
        <p:spPr>
          <a:xfrm>
            <a:off x="852120" y="502200"/>
            <a:ext cx="7265880" cy="863280"/>
          </a:xfrm>
          <a:prstGeom prst="rect">
            <a:avLst/>
          </a:prstGeom>
          <a:noFill/>
          <a:ln>
            <a:noFill/>
          </a:ln>
        </p:spPr>
        <p:txBody>
          <a:bodyPr anchor="b">
            <a:normAutofit/>
          </a:bodyPr>
          <a:p>
            <a:pPr>
              <a:lnSpc>
                <a:spcPct val="90000"/>
              </a:lnSpc>
            </a:pPr>
            <a:r>
              <a:rPr b="0" lang="en-US" sz="3500" spc="-1" strike="noStrike">
                <a:solidFill>
                  <a:srgbClr val="000000"/>
                </a:solidFill>
                <a:latin typeface="Calibri Light"/>
              </a:rPr>
              <a:t>Practice question</a:t>
            </a:r>
            <a:endParaRPr b="0" lang="en-US" sz="3500" spc="-1" strike="noStrike">
              <a:solidFill>
                <a:srgbClr val="000000"/>
              </a:solidFill>
              <a:latin typeface="Calibri"/>
            </a:endParaRPr>
          </a:p>
        </p:txBody>
      </p:sp>
      <p:sp>
        <p:nvSpPr>
          <p:cNvPr id="439" name="TextShape 3"/>
          <p:cNvSpPr txBox="1"/>
          <p:nvPr/>
        </p:nvSpPr>
        <p:spPr>
          <a:xfrm>
            <a:off x="852120" y="1676160"/>
            <a:ext cx="7689600" cy="3453840"/>
          </a:xfrm>
          <a:prstGeom prst="rect">
            <a:avLst/>
          </a:prstGeom>
          <a:noFill/>
          <a:ln>
            <a:noFill/>
          </a:ln>
        </p:spPr>
        <p:txBody>
          <a:bodyPr>
            <a:normAutofit/>
          </a:bodyPr>
          <a:p>
            <a:pPr marL="171360" indent="-171000">
              <a:lnSpc>
                <a:spcPct val="90000"/>
              </a:lnSpc>
              <a:spcBef>
                <a:spcPts val="751"/>
              </a:spcBef>
              <a:buClr>
                <a:srgbClr val="000000"/>
              </a:buClr>
              <a:buFont typeface="Arial"/>
              <a:buChar char="•"/>
            </a:pPr>
            <a:r>
              <a:rPr b="0" lang="en-US" sz="1700" spc="-1" strike="noStrike">
                <a:solidFill>
                  <a:srgbClr val="000000"/>
                </a:solidFill>
                <a:latin typeface="Calibri"/>
              </a:rPr>
              <a:t>Given below is a recursive function called fac that calculates n! Use this function to calculate </a:t>
            </a:r>
            <a:r>
              <a:rPr b="1" lang="en-US" sz="1700" spc="-1" strike="noStrike">
                <a:solidFill>
                  <a:srgbClr val="000000"/>
                </a:solidFill>
                <a:latin typeface="Calibri"/>
              </a:rPr>
              <a:t>fac(5).</a:t>
            </a:r>
            <a:r>
              <a:rPr b="0" lang="en-US" sz="1700" spc="-1" strike="noStrike">
                <a:solidFill>
                  <a:srgbClr val="000000"/>
                </a:solidFill>
                <a:latin typeface="Calibri"/>
              </a:rPr>
              <a:t> </a:t>
            </a:r>
            <a:endParaRPr b="0" lang="en-US" sz="17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1700" spc="-1" strike="noStrike">
                <a:solidFill>
                  <a:srgbClr val="000000"/>
                </a:solidFill>
                <a:latin typeface="Calibri"/>
              </a:rPr>
              <a:t>static int fac(int n){</a:t>
            </a:r>
            <a:endParaRPr b="0" lang="en-US" sz="17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1700" spc="-1" strike="noStrike">
                <a:solidFill>
                  <a:srgbClr val="000000"/>
                </a:solidFill>
                <a:latin typeface="Calibri"/>
              </a:rPr>
              <a:t>   </a:t>
            </a:r>
            <a:r>
              <a:rPr b="0" lang="en-US" sz="1700" spc="-1" strike="noStrike">
                <a:solidFill>
                  <a:srgbClr val="000000"/>
                </a:solidFill>
                <a:latin typeface="Calibri"/>
              </a:rPr>
              <a:t>if(n == 0) return 1;</a:t>
            </a:r>
            <a:endParaRPr b="0" lang="en-US" sz="17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1700" spc="-1" strike="noStrike">
                <a:solidFill>
                  <a:srgbClr val="000000"/>
                </a:solidFill>
                <a:latin typeface="Calibri"/>
              </a:rPr>
              <a:t>  </a:t>
            </a:r>
            <a:r>
              <a:rPr b="0" lang="en-US" sz="1700" spc="-1" strike="noStrike">
                <a:solidFill>
                  <a:srgbClr val="000000"/>
                </a:solidFill>
                <a:latin typeface="Calibri"/>
              </a:rPr>
              <a:t>else return n * fac(n-1);</a:t>
            </a:r>
            <a:endParaRPr b="0" lang="en-US" sz="17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1700" spc="-1" strike="noStrike">
                <a:solidFill>
                  <a:srgbClr val="000000"/>
                </a:solidFill>
                <a:latin typeface="Calibri"/>
              </a:rPr>
              <a:t>      </a:t>
            </a:r>
            <a:r>
              <a:rPr b="0" lang="en-US" sz="1700" spc="-1" strike="noStrike">
                <a:solidFill>
                  <a:srgbClr val="000000"/>
                </a:solidFill>
                <a:latin typeface="Calibri"/>
              </a:rPr>
              <a:t>}</a:t>
            </a:r>
            <a:endParaRPr b="0" lang="en-US" sz="1700" spc="-1" strike="noStrike">
              <a:solidFill>
                <a:srgbClr val="000000"/>
              </a:solidFill>
              <a:latin typeface="Calibri"/>
            </a:endParaRPr>
          </a:p>
          <a:p>
            <a:pPr marL="171360" indent="-171000">
              <a:lnSpc>
                <a:spcPct val="90000"/>
              </a:lnSpc>
              <a:spcBef>
                <a:spcPts val="751"/>
              </a:spcBef>
              <a:buClr>
                <a:srgbClr val="000000"/>
              </a:buClr>
              <a:buFont typeface="Arial"/>
              <a:buChar char="•"/>
            </a:pPr>
            <a:r>
              <a:rPr b="1" lang="en-US" sz="1700" spc="-1" strike="noStrike">
                <a:solidFill>
                  <a:srgbClr val="000000"/>
                </a:solidFill>
                <a:latin typeface="Calibri"/>
              </a:rPr>
              <a:t>Answer</a:t>
            </a:r>
            <a:endParaRPr b="0" lang="en-US" sz="17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1700" spc="-1" strike="noStrike">
                <a:solidFill>
                  <a:srgbClr val="000000"/>
                </a:solidFill>
                <a:latin typeface="Calibri"/>
              </a:rPr>
              <a:t>Fac(5) = 5*fac(4) = 5*4*fac(4)=5*4*2*fac(2) = … = 120 </a:t>
            </a:r>
            <a:endParaRPr b="0" lang="en-US" sz="1700" spc="-1" strike="noStrike">
              <a:solidFill>
                <a:srgbClr val="000000"/>
              </a:solidFill>
              <a:latin typeface="Calibri"/>
            </a:endParaRPr>
          </a:p>
        </p:txBody>
      </p:sp>
      <p:sp>
        <p:nvSpPr>
          <p:cNvPr id="440" name="CustomShape 4"/>
          <p:cNvSpPr/>
          <p:nvPr/>
        </p:nvSpPr>
        <p:spPr>
          <a:xfrm flipH="1" rot="10800000">
            <a:off x="-360" y="6857640"/>
            <a:ext cx="9143640" cy="456480"/>
          </a:xfrm>
          <a:prstGeom prst="rect">
            <a:avLst/>
          </a:prstGeom>
          <a:gradFill rotWithShape="0">
            <a:gsLst>
              <a:gs pos="0">
                <a:schemeClr val="accent1"/>
              </a:gs>
              <a:gs pos="78000">
                <a:srgbClr val="000000"/>
              </a:gs>
            </a:gsLst>
            <a:lin ang="8400000"/>
          </a:gradFill>
          <a:ln>
            <a:noFill/>
          </a:ln>
        </p:spPr>
        <p:style>
          <a:lnRef idx="2">
            <a:schemeClr val="accent1">
              <a:shade val="50000"/>
            </a:schemeClr>
          </a:lnRef>
          <a:fillRef idx="1">
            <a:schemeClr val="accent1"/>
          </a:fillRef>
          <a:effectRef idx="0">
            <a:schemeClr val="accent1"/>
          </a:effectRef>
          <a:fontRef idx="minor"/>
        </p:style>
      </p:sp>
      <p:sp>
        <p:nvSpPr>
          <p:cNvPr id="441" name="CustomShape 5"/>
          <p:cNvSpPr/>
          <p:nvPr/>
        </p:nvSpPr>
        <p:spPr>
          <a:xfrm flipH="1">
            <a:off x="3028320" y="6400800"/>
            <a:ext cx="6114600" cy="456480"/>
          </a:xfrm>
          <a:prstGeom prst="rect">
            <a:avLst/>
          </a:prstGeom>
          <a:gradFill rotWithShape="0">
            <a:gsLst>
              <a:gs pos="0">
                <a:srgbClr val="000000">
                  <a:alpha val="63000"/>
                </a:srgbClr>
              </a:gs>
              <a:gs pos="100000">
                <a:schemeClr val="accent1">
                  <a:lumMod val="75000"/>
                </a:schemeClr>
              </a:gs>
            </a:gsLst>
            <a:lin ang="18600000"/>
          </a:gradFill>
          <a:ln>
            <a:noFill/>
          </a:ln>
        </p:spPr>
        <p:style>
          <a:lnRef idx="2">
            <a:schemeClr val="accent1">
              <a:shade val="50000"/>
            </a:schemeClr>
          </a:lnRef>
          <a:fillRef idx="1">
            <a:schemeClr val="accent1"/>
          </a:fillRef>
          <a:effectRef idx="0">
            <a:schemeClr val="accent1"/>
          </a:effectRef>
          <a:fontRef idx="minor"/>
        </p:style>
      </p:sp>
    </p:spTree>
  </p:cSld>
  <p:timing>
    <p:tnLst>
      <p:par>
        <p:cTn id="371" dur="indefinite" restart="never" nodeType="tmRoot">
          <p:childTnLst>
            <p:seq>
              <p:cTn id="372" dur="indefinite"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2" name="CustomShape 1"/>
          <p:cNvSpPr/>
          <p:nvPr/>
        </p:nvSpPr>
        <p:spPr>
          <a:xfrm>
            <a:off x="0" y="0"/>
            <a:ext cx="914364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43" name="TextShape 2"/>
          <p:cNvSpPr txBox="1"/>
          <p:nvPr/>
        </p:nvSpPr>
        <p:spPr>
          <a:xfrm>
            <a:off x="852120" y="502200"/>
            <a:ext cx="7265880" cy="1642680"/>
          </a:xfrm>
          <a:prstGeom prst="rect">
            <a:avLst/>
          </a:prstGeom>
          <a:noFill/>
          <a:ln>
            <a:noFill/>
          </a:ln>
        </p:spPr>
        <p:txBody>
          <a:bodyPr anchor="b">
            <a:normAutofit/>
          </a:bodyPr>
          <a:p>
            <a:pPr>
              <a:lnSpc>
                <a:spcPct val="90000"/>
              </a:lnSpc>
            </a:pPr>
            <a:r>
              <a:rPr b="0" lang="en-US" sz="3600" spc="-1" strike="noStrike">
                <a:solidFill>
                  <a:srgbClr val="000000"/>
                </a:solidFill>
                <a:latin typeface="Calibri Light"/>
              </a:rPr>
              <a:t>Self Study</a:t>
            </a:r>
            <a:br/>
            <a:endParaRPr b="0" lang="en-US" sz="3600" spc="-1" strike="noStrike">
              <a:solidFill>
                <a:srgbClr val="000000"/>
              </a:solidFill>
              <a:latin typeface="Calibri"/>
            </a:endParaRPr>
          </a:p>
        </p:txBody>
      </p:sp>
      <p:sp>
        <p:nvSpPr>
          <p:cNvPr id="444" name="CustomShape 3"/>
          <p:cNvSpPr/>
          <p:nvPr/>
        </p:nvSpPr>
        <p:spPr>
          <a:xfrm flipH="1" rot="10800000">
            <a:off x="-360" y="6857640"/>
            <a:ext cx="9143640" cy="456480"/>
          </a:xfrm>
          <a:prstGeom prst="rect">
            <a:avLst/>
          </a:prstGeom>
          <a:gradFill rotWithShape="0">
            <a:gsLst>
              <a:gs pos="0">
                <a:schemeClr val="accent1"/>
              </a:gs>
              <a:gs pos="78000">
                <a:srgbClr val="000000"/>
              </a:gs>
            </a:gsLst>
            <a:lin ang="8400000"/>
          </a:gradFill>
          <a:ln>
            <a:noFill/>
          </a:ln>
        </p:spPr>
        <p:style>
          <a:lnRef idx="2">
            <a:schemeClr val="accent1">
              <a:shade val="50000"/>
            </a:schemeClr>
          </a:lnRef>
          <a:fillRef idx="1">
            <a:schemeClr val="accent1"/>
          </a:fillRef>
          <a:effectRef idx="0">
            <a:schemeClr val="accent1"/>
          </a:effectRef>
          <a:fontRef idx="minor"/>
        </p:style>
      </p:sp>
      <p:sp>
        <p:nvSpPr>
          <p:cNvPr id="445" name="CustomShape 4"/>
          <p:cNvSpPr/>
          <p:nvPr/>
        </p:nvSpPr>
        <p:spPr>
          <a:xfrm flipH="1">
            <a:off x="3028320" y="6400800"/>
            <a:ext cx="6114600" cy="456480"/>
          </a:xfrm>
          <a:prstGeom prst="rect">
            <a:avLst/>
          </a:prstGeom>
          <a:gradFill rotWithShape="0">
            <a:gsLst>
              <a:gs pos="0">
                <a:srgbClr val="000000">
                  <a:alpha val="63000"/>
                </a:srgbClr>
              </a:gs>
              <a:gs pos="100000">
                <a:schemeClr val="accent1">
                  <a:lumMod val="75000"/>
                </a:schemeClr>
              </a:gs>
            </a:gsLst>
            <a:lin ang="18600000"/>
          </a:gradFill>
          <a:ln>
            <a:noFill/>
          </a:ln>
        </p:spPr>
        <p:style>
          <a:lnRef idx="2">
            <a:schemeClr val="accent1">
              <a:shade val="50000"/>
            </a:schemeClr>
          </a:lnRef>
          <a:fillRef idx="1">
            <a:schemeClr val="accent1"/>
          </a:fillRef>
          <a:effectRef idx="0">
            <a:schemeClr val="accent1"/>
          </a:effectRef>
          <a:fontRef idx="minor"/>
        </p:style>
      </p:sp>
    </p:spTree>
  </p:cSld>
  <p:timing>
    <p:tnLst>
      <p:par>
        <p:cTn id="373" dur="indefinite" restart="never" nodeType="tmRoot">
          <p:childTnLst>
            <p:seq>
              <p:cTn id="374" dur="indefinite"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6" name="CustomShape 1"/>
          <p:cNvSpPr/>
          <p:nvPr/>
        </p:nvSpPr>
        <p:spPr>
          <a:xfrm>
            <a:off x="0" y="0"/>
            <a:ext cx="914364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47" name="TextShape 2"/>
          <p:cNvSpPr txBox="1"/>
          <p:nvPr/>
        </p:nvSpPr>
        <p:spPr>
          <a:xfrm>
            <a:off x="852120" y="502200"/>
            <a:ext cx="7265880" cy="1164240"/>
          </a:xfrm>
          <a:prstGeom prst="rect">
            <a:avLst/>
          </a:prstGeom>
          <a:noFill/>
          <a:ln>
            <a:noFill/>
          </a:ln>
        </p:spPr>
        <p:txBody>
          <a:bodyPr anchor="b">
            <a:normAutofit/>
          </a:bodyPr>
          <a:p>
            <a:pPr>
              <a:lnSpc>
                <a:spcPct val="90000"/>
              </a:lnSpc>
            </a:pPr>
            <a:r>
              <a:rPr b="0" lang="en-US" sz="3600" spc="-1" strike="noStrike">
                <a:solidFill>
                  <a:srgbClr val="000000"/>
                </a:solidFill>
                <a:latin typeface="Calibri Light"/>
              </a:rPr>
              <a:t>Binary Search</a:t>
            </a:r>
            <a:br/>
            <a:endParaRPr b="0" lang="en-US" sz="3600" spc="-1" strike="noStrike">
              <a:solidFill>
                <a:srgbClr val="000000"/>
              </a:solidFill>
              <a:latin typeface="Calibri"/>
            </a:endParaRPr>
          </a:p>
        </p:txBody>
      </p:sp>
      <p:sp>
        <p:nvSpPr>
          <p:cNvPr id="448" name="CustomShape 3"/>
          <p:cNvSpPr/>
          <p:nvPr/>
        </p:nvSpPr>
        <p:spPr>
          <a:xfrm flipH="1" rot="10800000">
            <a:off x="-360" y="6857640"/>
            <a:ext cx="9143640" cy="456480"/>
          </a:xfrm>
          <a:prstGeom prst="rect">
            <a:avLst/>
          </a:prstGeom>
          <a:gradFill rotWithShape="0">
            <a:gsLst>
              <a:gs pos="0">
                <a:schemeClr val="accent1"/>
              </a:gs>
              <a:gs pos="78000">
                <a:srgbClr val="000000"/>
              </a:gs>
            </a:gsLst>
            <a:lin ang="8400000"/>
          </a:gradFill>
          <a:ln>
            <a:noFill/>
          </a:ln>
        </p:spPr>
        <p:style>
          <a:lnRef idx="2">
            <a:schemeClr val="accent1">
              <a:shade val="50000"/>
            </a:schemeClr>
          </a:lnRef>
          <a:fillRef idx="1">
            <a:schemeClr val="accent1"/>
          </a:fillRef>
          <a:effectRef idx="0">
            <a:schemeClr val="accent1"/>
          </a:effectRef>
          <a:fontRef idx="minor"/>
        </p:style>
      </p:sp>
      <p:sp>
        <p:nvSpPr>
          <p:cNvPr id="449" name="CustomShape 4"/>
          <p:cNvSpPr/>
          <p:nvPr/>
        </p:nvSpPr>
        <p:spPr>
          <a:xfrm flipH="1">
            <a:off x="3028320" y="6400800"/>
            <a:ext cx="6114600" cy="456480"/>
          </a:xfrm>
          <a:prstGeom prst="rect">
            <a:avLst/>
          </a:prstGeom>
          <a:gradFill rotWithShape="0">
            <a:gsLst>
              <a:gs pos="0">
                <a:srgbClr val="000000">
                  <a:alpha val="63000"/>
                </a:srgbClr>
              </a:gs>
              <a:gs pos="100000">
                <a:schemeClr val="accent1">
                  <a:lumMod val="75000"/>
                </a:schemeClr>
              </a:gs>
            </a:gsLst>
            <a:lin ang="18600000"/>
          </a:gradFill>
          <a:ln>
            <a:noFill/>
          </a:ln>
        </p:spPr>
        <p:style>
          <a:lnRef idx="2">
            <a:schemeClr val="accent1">
              <a:shade val="50000"/>
            </a:schemeClr>
          </a:lnRef>
          <a:fillRef idx="1">
            <a:schemeClr val="accent1"/>
          </a:fillRef>
          <a:effectRef idx="0">
            <a:schemeClr val="accent1"/>
          </a:effectRef>
          <a:fontRef idx="minor"/>
        </p:style>
      </p:sp>
      <p:sp>
        <p:nvSpPr>
          <p:cNvPr id="450" name="CustomShape 5"/>
          <p:cNvSpPr/>
          <p:nvPr/>
        </p:nvSpPr>
        <p:spPr>
          <a:xfrm>
            <a:off x="976680" y="1542600"/>
            <a:ext cx="7314840" cy="4114440"/>
          </a:xfrm>
          <a:prstGeom prst="rect">
            <a:avLst/>
          </a:prstGeom>
          <a:noFill/>
          <a:ln>
            <a:noFill/>
          </a:ln>
        </p:spPr>
        <p:style>
          <a:lnRef idx="0"/>
          <a:fillRef idx="0"/>
          <a:effectRef idx="0"/>
          <a:fontRef idx="minor"/>
        </p:style>
        <p:txBody>
          <a:bodyPr lIns="90000" rIns="90000" tIns="45000" bIns="45000"/>
          <a:p>
            <a:pPr marL="171360" indent="-171000">
              <a:lnSpc>
                <a:spcPct val="90000"/>
              </a:lnSpc>
              <a:spcBef>
                <a:spcPts val="751"/>
              </a:spcBef>
              <a:buClr>
                <a:srgbClr val="000000"/>
              </a:buClr>
              <a:buFont typeface="Arial"/>
              <a:buChar char="•"/>
            </a:pPr>
            <a:r>
              <a:rPr b="0" lang="en-IE" sz="2100" spc="-1" strike="noStrike">
                <a:solidFill>
                  <a:srgbClr val="000000"/>
                </a:solidFill>
                <a:latin typeface="Calibri"/>
              </a:rPr>
              <a:t>Any problem that can be solved recursively can also be solved iteratively (using a loop)</a:t>
            </a:r>
            <a:endParaRPr b="0" lang="en-IE" sz="2100" spc="-1" strike="noStrike">
              <a:latin typeface="Arial"/>
            </a:endParaRPr>
          </a:p>
          <a:p>
            <a:pPr marL="171360" indent="-171000">
              <a:lnSpc>
                <a:spcPct val="90000"/>
              </a:lnSpc>
              <a:spcBef>
                <a:spcPts val="751"/>
              </a:spcBef>
              <a:buClr>
                <a:srgbClr val="000000"/>
              </a:buClr>
              <a:buFont typeface="Arial"/>
              <a:buChar char="•"/>
            </a:pPr>
            <a:r>
              <a:rPr b="0" lang="en-IE" sz="2100" spc="-1" strike="noStrike">
                <a:solidFill>
                  <a:srgbClr val="000000"/>
                </a:solidFill>
                <a:latin typeface="Calibri"/>
              </a:rPr>
              <a:t>Let us look at Binary Search both recursively &amp; Iteratively</a:t>
            </a:r>
            <a:endParaRPr b="0" lang="en-IE" sz="2100" spc="-1" strike="noStrike">
              <a:latin typeface="Arial"/>
            </a:endParaRPr>
          </a:p>
        </p:txBody>
      </p:sp>
    </p:spTree>
  </p:cSld>
  <p:timing>
    <p:tnLst>
      <p:par>
        <p:cTn id="375" dur="indefinite" restart="never" nodeType="tmRoot">
          <p:childTnLst>
            <p:seq>
              <p:cTn id="376" dur="indefinite"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1" name="CustomShape 1"/>
          <p:cNvSpPr/>
          <p:nvPr/>
        </p:nvSpPr>
        <p:spPr>
          <a:xfrm>
            <a:off x="0" y="0"/>
            <a:ext cx="914364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52" name="TextShape 2"/>
          <p:cNvSpPr txBox="1"/>
          <p:nvPr/>
        </p:nvSpPr>
        <p:spPr>
          <a:xfrm>
            <a:off x="852120" y="502200"/>
            <a:ext cx="7265880" cy="1164240"/>
          </a:xfrm>
          <a:prstGeom prst="rect">
            <a:avLst/>
          </a:prstGeom>
          <a:noFill/>
          <a:ln>
            <a:noFill/>
          </a:ln>
        </p:spPr>
        <p:txBody>
          <a:bodyPr anchor="b">
            <a:normAutofit/>
          </a:bodyPr>
          <a:p>
            <a:pPr>
              <a:lnSpc>
                <a:spcPct val="90000"/>
              </a:lnSpc>
            </a:pPr>
            <a:r>
              <a:rPr b="0" lang="en-US" sz="3600" spc="-1" strike="noStrike">
                <a:solidFill>
                  <a:srgbClr val="000000"/>
                </a:solidFill>
                <a:latin typeface="Calibri Light"/>
              </a:rPr>
              <a:t>Iterative Solution</a:t>
            </a:r>
            <a:br/>
            <a:endParaRPr b="0" lang="en-US" sz="3600" spc="-1" strike="noStrike">
              <a:solidFill>
                <a:srgbClr val="000000"/>
              </a:solidFill>
              <a:latin typeface="Calibri"/>
            </a:endParaRPr>
          </a:p>
        </p:txBody>
      </p:sp>
      <p:sp>
        <p:nvSpPr>
          <p:cNvPr id="453" name="CustomShape 3"/>
          <p:cNvSpPr/>
          <p:nvPr/>
        </p:nvSpPr>
        <p:spPr>
          <a:xfrm flipH="1" rot="10800000">
            <a:off x="-360" y="6857640"/>
            <a:ext cx="9143640" cy="456480"/>
          </a:xfrm>
          <a:prstGeom prst="rect">
            <a:avLst/>
          </a:prstGeom>
          <a:gradFill rotWithShape="0">
            <a:gsLst>
              <a:gs pos="0">
                <a:schemeClr val="accent1"/>
              </a:gs>
              <a:gs pos="78000">
                <a:srgbClr val="000000"/>
              </a:gs>
            </a:gsLst>
            <a:lin ang="8400000"/>
          </a:gradFill>
          <a:ln>
            <a:noFill/>
          </a:ln>
        </p:spPr>
        <p:style>
          <a:lnRef idx="2">
            <a:schemeClr val="accent1">
              <a:shade val="50000"/>
            </a:schemeClr>
          </a:lnRef>
          <a:fillRef idx="1">
            <a:schemeClr val="accent1"/>
          </a:fillRef>
          <a:effectRef idx="0">
            <a:schemeClr val="accent1"/>
          </a:effectRef>
          <a:fontRef idx="minor"/>
        </p:style>
      </p:sp>
      <p:sp>
        <p:nvSpPr>
          <p:cNvPr id="454" name="CustomShape 4"/>
          <p:cNvSpPr/>
          <p:nvPr/>
        </p:nvSpPr>
        <p:spPr>
          <a:xfrm flipH="1">
            <a:off x="3028320" y="6400800"/>
            <a:ext cx="6114600" cy="456480"/>
          </a:xfrm>
          <a:prstGeom prst="rect">
            <a:avLst/>
          </a:prstGeom>
          <a:gradFill rotWithShape="0">
            <a:gsLst>
              <a:gs pos="0">
                <a:srgbClr val="000000">
                  <a:alpha val="63000"/>
                </a:srgbClr>
              </a:gs>
              <a:gs pos="100000">
                <a:schemeClr val="accent1">
                  <a:lumMod val="75000"/>
                </a:schemeClr>
              </a:gs>
            </a:gsLst>
            <a:lin ang="18600000"/>
          </a:gradFill>
          <a:ln>
            <a:noFill/>
          </a:ln>
        </p:spPr>
        <p:style>
          <a:lnRef idx="2">
            <a:schemeClr val="accent1">
              <a:shade val="50000"/>
            </a:schemeClr>
          </a:lnRef>
          <a:fillRef idx="1">
            <a:schemeClr val="accent1"/>
          </a:fillRef>
          <a:effectRef idx="0">
            <a:schemeClr val="accent1"/>
          </a:effectRef>
          <a:fontRef idx="minor"/>
        </p:style>
      </p:sp>
      <p:sp>
        <p:nvSpPr>
          <p:cNvPr id="455" name="CustomShape 5"/>
          <p:cNvSpPr/>
          <p:nvPr/>
        </p:nvSpPr>
        <p:spPr>
          <a:xfrm>
            <a:off x="1028880" y="1667160"/>
            <a:ext cx="7314840" cy="5297400"/>
          </a:xfrm>
          <a:prstGeom prst="rect">
            <a:avLst/>
          </a:prstGeom>
          <a:noFill/>
          <a:ln>
            <a:noFill/>
          </a:ln>
        </p:spPr>
        <p:style>
          <a:lnRef idx="0"/>
          <a:fillRef idx="0"/>
          <a:effectRef idx="0"/>
          <a:fontRef idx="minor"/>
        </p:style>
        <p:txBody>
          <a:bodyPr lIns="90000" rIns="90000" tIns="45000" bIns="45000"/>
          <a:p>
            <a:pPr marL="171360" indent="-171000">
              <a:lnSpc>
                <a:spcPct val="90000"/>
              </a:lnSpc>
              <a:spcBef>
                <a:spcPts val="751"/>
              </a:spcBef>
              <a:buClr>
                <a:srgbClr val="000000"/>
              </a:buClr>
              <a:buFont typeface="Arial"/>
              <a:buChar char="•"/>
            </a:pPr>
            <a:r>
              <a:rPr b="0" lang="en-IE" sz="2100" spc="-1" strike="noStrike">
                <a:solidFill>
                  <a:srgbClr val="000000"/>
                </a:solidFill>
                <a:latin typeface="Calibri"/>
              </a:rPr>
              <a:t>Given a sorted array of integers and some integer x, write code to determine if x is an element of the array</a:t>
            </a:r>
            <a:endParaRPr b="0" lang="en-IE" sz="2100" spc="-1" strike="noStrike">
              <a:latin typeface="Arial"/>
            </a:endParaRPr>
          </a:p>
          <a:p>
            <a:pPr>
              <a:lnSpc>
                <a:spcPct val="90000"/>
              </a:lnSpc>
              <a:spcBef>
                <a:spcPts val="751"/>
              </a:spcBef>
            </a:pPr>
            <a:endParaRPr b="0" lang="en-IE" sz="2100" spc="-1" strike="noStrike">
              <a:latin typeface="Arial"/>
            </a:endParaRPr>
          </a:p>
          <a:p>
            <a:pPr marL="171360" indent="-171000">
              <a:lnSpc>
                <a:spcPct val="90000"/>
              </a:lnSpc>
              <a:spcBef>
                <a:spcPts val="751"/>
              </a:spcBef>
              <a:buClr>
                <a:srgbClr val="000000"/>
              </a:buClr>
              <a:buFont typeface="Arial"/>
              <a:buChar char="•"/>
            </a:pPr>
            <a:r>
              <a:rPr b="0" lang="en-IE" sz="2100" spc="-1" strike="noStrike">
                <a:solidFill>
                  <a:srgbClr val="000000"/>
                </a:solidFill>
                <a:latin typeface="Calibri"/>
              </a:rPr>
              <a:t>The strategy is to repeatedly start with the middle element and continuously halve the size of the search space until it reaches a segment of size 1</a:t>
            </a:r>
            <a:endParaRPr b="0" lang="en-IE" sz="2100" spc="-1" strike="noStrike">
              <a:latin typeface="Arial"/>
            </a:endParaRPr>
          </a:p>
        </p:txBody>
      </p:sp>
    </p:spTree>
  </p:cSld>
  <p:timing>
    <p:tnLst>
      <p:par>
        <p:cTn id="377" dur="indefinite" restart="never" nodeType="tmRoot">
          <p:childTnLst>
            <p:seq>
              <p:cTn id="378" dur="indefinite"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6" name="CustomShape 1"/>
          <p:cNvSpPr/>
          <p:nvPr/>
        </p:nvSpPr>
        <p:spPr>
          <a:xfrm>
            <a:off x="0" y="0"/>
            <a:ext cx="914364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57" name="TextShape 2"/>
          <p:cNvSpPr txBox="1"/>
          <p:nvPr/>
        </p:nvSpPr>
        <p:spPr>
          <a:xfrm>
            <a:off x="852120" y="502200"/>
            <a:ext cx="7265880" cy="1164240"/>
          </a:xfrm>
          <a:prstGeom prst="rect">
            <a:avLst/>
          </a:prstGeom>
          <a:noFill/>
          <a:ln>
            <a:noFill/>
          </a:ln>
        </p:spPr>
        <p:txBody>
          <a:bodyPr anchor="b">
            <a:normAutofit/>
          </a:bodyPr>
          <a:p>
            <a:pPr>
              <a:lnSpc>
                <a:spcPct val="90000"/>
              </a:lnSpc>
            </a:pPr>
            <a:r>
              <a:rPr b="0" lang="en-US" sz="3600" spc="-1" strike="noStrike">
                <a:solidFill>
                  <a:srgbClr val="000000"/>
                </a:solidFill>
                <a:latin typeface="Calibri Light"/>
              </a:rPr>
              <a:t>Iterative Solution</a:t>
            </a:r>
            <a:br/>
            <a:endParaRPr b="0" lang="en-US" sz="3600" spc="-1" strike="noStrike">
              <a:solidFill>
                <a:srgbClr val="000000"/>
              </a:solidFill>
              <a:latin typeface="Calibri"/>
            </a:endParaRPr>
          </a:p>
        </p:txBody>
      </p:sp>
      <p:sp>
        <p:nvSpPr>
          <p:cNvPr id="458" name="CustomShape 3"/>
          <p:cNvSpPr/>
          <p:nvPr/>
        </p:nvSpPr>
        <p:spPr>
          <a:xfrm flipH="1" rot="10800000">
            <a:off x="-360" y="6857640"/>
            <a:ext cx="9143640" cy="456480"/>
          </a:xfrm>
          <a:prstGeom prst="rect">
            <a:avLst/>
          </a:prstGeom>
          <a:gradFill rotWithShape="0">
            <a:gsLst>
              <a:gs pos="0">
                <a:schemeClr val="accent1"/>
              </a:gs>
              <a:gs pos="78000">
                <a:srgbClr val="000000"/>
              </a:gs>
            </a:gsLst>
            <a:lin ang="8400000"/>
          </a:gradFill>
          <a:ln>
            <a:noFill/>
          </a:ln>
        </p:spPr>
        <p:style>
          <a:lnRef idx="2">
            <a:schemeClr val="accent1">
              <a:shade val="50000"/>
            </a:schemeClr>
          </a:lnRef>
          <a:fillRef idx="1">
            <a:schemeClr val="accent1"/>
          </a:fillRef>
          <a:effectRef idx="0">
            <a:schemeClr val="accent1"/>
          </a:effectRef>
          <a:fontRef idx="minor"/>
        </p:style>
      </p:sp>
      <p:sp>
        <p:nvSpPr>
          <p:cNvPr id="459" name="CustomShape 4"/>
          <p:cNvSpPr/>
          <p:nvPr/>
        </p:nvSpPr>
        <p:spPr>
          <a:xfrm flipH="1">
            <a:off x="3028320" y="6400800"/>
            <a:ext cx="6114600" cy="456480"/>
          </a:xfrm>
          <a:prstGeom prst="rect">
            <a:avLst/>
          </a:prstGeom>
          <a:gradFill rotWithShape="0">
            <a:gsLst>
              <a:gs pos="0">
                <a:srgbClr val="000000">
                  <a:alpha val="63000"/>
                </a:srgbClr>
              </a:gs>
              <a:gs pos="100000">
                <a:schemeClr val="accent1">
                  <a:lumMod val="75000"/>
                </a:schemeClr>
              </a:gs>
            </a:gsLst>
            <a:lin ang="18600000"/>
          </a:gradFill>
          <a:ln>
            <a:noFill/>
          </a:ln>
        </p:spPr>
        <p:style>
          <a:lnRef idx="2">
            <a:schemeClr val="accent1">
              <a:shade val="50000"/>
            </a:schemeClr>
          </a:lnRef>
          <a:fillRef idx="1">
            <a:schemeClr val="accent1"/>
          </a:fillRef>
          <a:effectRef idx="0">
            <a:schemeClr val="accent1"/>
          </a:effectRef>
          <a:fontRef idx="minor"/>
        </p:style>
      </p:sp>
      <p:sp>
        <p:nvSpPr>
          <p:cNvPr id="460" name="CustomShape 5"/>
          <p:cNvSpPr/>
          <p:nvPr/>
        </p:nvSpPr>
        <p:spPr>
          <a:xfrm>
            <a:off x="1028880" y="1667160"/>
            <a:ext cx="7314840" cy="456480"/>
          </a:xfrm>
          <a:prstGeom prst="rect">
            <a:avLst/>
          </a:prstGeom>
          <a:noFill/>
          <a:ln>
            <a:noFill/>
          </a:ln>
        </p:spPr>
        <p:style>
          <a:lnRef idx="0"/>
          <a:fillRef idx="0"/>
          <a:effectRef idx="0"/>
          <a:fontRef idx="minor"/>
        </p:style>
        <p:txBody>
          <a:bodyPr lIns="90000" rIns="90000" tIns="45000" bIns="45000"/>
          <a:p>
            <a:pPr marL="171360" indent="-171000">
              <a:lnSpc>
                <a:spcPct val="90000"/>
              </a:lnSpc>
              <a:spcBef>
                <a:spcPts val="751"/>
              </a:spcBef>
              <a:buClr>
                <a:srgbClr val="000000"/>
              </a:buClr>
              <a:buFont typeface="Arial"/>
              <a:buChar char="•"/>
            </a:pPr>
            <a:r>
              <a:rPr b="0" lang="en-IE" sz="1700" spc="-1" strike="noStrike">
                <a:solidFill>
                  <a:srgbClr val="000000"/>
                </a:solidFill>
                <a:latin typeface="Calibri"/>
              </a:rPr>
              <a:t>An invariant diagram to describe this strategy is:</a:t>
            </a:r>
            <a:endParaRPr b="0" lang="en-IE" sz="1700" spc="-1" strike="noStrike">
              <a:latin typeface="Arial"/>
            </a:endParaRPr>
          </a:p>
        </p:txBody>
      </p:sp>
      <p:pic>
        <p:nvPicPr>
          <p:cNvPr id="461" name="Content Placeholder 4" descr=""/>
          <p:cNvPicPr/>
          <p:nvPr/>
        </p:nvPicPr>
        <p:blipFill>
          <a:blip r:embed="rId1"/>
          <a:stretch/>
        </p:blipFill>
        <p:spPr>
          <a:xfrm>
            <a:off x="661680" y="2596320"/>
            <a:ext cx="7820640" cy="2441520"/>
          </a:xfrm>
          <a:prstGeom prst="rect">
            <a:avLst/>
          </a:prstGeom>
          <a:ln>
            <a:noFill/>
          </a:ln>
        </p:spPr>
      </p:pic>
    </p:spTree>
  </p:cSld>
  <p:timing>
    <p:tnLst>
      <p:par>
        <p:cTn id="379" dur="indefinite" restart="never" nodeType="tmRoot">
          <p:childTnLst>
            <p:seq>
              <p:cTn id="380" dur="indefinite"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2" name="CustomShape 1"/>
          <p:cNvSpPr/>
          <p:nvPr/>
        </p:nvSpPr>
        <p:spPr>
          <a:xfrm>
            <a:off x="0" y="0"/>
            <a:ext cx="914364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63" name="CustomShape 2"/>
          <p:cNvSpPr/>
          <p:nvPr/>
        </p:nvSpPr>
        <p:spPr>
          <a:xfrm flipH="1" rot="10800000">
            <a:off x="-360" y="6857640"/>
            <a:ext cx="9143640" cy="456480"/>
          </a:xfrm>
          <a:prstGeom prst="rect">
            <a:avLst/>
          </a:prstGeom>
          <a:gradFill rotWithShape="0">
            <a:gsLst>
              <a:gs pos="0">
                <a:schemeClr val="accent1"/>
              </a:gs>
              <a:gs pos="78000">
                <a:srgbClr val="000000"/>
              </a:gs>
            </a:gsLst>
            <a:lin ang="8400000"/>
          </a:gradFill>
          <a:ln>
            <a:noFill/>
          </a:ln>
        </p:spPr>
        <p:style>
          <a:lnRef idx="2">
            <a:schemeClr val="accent1">
              <a:shade val="50000"/>
            </a:schemeClr>
          </a:lnRef>
          <a:fillRef idx="1">
            <a:schemeClr val="accent1"/>
          </a:fillRef>
          <a:effectRef idx="0">
            <a:schemeClr val="accent1"/>
          </a:effectRef>
          <a:fontRef idx="minor"/>
        </p:style>
      </p:sp>
      <p:sp>
        <p:nvSpPr>
          <p:cNvPr id="464" name="CustomShape 3"/>
          <p:cNvSpPr/>
          <p:nvPr/>
        </p:nvSpPr>
        <p:spPr>
          <a:xfrm flipH="1">
            <a:off x="3028320" y="6400800"/>
            <a:ext cx="6114600" cy="456480"/>
          </a:xfrm>
          <a:prstGeom prst="rect">
            <a:avLst/>
          </a:prstGeom>
          <a:gradFill rotWithShape="0">
            <a:gsLst>
              <a:gs pos="0">
                <a:srgbClr val="000000">
                  <a:alpha val="63000"/>
                </a:srgbClr>
              </a:gs>
              <a:gs pos="100000">
                <a:schemeClr val="accent1">
                  <a:lumMod val="75000"/>
                </a:schemeClr>
              </a:gs>
            </a:gsLst>
            <a:lin ang="18600000"/>
          </a:gradFill>
          <a:ln>
            <a:noFill/>
          </a:ln>
        </p:spPr>
        <p:style>
          <a:lnRef idx="2">
            <a:schemeClr val="accent1">
              <a:shade val="50000"/>
            </a:schemeClr>
          </a:lnRef>
          <a:fillRef idx="1">
            <a:schemeClr val="accent1"/>
          </a:fillRef>
          <a:effectRef idx="0">
            <a:schemeClr val="accent1"/>
          </a:effectRef>
          <a:fontRef idx="minor"/>
        </p:style>
      </p:sp>
      <p:sp>
        <p:nvSpPr>
          <p:cNvPr id="465" name="CustomShape 4"/>
          <p:cNvSpPr/>
          <p:nvPr/>
        </p:nvSpPr>
        <p:spPr>
          <a:xfrm>
            <a:off x="852120" y="1420920"/>
            <a:ext cx="7562520" cy="912600"/>
          </a:xfrm>
          <a:prstGeom prst="rect">
            <a:avLst/>
          </a:prstGeom>
          <a:noFill/>
          <a:ln>
            <a:noFill/>
          </a:ln>
        </p:spPr>
        <p:style>
          <a:lnRef idx="0"/>
          <a:fillRef idx="0"/>
          <a:effectRef idx="0"/>
          <a:fontRef idx="minor"/>
        </p:style>
        <p:txBody>
          <a:bodyPr lIns="90000" rIns="90000" tIns="45000" bIns="45000"/>
          <a:p>
            <a:pPr>
              <a:lnSpc>
                <a:spcPct val="100000"/>
              </a:lnSpc>
            </a:pPr>
            <a:r>
              <a:rPr b="0" lang="en-IE" sz="1800" spc="-1" strike="noStrike">
                <a:solidFill>
                  <a:srgbClr val="000000"/>
                </a:solidFill>
                <a:latin typeface="TimesNewRomanPSMT"/>
              </a:rPr>
              <a:t>This solution describes the binary search in terms of a loop construct. A static function that defines its implementation is given below.</a:t>
            </a:r>
            <a:endParaRPr b="0" lang="en-IE" sz="1800" spc="-1" strike="noStrike">
              <a:latin typeface="Arial"/>
            </a:endParaRPr>
          </a:p>
        </p:txBody>
      </p:sp>
      <p:sp>
        <p:nvSpPr>
          <p:cNvPr id="466" name="CustomShape 5"/>
          <p:cNvSpPr/>
          <p:nvPr/>
        </p:nvSpPr>
        <p:spPr>
          <a:xfrm>
            <a:off x="975960" y="2363040"/>
            <a:ext cx="7314840" cy="3696840"/>
          </a:xfrm>
          <a:prstGeom prst="rect">
            <a:avLst/>
          </a:prstGeom>
          <a:noFill/>
          <a:ln>
            <a:noFill/>
          </a:ln>
        </p:spPr>
        <p:style>
          <a:lnRef idx="0"/>
          <a:fillRef idx="0"/>
          <a:effectRef idx="0"/>
          <a:fontRef idx="minor"/>
        </p:style>
        <p:txBody>
          <a:bodyPr lIns="90000" rIns="90000" tIns="45000" bIns="45000"/>
          <a:p>
            <a:pPr>
              <a:lnSpc>
                <a:spcPct val="90000"/>
              </a:lnSpc>
            </a:pPr>
            <a:r>
              <a:rPr b="0" lang="en-IE" sz="1700" spc="-1" strike="noStrike">
                <a:solidFill>
                  <a:srgbClr val="000000"/>
                </a:solidFill>
                <a:latin typeface="Calibri"/>
              </a:rPr>
              <a:t>	</a:t>
            </a:r>
            <a:r>
              <a:rPr b="0" lang="en-IE" sz="1700" spc="-1" strike="noStrike">
                <a:solidFill>
                  <a:srgbClr val="000000"/>
                </a:solidFill>
                <a:latin typeface="Calibri"/>
              </a:rPr>
              <a:t>static boolean binSearch(int f[],int x){</a:t>
            </a:r>
            <a:endParaRPr b="0" lang="en-IE" sz="1700" spc="-1" strike="noStrike">
              <a:latin typeface="Arial"/>
            </a:endParaRPr>
          </a:p>
          <a:p>
            <a:pPr>
              <a:lnSpc>
                <a:spcPct val="90000"/>
              </a:lnSpc>
            </a:pPr>
            <a:r>
              <a:rPr b="0" lang="en-IE" sz="1700" spc="-1" strike="noStrike">
                <a:solidFill>
                  <a:srgbClr val="000000"/>
                </a:solidFill>
                <a:latin typeface="Calibri"/>
              </a:rPr>
              <a:t>	</a:t>
            </a:r>
            <a:r>
              <a:rPr b="0" lang="en-IE" sz="1700" spc="-1" strike="noStrike">
                <a:solidFill>
                  <a:srgbClr val="000000"/>
                </a:solidFill>
                <a:latin typeface="Calibri"/>
              </a:rPr>
              <a:t>	</a:t>
            </a:r>
            <a:r>
              <a:rPr b="0" lang="en-IE" sz="1700" spc="-1" strike="noStrike">
                <a:solidFill>
                  <a:srgbClr val="000000"/>
                </a:solidFill>
                <a:latin typeface="Calibri"/>
              </a:rPr>
              <a:t>int j = 0;</a:t>
            </a:r>
            <a:endParaRPr b="0" lang="en-IE" sz="1700" spc="-1" strike="noStrike">
              <a:latin typeface="Arial"/>
            </a:endParaRPr>
          </a:p>
          <a:p>
            <a:pPr>
              <a:lnSpc>
                <a:spcPct val="90000"/>
              </a:lnSpc>
            </a:pPr>
            <a:r>
              <a:rPr b="0" lang="en-IE" sz="1700" spc="-1" strike="noStrike">
                <a:solidFill>
                  <a:srgbClr val="000000"/>
                </a:solidFill>
                <a:latin typeface="Calibri"/>
              </a:rPr>
              <a:t>	</a:t>
            </a:r>
            <a:r>
              <a:rPr b="0" lang="en-IE" sz="1700" spc="-1" strike="noStrike">
                <a:solidFill>
                  <a:srgbClr val="000000"/>
                </a:solidFill>
                <a:latin typeface="Calibri"/>
              </a:rPr>
              <a:t>	</a:t>
            </a:r>
            <a:r>
              <a:rPr b="0" lang="en-IE" sz="1700" spc="-1" strike="noStrike">
                <a:solidFill>
                  <a:srgbClr val="000000"/>
                </a:solidFill>
                <a:latin typeface="Calibri"/>
              </a:rPr>
              <a:t>int k = f.length;</a:t>
            </a:r>
            <a:endParaRPr b="0" lang="en-IE" sz="1700" spc="-1" strike="noStrike">
              <a:latin typeface="Arial"/>
            </a:endParaRPr>
          </a:p>
          <a:p>
            <a:pPr>
              <a:lnSpc>
                <a:spcPct val="90000"/>
              </a:lnSpc>
            </a:pPr>
            <a:r>
              <a:rPr b="0" lang="en-IE" sz="1700" spc="-1" strike="noStrike">
                <a:solidFill>
                  <a:srgbClr val="000000"/>
                </a:solidFill>
                <a:latin typeface="Calibri"/>
              </a:rPr>
              <a:t>	</a:t>
            </a:r>
            <a:r>
              <a:rPr b="0" lang="en-IE" sz="1700" spc="-1" strike="noStrike">
                <a:solidFill>
                  <a:srgbClr val="000000"/>
                </a:solidFill>
                <a:latin typeface="Calibri"/>
              </a:rPr>
              <a:t>	</a:t>
            </a:r>
            <a:r>
              <a:rPr b="0" lang="en-IE" sz="1700" spc="-1" strike="noStrike">
                <a:solidFill>
                  <a:srgbClr val="000000"/>
                </a:solidFill>
                <a:latin typeface="Calibri"/>
              </a:rPr>
              <a:t>while(j + 1 != k){</a:t>
            </a:r>
            <a:endParaRPr b="0" lang="en-IE" sz="1700" spc="-1" strike="noStrike">
              <a:latin typeface="Arial"/>
            </a:endParaRPr>
          </a:p>
          <a:p>
            <a:pPr>
              <a:lnSpc>
                <a:spcPct val="90000"/>
              </a:lnSpc>
            </a:pPr>
            <a:r>
              <a:rPr b="0" lang="en-IE" sz="1700" spc="-1" strike="noStrike">
                <a:solidFill>
                  <a:srgbClr val="000000"/>
                </a:solidFill>
                <a:latin typeface="Calibri"/>
              </a:rPr>
              <a:t>	</a:t>
            </a:r>
            <a:r>
              <a:rPr b="0" lang="en-IE" sz="1700" spc="-1" strike="noStrike">
                <a:solidFill>
                  <a:srgbClr val="000000"/>
                </a:solidFill>
                <a:latin typeface="Calibri"/>
              </a:rPr>
              <a:t>	</a:t>
            </a:r>
            <a:r>
              <a:rPr b="0" lang="en-IE" sz="1700" spc="-1" strike="noStrike">
                <a:solidFill>
                  <a:srgbClr val="000000"/>
                </a:solidFill>
                <a:latin typeface="Calibri"/>
              </a:rPr>
              <a:t>	</a:t>
            </a:r>
            <a:r>
              <a:rPr b="0" lang="en-IE" sz="1700" spc="-1" strike="noStrike">
                <a:solidFill>
                  <a:srgbClr val="000000"/>
                </a:solidFill>
                <a:latin typeface="Calibri"/>
              </a:rPr>
              <a:t>int i = (j + k)/2;</a:t>
            </a:r>
            <a:endParaRPr b="0" lang="en-IE" sz="1700" spc="-1" strike="noStrike">
              <a:latin typeface="Arial"/>
            </a:endParaRPr>
          </a:p>
          <a:p>
            <a:pPr>
              <a:lnSpc>
                <a:spcPct val="90000"/>
              </a:lnSpc>
            </a:pPr>
            <a:r>
              <a:rPr b="0" lang="en-IE" sz="1700" spc="-1" strike="noStrike">
                <a:solidFill>
                  <a:srgbClr val="000000"/>
                </a:solidFill>
                <a:latin typeface="Calibri"/>
              </a:rPr>
              <a:t>	</a:t>
            </a:r>
            <a:r>
              <a:rPr b="0" lang="en-IE" sz="1700" spc="-1" strike="noStrike">
                <a:solidFill>
                  <a:srgbClr val="000000"/>
                </a:solidFill>
                <a:latin typeface="Calibri"/>
              </a:rPr>
              <a:t>	</a:t>
            </a:r>
            <a:r>
              <a:rPr b="0" lang="en-IE" sz="1700" spc="-1" strike="noStrike">
                <a:solidFill>
                  <a:srgbClr val="000000"/>
                </a:solidFill>
                <a:latin typeface="Calibri"/>
              </a:rPr>
              <a:t>	</a:t>
            </a:r>
            <a:r>
              <a:rPr b="0" lang="en-IE" sz="1700" spc="-1" strike="noStrike">
                <a:solidFill>
                  <a:srgbClr val="000000"/>
                </a:solidFill>
                <a:latin typeface="Calibri"/>
              </a:rPr>
              <a:t>if( x &gt;= f[i])</a:t>
            </a:r>
            <a:endParaRPr b="0" lang="en-IE" sz="1700" spc="-1" strike="noStrike">
              <a:latin typeface="Arial"/>
            </a:endParaRPr>
          </a:p>
          <a:p>
            <a:pPr>
              <a:lnSpc>
                <a:spcPct val="90000"/>
              </a:lnSpc>
            </a:pPr>
            <a:r>
              <a:rPr b="0" lang="en-IE" sz="1700" spc="-1" strike="noStrike">
                <a:solidFill>
                  <a:srgbClr val="000000"/>
                </a:solidFill>
                <a:latin typeface="Calibri"/>
              </a:rPr>
              <a:t>	</a:t>
            </a:r>
            <a:r>
              <a:rPr b="0" lang="en-IE" sz="1700" spc="-1" strike="noStrike">
                <a:solidFill>
                  <a:srgbClr val="000000"/>
                </a:solidFill>
                <a:latin typeface="Calibri"/>
              </a:rPr>
              <a:t>	</a:t>
            </a:r>
            <a:r>
              <a:rPr b="0" lang="en-IE" sz="1700" spc="-1" strike="noStrike">
                <a:solidFill>
                  <a:srgbClr val="000000"/>
                </a:solidFill>
                <a:latin typeface="Calibri"/>
              </a:rPr>
              <a:t>	</a:t>
            </a:r>
            <a:r>
              <a:rPr b="0" lang="en-IE" sz="1700" spc="-1" strike="noStrike">
                <a:solidFill>
                  <a:srgbClr val="000000"/>
                </a:solidFill>
                <a:latin typeface="Calibri"/>
              </a:rPr>
              <a:t>	</a:t>
            </a:r>
            <a:r>
              <a:rPr b="0" lang="en-IE" sz="1700" spc="-1" strike="noStrike">
                <a:solidFill>
                  <a:srgbClr val="000000"/>
                </a:solidFill>
                <a:latin typeface="Calibri"/>
              </a:rPr>
              <a:t>j = i;</a:t>
            </a:r>
            <a:endParaRPr b="0" lang="en-IE" sz="1700" spc="-1" strike="noStrike">
              <a:latin typeface="Arial"/>
            </a:endParaRPr>
          </a:p>
          <a:p>
            <a:pPr>
              <a:lnSpc>
                <a:spcPct val="90000"/>
              </a:lnSpc>
            </a:pPr>
            <a:r>
              <a:rPr b="0" lang="en-IE" sz="1700" spc="-1" strike="noStrike">
                <a:solidFill>
                  <a:srgbClr val="000000"/>
                </a:solidFill>
                <a:latin typeface="Calibri"/>
              </a:rPr>
              <a:t>	</a:t>
            </a:r>
            <a:r>
              <a:rPr b="0" lang="en-IE" sz="1700" spc="-1" strike="noStrike">
                <a:solidFill>
                  <a:srgbClr val="000000"/>
                </a:solidFill>
                <a:latin typeface="Calibri"/>
              </a:rPr>
              <a:t>	</a:t>
            </a:r>
            <a:r>
              <a:rPr b="0" lang="en-IE" sz="1700" spc="-1" strike="noStrike">
                <a:solidFill>
                  <a:srgbClr val="000000"/>
                </a:solidFill>
                <a:latin typeface="Calibri"/>
              </a:rPr>
              <a:t>	</a:t>
            </a:r>
            <a:r>
              <a:rPr b="0" lang="en-IE" sz="1700" spc="-1" strike="noStrike">
                <a:solidFill>
                  <a:srgbClr val="000000"/>
                </a:solidFill>
                <a:latin typeface="Calibri"/>
              </a:rPr>
              <a:t>else</a:t>
            </a:r>
            <a:endParaRPr b="0" lang="en-IE" sz="1700" spc="-1" strike="noStrike">
              <a:latin typeface="Arial"/>
            </a:endParaRPr>
          </a:p>
          <a:p>
            <a:pPr>
              <a:lnSpc>
                <a:spcPct val="90000"/>
              </a:lnSpc>
            </a:pPr>
            <a:r>
              <a:rPr b="0" lang="en-IE" sz="1700" spc="-1" strike="noStrike">
                <a:solidFill>
                  <a:srgbClr val="000000"/>
                </a:solidFill>
                <a:latin typeface="Calibri"/>
              </a:rPr>
              <a:t>	</a:t>
            </a:r>
            <a:r>
              <a:rPr b="0" lang="en-IE" sz="1700" spc="-1" strike="noStrike">
                <a:solidFill>
                  <a:srgbClr val="000000"/>
                </a:solidFill>
                <a:latin typeface="Calibri"/>
              </a:rPr>
              <a:t>	</a:t>
            </a:r>
            <a:r>
              <a:rPr b="0" lang="en-IE" sz="1700" spc="-1" strike="noStrike">
                <a:solidFill>
                  <a:srgbClr val="000000"/>
                </a:solidFill>
                <a:latin typeface="Calibri"/>
              </a:rPr>
              <a:t>	</a:t>
            </a:r>
            <a:r>
              <a:rPr b="0" lang="en-IE" sz="1700" spc="-1" strike="noStrike">
                <a:solidFill>
                  <a:srgbClr val="000000"/>
                </a:solidFill>
                <a:latin typeface="Calibri"/>
              </a:rPr>
              <a:t>	</a:t>
            </a:r>
            <a:r>
              <a:rPr b="0" lang="en-IE" sz="1700" spc="-1" strike="noStrike">
                <a:solidFill>
                  <a:srgbClr val="000000"/>
                </a:solidFill>
                <a:latin typeface="Calibri"/>
              </a:rPr>
              <a:t>k = i;</a:t>
            </a:r>
            <a:endParaRPr b="0" lang="en-IE" sz="1700" spc="-1" strike="noStrike">
              <a:latin typeface="Arial"/>
            </a:endParaRPr>
          </a:p>
          <a:p>
            <a:pPr>
              <a:lnSpc>
                <a:spcPct val="90000"/>
              </a:lnSpc>
            </a:pPr>
            <a:r>
              <a:rPr b="0" lang="en-IE" sz="1700" spc="-1" strike="noStrike">
                <a:solidFill>
                  <a:srgbClr val="000000"/>
                </a:solidFill>
                <a:latin typeface="Calibri"/>
              </a:rPr>
              <a:t>	</a:t>
            </a:r>
            <a:r>
              <a:rPr b="0" lang="en-IE" sz="1700" spc="-1" strike="noStrike">
                <a:solidFill>
                  <a:srgbClr val="000000"/>
                </a:solidFill>
                <a:latin typeface="Calibri"/>
              </a:rPr>
              <a:t>	</a:t>
            </a:r>
            <a:r>
              <a:rPr b="0" lang="en-IE" sz="1700" spc="-1" strike="noStrike">
                <a:solidFill>
                  <a:srgbClr val="000000"/>
                </a:solidFill>
                <a:latin typeface="Calibri"/>
              </a:rPr>
              <a:t>}</a:t>
            </a:r>
            <a:endParaRPr b="0" lang="en-IE" sz="1700" spc="-1" strike="noStrike">
              <a:latin typeface="Arial"/>
            </a:endParaRPr>
          </a:p>
          <a:p>
            <a:pPr>
              <a:lnSpc>
                <a:spcPct val="90000"/>
              </a:lnSpc>
            </a:pPr>
            <a:r>
              <a:rPr b="0" lang="en-IE" sz="1700" spc="-1" strike="noStrike">
                <a:solidFill>
                  <a:srgbClr val="000000"/>
                </a:solidFill>
                <a:latin typeface="Calibri"/>
              </a:rPr>
              <a:t>	</a:t>
            </a:r>
            <a:r>
              <a:rPr b="0" lang="en-IE" sz="1700" spc="-1" strike="noStrike">
                <a:solidFill>
                  <a:srgbClr val="000000"/>
                </a:solidFill>
                <a:latin typeface="Calibri"/>
              </a:rPr>
              <a:t>	</a:t>
            </a:r>
            <a:r>
              <a:rPr b="0" lang="en-IE" sz="1700" spc="-1" strike="noStrike">
                <a:solidFill>
                  <a:srgbClr val="000000"/>
                </a:solidFill>
                <a:latin typeface="Calibri"/>
              </a:rPr>
              <a:t>return(f[j]==x);</a:t>
            </a:r>
            <a:endParaRPr b="0" lang="en-IE" sz="1700" spc="-1" strike="noStrike">
              <a:latin typeface="Arial"/>
            </a:endParaRPr>
          </a:p>
          <a:p>
            <a:pPr>
              <a:lnSpc>
                <a:spcPct val="90000"/>
              </a:lnSpc>
            </a:pPr>
            <a:r>
              <a:rPr b="0" lang="en-IE" sz="1700" spc="-1" strike="noStrike">
                <a:solidFill>
                  <a:srgbClr val="000000"/>
                </a:solidFill>
                <a:latin typeface="Calibri"/>
              </a:rPr>
              <a:t>	</a:t>
            </a:r>
            <a:r>
              <a:rPr b="0" lang="en-IE" sz="1700" spc="-1" strike="noStrike">
                <a:solidFill>
                  <a:srgbClr val="000000"/>
                </a:solidFill>
                <a:latin typeface="Calibri"/>
              </a:rPr>
              <a:t>}</a:t>
            </a:r>
            <a:endParaRPr b="0" lang="en-IE" sz="1700" spc="-1" strike="noStrike">
              <a:latin typeface="Arial"/>
            </a:endParaRPr>
          </a:p>
          <a:p>
            <a:pPr>
              <a:lnSpc>
                <a:spcPct val="90000"/>
              </a:lnSpc>
            </a:pPr>
            <a:endParaRPr b="0" lang="en-IE" sz="1700" spc="-1" strike="noStrike">
              <a:latin typeface="Arial"/>
            </a:endParaRPr>
          </a:p>
          <a:p>
            <a:pPr>
              <a:lnSpc>
                <a:spcPct val="90000"/>
              </a:lnSpc>
            </a:pPr>
            <a:endParaRPr b="0" lang="en-IE" sz="1700" spc="-1" strike="noStrike">
              <a:latin typeface="Arial"/>
            </a:endParaRPr>
          </a:p>
          <a:p>
            <a:pPr>
              <a:lnSpc>
                <a:spcPct val="90000"/>
              </a:lnSpc>
            </a:pPr>
            <a:endParaRPr b="0" lang="en-IE" sz="1700" spc="-1" strike="noStrike">
              <a:latin typeface="Arial"/>
            </a:endParaRPr>
          </a:p>
        </p:txBody>
      </p:sp>
      <p:sp>
        <p:nvSpPr>
          <p:cNvPr id="467" name="CustomShape 6"/>
          <p:cNvSpPr/>
          <p:nvPr/>
        </p:nvSpPr>
        <p:spPr>
          <a:xfrm>
            <a:off x="852120" y="502200"/>
            <a:ext cx="7265880" cy="1071720"/>
          </a:xfrm>
          <a:prstGeom prst="rect">
            <a:avLst/>
          </a:prstGeom>
          <a:noFill/>
          <a:ln>
            <a:noFill/>
          </a:ln>
        </p:spPr>
        <p:style>
          <a:lnRef idx="0"/>
          <a:fillRef idx="0"/>
          <a:effectRef idx="0"/>
          <a:fontRef idx="minor"/>
        </p:style>
        <p:txBody>
          <a:bodyPr anchor="b">
            <a:normAutofit/>
          </a:bodyPr>
          <a:p>
            <a:pPr>
              <a:lnSpc>
                <a:spcPct val="90000"/>
              </a:lnSpc>
            </a:pPr>
            <a:r>
              <a:rPr b="0" lang="en-IE" sz="3600" spc="-1" strike="noStrike">
                <a:solidFill>
                  <a:srgbClr val="000000"/>
                </a:solidFill>
                <a:latin typeface="Calibri Light"/>
              </a:rPr>
              <a:t>Iterative Solution</a:t>
            </a:r>
            <a:br/>
            <a:endParaRPr b="0" lang="en-IE" sz="3600" spc="-1" strike="noStrike">
              <a:latin typeface="Arial"/>
            </a:endParaRPr>
          </a:p>
        </p:txBody>
      </p:sp>
    </p:spTree>
  </p:cSld>
  <p:timing>
    <p:tnLst>
      <p:par>
        <p:cTn id="381" dur="indefinite" restart="never" nodeType="tmRoot">
          <p:childTnLst>
            <p:seq>
              <p:cTn id="382" dur="indefinite"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8" name="CustomShape 1"/>
          <p:cNvSpPr/>
          <p:nvPr/>
        </p:nvSpPr>
        <p:spPr>
          <a:xfrm>
            <a:off x="0" y="0"/>
            <a:ext cx="914364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69" name="TextShape 2"/>
          <p:cNvSpPr txBox="1"/>
          <p:nvPr/>
        </p:nvSpPr>
        <p:spPr>
          <a:xfrm>
            <a:off x="852120" y="502200"/>
            <a:ext cx="7265880" cy="1164240"/>
          </a:xfrm>
          <a:prstGeom prst="rect">
            <a:avLst/>
          </a:prstGeom>
          <a:noFill/>
          <a:ln>
            <a:noFill/>
          </a:ln>
        </p:spPr>
        <p:txBody>
          <a:bodyPr anchor="b">
            <a:normAutofit/>
          </a:bodyPr>
          <a:p>
            <a:pPr>
              <a:lnSpc>
                <a:spcPct val="90000"/>
              </a:lnSpc>
            </a:pPr>
            <a:r>
              <a:rPr b="0" lang="en-US" sz="3600" spc="-1" strike="noStrike">
                <a:solidFill>
                  <a:srgbClr val="000000"/>
                </a:solidFill>
                <a:latin typeface="Calibri Light"/>
              </a:rPr>
              <a:t>Binary Searching</a:t>
            </a:r>
            <a:br/>
            <a:endParaRPr b="0" lang="en-US" sz="3600" spc="-1" strike="noStrike">
              <a:solidFill>
                <a:srgbClr val="000000"/>
              </a:solidFill>
              <a:latin typeface="Calibri"/>
            </a:endParaRPr>
          </a:p>
        </p:txBody>
      </p:sp>
      <p:sp>
        <p:nvSpPr>
          <p:cNvPr id="470" name="CustomShape 3"/>
          <p:cNvSpPr/>
          <p:nvPr/>
        </p:nvSpPr>
        <p:spPr>
          <a:xfrm flipH="1" rot="10800000">
            <a:off x="-360" y="6857640"/>
            <a:ext cx="9143640" cy="456480"/>
          </a:xfrm>
          <a:prstGeom prst="rect">
            <a:avLst/>
          </a:prstGeom>
          <a:gradFill rotWithShape="0">
            <a:gsLst>
              <a:gs pos="0">
                <a:schemeClr val="accent1"/>
              </a:gs>
              <a:gs pos="78000">
                <a:srgbClr val="000000"/>
              </a:gs>
            </a:gsLst>
            <a:lin ang="8400000"/>
          </a:gradFill>
          <a:ln>
            <a:noFill/>
          </a:ln>
        </p:spPr>
        <p:style>
          <a:lnRef idx="2">
            <a:schemeClr val="accent1">
              <a:shade val="50000"/>
            </a:schemeClr>
          </a:lnRef>
          <a:fillRef idx="1">
            <a:schemeClr val="accent1"/>
          </a:fillRef>
          <a:effectRef idx="0">
            <a:schemeClr val="accent1"/>
          </a:effectRef>
          <a:fontRef idx="minor"/>
        </p:style>
      </p:sp>
      <p:sp>
        <p:nvSpPr>
          <p:cNvPr id="471" name="CustomShape 4"/>
          <p:cNvSpPr/>
          <p:nvPr/>
        </p:nvSpPr>
        <p:spPr>
          <a:xfrm flipH="1">
            <a:off x="3028320" y="6400800"/>
            <a:ext cx="6114600" cy="456480"/>
          </a:xfrm>
          <a:prstGeom prst="rect">
            <a:avLst/>
          </a:prstGeom>
          <a:gradFill rotWithShape="0">
            <a:gsLst>
              <a:gs pos="0">
                <a:srgbClr val="000000">
                  <a:alpha val="63000"/>
                </a:srgbClr>
              </a:gs>
              <a:gs pos="100000">
                <a:schemeClr val="accent1">
                  <a:lumMod val="75000"/>
                </a:schemeClr>
              </a:gs>
            </a:gsLst>
            <a:lin ang="18600000"/>
          </a:gradFill>
          <a:ln>
            <a:noFill/>
          </a:ln>
        </p:spPr>
        <p:style>
          <a:lnRef idx="2">
            <a:schemeClr val="accent1">
              <a:shade val="50000"/>
            </a:schemeClr>
          </a:lnRef>
          <a:fillRef idx="1">
            <a:schemeClr val="accent1"/>
          </a:fillRef>
          <a:effectRef idx="0">
            <a:schemeClr val="accent1"/>
          </a:effectRef>
          <a:fontRef idx="minor"/>
        </p:style>
      </p:sp>
      <p:sp>
        <p:nvSpPr>
          <p:cNvPr id="472" name="CustomShape 5"/>
          <p:cNvSpPr/>
          <p:nvPr/>
        </p:nvSpPr>
        <p:spPr>
          <a:xfrm>
            <a:off x="1028880" y="1552680"/>
            <a:ext cx="7314840" cy="4114440"/>
          </a:xfrm>
          <a:prstGeom prst="rect">
            <a:avLst/>
          </a:prstGeom>
          <a:noFill/>
          <a:ln>
            <a:noFill/>
          </a:ln>
        </p:spPr>
        <p:style>
          <a:lnRef idx="0"/>
          <a:fillRef idx="0"/>
          <a:effectRef idx="0"/>
          <a:fontRef idx="minor"/>
        </p:style>
        <p:txBody>
          <a:bodyPr lIns="90000" rIns="90000" tIns="45000" bIns="45000"/>
          <a:p>
            <a:pPr marL="171360" indent="-171000" algn="just">
              <a:lnSpc>
                <a:spcPct val="90000"/>
              </a:lnSpc>
              <a:spcBef>
                <a:spcPts val="751"/>
              </a:spcBef>
              <a:buClr>
                <a:srgbClr val="000000"/>
              </a:buClr>
              <a:buFont typeface="Arial"/>
              <a:buChar char="•"/>
            </a:pPr>
            <a:r>
              <a:rPr b="0" lang="en-IE" sz="2400" spc="-1" strike="noStrike">
                <a:solidFill>
                  <a:srgbClr val="000000"/>
                </a:solidFill>
                <a:latin typeface="Calibri"/>
              </a:rPr>
              <a:t>This is an iterative solution that uses a while loop to control the search. </a:t>
            </a:r>
            <a:endParaRPr b="0" lang="en-IE" sz="2400" spc="-1" strike="noStrike">
              <a:latin typeface="Arial"/>
            </a:endParaRPr>
          </a:p>
          <a:p>
            <a:pPr marL="171360" indent="-171000" algn="just">
              <a:lnSpc>
                <a:spcPct val="90000"/>
              </a:lnSpc>
              <a:spcBef>
                <a:spcPts val="751"/>
              </a:spcBef>
              <a:buClr>
                <a:srgbClr val="000000"/>
              </a:buClr>
              <a:buFont typeface="Arial"/>
              <a:buChar char="•"/>
            </a:pPr>
            <a:r>
              <a:rPr b="0" lang="en-IE" sz="2400" spc="-1" strike="noStrike">
                <a:solidFill>
                  <a:srgbClr val="000000"/>
                </a:solidFill>
                <a:latin typeface="Calibri"/>
              </a:rPr>
              <a:t>We can also write a recursive solution by passing the lower and upper bounds to the search function as arguments.</a:t>
            </a:r>
            <a:endParaRPr b="0" lang="en-IE" sz="2400" spc="-1" strike="noStrike">
              <a:latin typeface="Arial"/>
            </a:endParaRPr>
          </a:p>
          <a:p>
            <a:pPr marL="171360" indent="-171000" algn="just">
              <a:lnSpc>
                <a:spcPct val="90000"/>
              </a:lnSpc>
              <a:spcBef>
                <a:spcPts val="751"/>
              </a:spcBef>
              <a:buClr>
                <a:srgbClr val="000000"/>
              </a:buClr>
              <a:buFont typeface="Arial"/>
              <a:buChar char="•"/>
            </a:pPr>
            <a:r>
              <a:rPr b="0" lang="en-IE" sz="2400" spc="-1" strike="noStrike">
                <a:solidFill>
                  <a:srgbClr val="000000"/>
                </a:solidFill>
                <a:latin typeface="Calibri"/>
              </a:rPr>
              <a:t> </a:t>
            </a:r>
            <a:r>
              <a:rPr b="0" lang="en-IE" sz="2400" spc="-1" strike="noStrike">
                <a:solidFill>
                  <a:srgbClr val="000000"/>
                </a:solidFill>
                <a:latin typeface="Calibri"/>
              </a:rPr>
              <a:t>Like the iterative solution above, the recursion terminates when a segment of size 1 is isolated. For all segments of size larger than 1 the middle term is compared with x and the appropriate new segment is searched.</a:t>
            </a:r>
            <a:endParaRPr b="0" lang="en-IE" sz="2400" spc="-1" strike="noStrike">
              <a:latin typeface="Arial"/>
            </a:endParaRPr>
          </a:p>
        </p:txBody>
      </p:sp>
    </p:spTree>
  </p:cSld>
  <p:timing>
    <p:tnLst>
      <p:par>
        <p:cTn id="383" dur="indefinite" restart="never" nodeType="tmRoot">
          <p:childTnLst>
            <p:seq>
              <p:cTn id="384" dur="indefinite" nodeType="mainSeq"/>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3" name="CustomShape 1"/>
          <p:cNvSpPr/>
          <p:nvPr/>
        </p:nvSpPr>
        <p:spPr>
          <a:xfrm>
            <a:off x="0" y="0"/>
            <a:ext cx="914364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74" name="TextShape 2"/>
          <p:cNvSpPr txBox="1"/>
          <p:nvPr/>
        </p:nvSpPr>
        <p:spPr>
          <a:xfrm>
            <a:off x="852120" y="502200"/>
            <a:ext cx="7265880" cy="840240"/>
          </a:xfrm>
          <a:prstGeom prst="rect">
            <a:avLst/>
          </a:prstGeom>
          <a:noFill/>
          <a:ln>
            <a:noFill/>
          </a:ln>
        </p:spPr>
        <p:txBody>
          <a:bodyPr anchor="b">
            <a:normAutofit/>
          </a:bodyPr>
          <a:p>
            <a:pPr>
              <a:lnSpc>
                <a:spcPct val="90000"/>
              </a:lnSpc>
            </a:pPr>
            <a:r>
              <a:rPr b="0" lang="en-US" sz="3500" spc="-1" strike="noStrike">
                <a:solidFill>
                  <a:srgbClr val="000000"/>
                </a:solidFill>
                <a:latin typeface="Calibri Light"/>
              </a:rPr>
              <a:t>Recursive Binary Search</a:t>
            </a:r>
            <a:endParaRPr b="0" lang="en-US" sz="3500" spc="-1" strike="noStrike">
              <a:solidFill>
                <a:srgbClr val="000000"/>
              </a:solidFill>
              <a:latin typeface="Calibri"/>
            </a:endParaRPr>
          </a:p>
        </p:txBody>
      </p:sp>
      <p:sp>
        <p:nvSpPr>
          <p:cNvPr id="475" name="TextShape 3"/>
          <p:cNvSpPr txBox="1"/>
          <p:nvPr/>
        </p:nvSpPr>
        <p:spPr>
          <a:xfrm>
            <a:off x="852120" y="1701720"/>
            <a:ext cx="7265880" cy="3453840"/>
          </a:xfrm>
          <a:prstGeom prst="rect">
            <a:avLst/>
          </a:prstGeom>
          <a:noFill/>
          <a:ln>
            <a:noFill/>
          </a:ln>
        </p:spPr>
        <p:txBody>
          <a:bodyPr>
            <a:normAutofit/>
          </a:bodyPr>
          <a:p>
            <a:pPr>
              <a:lnSpc>
                <a:spcPct val="90000"/>
              </a:lnSpc>
              <a:spcBef>
                <a:spcPts val="751"/>
              </a:spcBef>
            </a:pPr>
            <a:r>
              <a:rPr b="0" lang="en-US" sz="1700" spc="-1" strike="noStrike">
                <a:solidFill>
                  <a:srgbClr val="000000"/>
                </a:solidFill>
                <a:latin typeface="Calibri"/>
              </a:rPr>
              <a:t>boolean binarySearch(int f[], int lb, int ub, int x){</a:t>
            </a:r>
            <a:endParaRPr b="0" lang="en-US" sz="1700" spc="-1" strike="noStrike">
              <a:solidFill>
                <a:srgbClr val="000000"/>
              </a:solidFill>
              <a:latin typeface="Calibri"/>
            </a:endParaRPr>
          </a:p>
          <a:p>
            <a:pPr>
              <a:lnSpc>
                <a:spcPct val="90000"/>
              </a:lnSpc>
              <a:spcBef>
                <a:spcPts val="751"/>
              </a:spcBef>
            </a:pPr>
            <a:r>
              <a:rPr b="0" lang="en-US" sz="1700" spc="-1" strike="noStrike">
                <a:solidFill>
                  <a:srgbClr val="000000"/>
                </a:solidFill>
                <a:latin typeface="Calibri"/>
              </a:rPr>
              <a:t>	</a:t>
            </a:r>
            <a:r>
              <a:rPr b="0" lang="en-US" sz="1700" spc="-1" strike="noStrike">
                <a:solidFill>
                  <a:srgbClr val="000000"/>
                </a:solidFill>
                <a:latin typeface="Calibri"/>
              </a:rPr>
              <a:t>if(lb+1 == ub) return (f[lb] == x);</a:t>
            </a:r>
            <a:endParaRPr b="0" lang="en-US" sz="1700" spc="-1" strike="noStrike">
              <a:solidFill>
                <a:srgbClr val="000000"/>
              </a:solidFill>
              <a:latin typeface="Calibri"/>
            </a:endParaRPr>
          </a:p>
          <a:p>
            <a:pPr>
              <a:lnSpc>
                <a:spcPct val="90000"/>
              </a:lnSpc>
              <a:spcBef>
                <a:spcPts val="751"/>
              </a:spcBef>
            </a:pPr>
            <a:r>
              <a:rPr b="0" lang="en-US" sz="1700" spc="-1" strike="noStrike">
                <a:solidFill>
                  <a:srgbClr val="000000"/>
                </a:solidFill>
                <a:latin typeface="Calibri"/>
              </a:rPr>
              <a:t>	</a:t>
            </a:r>
            <a:r>
              <a:rPr b="0" lang="en-US" sz="1700" spc="-1" strike="noStrike">
                <a:solidFill>
                  <a:srgbClr val="000000"/>
                </a:solidFill>
                <a:latin typeface="Calibri"/>
              </a:rPr>
              <a:t>else{</a:t>
            </a:r>
            <a:endParaRPr b="0" lang="en-US" sz="1700" spc="-1" strike="noStrike">
              <a:solidFill>
                <a:srgbClr val="000000"/>
              </a:solidFill>
              <a:latin typeface="Calibri"/>
            </a:endParaRPr>
          </a:p>
          <a:p>
            <a:pPr>
              <a:lnSpc>
                <a:spcPct val="90000"/>
              </a:lnSpc>
              <a:spcBef>
                <a:spcPts val="751"/>
              </a:spcBef>
            </a:pPr>
            <a:r>
              <a:rPr b="0" lang="en-US" sz="1700" spc="-1" strike="noStrike">
                <a:solidFill>
                  <a:srgbClr val="000000"/>
                </a:solidFill>
                <a:latin typeface="Calibri"/>
              </a:rPr>
              <a:t>	</a:t>
            </a:r>
            <a:r>
              <a:rPr b="0" lang="en-US" sz="1700" spc="-1" strike="noStrike">
                <a:solidFill>
                  <a:srgbClr val="000000"/>
                </a:solidFill>
                <a:latin typeface="Calibri"/>
              </a:rPr>
              <a:t>	</a:t>
            </a:r>
            <a:r>
              <a:rPr b="0" lang="en-US" sz="1700" spc="-1" strike="noStrike">
                <a:solidFill>
                  <a:srgbClr val="000000"/>
                </a:solidFill>
                <a:latin typeface="Calibri"/>
              </a:rPr>
              <a:t>int mid = (lb+ub)/2;</a:t>
            </a:r>
            <a:endParaRPr b="0" lang="en-US" sz="1700" spc="-1" strike="noStrike">
              <a:solidFill>
                <a:srgbClr val="000000"/>
              </a:solidFill>
              <a:latin typeface="Calibri"/>
            </a:endParaRPr>
          </a:p>
          <a:p>
            <a:pPr>
              <a:lnSpc>
                <a:spcPct val="90000"/>
              </a:lnSpc>
              <a:spcBef>
                <a:spcPts val="751"/>
              </a:spcBef>
            </a:pPr>
            <a:r>
              <a:rPr b="0" lang="en-US" sz="1700" spc="-1" strike="noStrike">
                <a:solidFill>
                  <a:srgbClr val="000000"/>
                </a:solidFill>
                <a:latin typeface="Calibri"/>
              </a:rPr>
              <a:t>	</a:t>
            </a:r>
            <a:r>
              <a:rPr b="0" lang="en-US" sz="1700" spc="-1" strike="noStrike">
                <a:solidFill>
                  <a:srgbClr val="000000"/>
                </a:solidFill>
                <a:latin typeface="Calibri"/>
              </a:rPr>
              <a:t>	</a:t>
            </a:r>
            <a:r>
              <a:rPr b="0" lang="en-US" sz="1700" spc="-1" strike="noStrike">
                <a:solidFill>
                  <a:srgbClr val="000000"/>
                </a:solidFill>
                <a:latin typeface="Calibri"/>
              </a:rPr>
              <a:t>if(x &gt;= f[mid])</a:t>
            </a:r>
            <a:endParaRPr b="0" lang="en-US" sz="1700" spc="-1" strike="noStrike">
              <a:solidFill>
                <a:srgbClr val="000000"/>
              </a:solidFill>
              <a:latin typeface="Calibri"/>
            </a:endParaRPr>
          </a:p>
          <a:p>
            <a:pPr>
              <a:lnSpc>
                <a:spcPct val="90000"/>
              </a:lnSpc>
              <a:spcBef>
                <a:spcPts val="751"/>
              </a:spcBef>
            </a:pPr>
            <a:r>
              <a:rPr b="0" lang="en-US" sz="1700" spc="-1" strike="noStrike">
                <a:solidFill>
                  <a:srgbClr val="000000"/>
                </a:solidFill>
                <a:latin typeface="Calibri"/>
              </a:rPr>
              <a:t>	</a:t>
            </a:r>
            <a:r>
              <a:rPr b="0" lang="en-US" sz="1700" spc="-1" strike="noStrike">
                <a:solidFill>
                  <a:srgbClr val="000000"/>
                </a:solidFill>
                <a:latin typeface="Calibri"/>
              </a:rPr>
              <a:t>	</a:t>
            </a:r>
            <a:r>
              <a:rPr b="0" lang="en-US" sz="1700" spc="-1" strike="noStrike">
                <a:solidFill>
                  <a:srgbClr val="000000"/>
                </a:solidFill>
                <a:latin typeface="Calibri"/>
              </a:rPr>
              <a:t>	</a:t>
            </a:r>
            <a:r>
              <a:rPr b="0" lang="en-US" sz="1700" spc="-1" strike="noStrike">
                <a:solidFill>
                  <a:srgbClr val="000000"/>
                </a:solidFill>
                <a:latin typeface="Calibri"/>
              </a:rPr>
              <a:t>return binarySearch(f,mid,ub,x);</a:t>
            </a:r>
            <a:endParaRPr b="0" lang="en-US" sz="1700" spc="-1" strike="noStrike">
              <a:solidFill>
                <a:srgbClr val="000000"/>
              </a:solidFill>
              <a:latin typeface="Calibri"/>
            </a:endParaRPr>
          </a:p>
          <a:p>
            <a:pPr>
              <a:lnSpc>
                <a:spcPct val="90000"/>
              </a:lnSpc>
              <a:spcBef>
                <a:spcPts val="751"/>
              </a:spcBef>
            </a:pPr>
            <a:r>
              <a:rPr b="0" lang="en-US" sz="1700" spc="-1" strike="noStrike">
                <a:solidFill>
                  <a:srgbClr val="000000"/>
                </a:solidFill>
                <a:latin typeface="Calibri"/>
              </a:rPr>
              <a:t>	</a:t>
            </a:r>
            <a:r>
              <a:rPr b="0" lang="en-US" sz="1700" spc="-1" strike="noStrike">
                <a:solidFill>
                  <a:srgbClr val="000000"/>
                </a:solidFill>
                <a:latin typeface="Calibri"/>
              </a:rPr>
              <a:t>	</a:t>
            </a:r>
            <a:r>
              <a:rPr b="0" lang="en-US" sz="1700" spc="-1" strike="noStrike">
                <a:solidFill>
                  <a:srgbClr val="000000"/>
                </a:solidFill>
                <a:latin typeface="Calibri"/>
              </a:rPr>
              <a:t>else</a:t>
            </a:r>
            <a:endParaRPr b="0" lang="en-US" sz="1700" spc="-1" strike="noStrike">
              <a:solidFill>
                <a:srgbClr val="000000"/>
              </a:solidFill>
              <a:latin typeface="Calibri"/>
            </a:endParaRPr>
          </a:p>
          <a:p>
            <a:pPr>
              <a:lnSpc>
                <a:spcPct val="90000"/>
              </a:lnSpc>
              <a:spcBef>
                <a:spcPts val="751"/>
              </a:spcBef>
            </a:pPr>
            <a:r>
              <a:rPr b="0" lang="en-US" sz="1700" spc="-1" strike="noStrike">
                <a:solidFill>
                  <a:srgbClr val="000000"/>
                </a:solidFill>
                <a:latin typeface="Calibri"/>
              </a:rPr>
              <a:t>	</a:t>
            </a:r>
            <a:r>
              <a:rPr b="0" lang="en-US" sz="1700" spc="-1" strike="noStrike">
                <a:solidFill>
                  <a:srgbClr val="000000"/>
                </a:solidFill>
                <a:latin typeface="Calibri"/>
              </a:rPr>
              <a:t>	</a:t>
            </a:r>
            <a:r>
              <a:rPr b="0" lang="en-US" sz="1700" spc="-1" strike="noStrike">
                <a:solidFill>
                  <a:srgbClr val="000000"/>
                </a:solidFill>
                <a:latin typeface="Calibri"/>
              </a:rPr>
              <a:t>	</a:t>
            </a:r>
            <a:r>
              <a:rPr b="0" lang="en-US" sz="1700" spc="-1" strike="noStrike">
                <a:solidFill>
                  <a:srgbClr val="000000"/>
                </a:solidFill>
                <a:latin typeface="Calibri"/>
              </a:rPr>
              <a:t>return binarySearch(f,lb,mid,x);</a:t>
            </a:r>
            <a:endParaRPr b="0" lang="en-US" sz="1700" spc="-1" strike="noStrike">
              <a:solidFill>
                <a:srgbClr val="000000"/>
              </a:solidFill>
              <a:latin typeface="Calibri"/>
            </a:endParaRPr>
          </a:p>
          <a:p>
            <a:pPr>
              <a:lnSpc>
                <a:spcPct val="90000"/>
              </a:lnSpc>
              <a:spcBef>
                <a:spcPts val="751"/>
              </a:spcBef>
            </a:pPr>
            <a:r>
              <a:rPr b="0" lang="en-US" sz="1700" spc="-1" strike="noStrike">
                <a:solidFill>
                  <a:srgbClr val="000000"/>
                </a:solidFill>
                <a:latin typeface="Calibri"/>
              </a:rPr>
              <a:t>	</a:t>
            </a:r>
            <a:r>
              <a:rPr b="0" lang="en-US" sz="1700" spc="-1" strike="noStrike">
                <a:solidFill>
                  <a:srgbClr val="000000"/>
                </a:solidFill>
                <a:latin typeface="Calibri"/>
              </a:rPr>
              <a:t>}</a:t>
            </a:r>
            <a:endParaRPr b="0" lang="en-US" sz="1700" spc="-1" strike="noStrike">
              <a:solidFill>
                <a:srgbClr val="000000"/>
              </a:solidFill>
              <a:latin typeface="Calibri"/>
            </a:endParaRPr>
          </a:p>
          <a:p>
            <a:pPr>
              <a:lnSpc>
                <a:spcPct val="90000"/>
              </a:lnSpc>
              <a:spcBef>
                <a:spcPts val="751"/>
              </a:spcBef>
            </a:pPr>
            <a:r>
              <a:rPr b="0" lang="en-US" sz="1700" spc="-1" strike="noStrike">
                <a:solidFill>
                  <a:srgbClr val="000000"/>
                </a:solidFill>
                <a:latin typeface="Calibri"/>
              </a:rPr>
              <a:t>}</a:t>
            </a:r>
            <a:endParaRPr b="0" lang="en-US" sz="1700" spc="-1" strike="noStrike">
              <a:solidFill>
                <a:srgbClr val="000000"/>
              </a:solidFill>
              <a:latin typeface="Calibri"/>
            </a:endParaRPr>
          </a:p>
        </p:txBody>
      </p:sp>
      <p:sp>
        <p:nvSpPr>
          <p:cNvPr id="476" name="CustomShape 4"/>
          <p:cNvSpPr/>
          <p:nvPr/>
        </p:nvSpPr>
        <p:spPr>
          <a:xfrm flipH="1" rot="10800000">
            <a:off x="-360" y="6857640"/>
            <a:ext cx="9143640" cy="456480"/>
          </a:xfrm>
          <a:prstGeom prst="rect">
            <a:avLst/>
          </a:prstGeom>
          <a:gradFill rotWithShape="0">
            <a:gsLst>
              <a:gs pos="0">
                <a:schemeClr val="accent1"/>
              </a:gs>
              <a:gs pos="78000">
                <a:srgbClr val="000000"/>
              </a:gs>
            </a:gsLst>
            <a:lin ang="8400000"/>
          </a:gradFill>
          <a:ln>
            <a:noFill/>
          </a:ln>
        </p:spPr>
        <p:style>
          <a:lnRef idx="2">
            <a:schemeClr val="accent1">
              <a:shade val="50000"/>
            </a:schemeClr>
          </a:lnRef>
          <a:fillRef idx="1">
            <a:schemeClr val="accent1"/>
          </a:fillRef>
          <a:effectRef idx="0">
            <a:schemeClr val="accent1"/>
          </a:effectRef>
          <a:fontRef idx="minor"/>
        </p:style>
      </p:sp>
      <p:sp>
        <p:nvSpPr>
          <p:cNvPr id="477" name="CustomShape 5"/>
          <p:cNvSpPr/>
          <p:nvPr/>
        </p:nvSpPr>
        <p:spPr>
          <a:xfrm flipH="1">
            <a:off x="3028320" y="6400800"/>
            <a:ext cx="6114600" cy="456480"/>
          </a:xfrm>
          <a:prstGeom prst="rect">
            <a:avLst/>
          </a:prstGeom>
          <a:gradFill rotWithShape="0">
            <a:gsLst>
              <a:gs pos="0">
                <a:srgbClr val="000000">
                  <a:alpha val="63000"/>
                </a:srgbClr>
              </a:gs>
              <a:gs pos="100000">
                <a:schemeClr val="accent1">
                  <a:lumMod val="75000"/>
                </a:schemeClr>
              </a:gs>
            </a:gsLst>
            <a:lin ang="18600000"/>
          </a:gradFill>
          <a:ln>
            <a:noFill/>
          </a:ln>
        </p:spPr>
        <p:style>
          <a:lnRef idx="2">
            <a:schemeClr val="accent1">
              <a:shade val="50000"/>
            </a:schemeClr>
          </a:lnRef>
          <a:fillRef idx="1">
            <a:schemeClr val="accent1"/>
          </a:fillRef>
          <a:effectRef idx="0">
            <a:schemeClr val="accent1"/>
          </a:effectRef>
          <a:fontRef idx="minor"/>
        </p:style>
      </p:sp>
    </p:spTree>
  </p:cSld>
  <p:timing>
    <p:tnLst>
      <p:par>
        <p:cTn id="385" dur="indefinite" restart="never" nodeType="tmRoot">
          <p:childTnLst>
            <p:seq>
              <p:cTn id="386"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TextShape 1"/>
          <p:cNvSpPr txBox="1"/>
          <p:nvPr/>
        </p:nvSpPr>
        <p:spPr>
          <a:xfrm>
            <a:off x="628560" y="365040"/>
            <a:ext cx="7886520" cy="1325160"/>
          </a:xfrm>
          <a:prstGeom prst="rect">
            <a:avLst/>
          </a:prstGeom>
          <a:noFill/>
          <a:ln>
            <a:noFill/>
          </a:ln>
        </p:spPr>
        <p:txBody>
          <a:bodyPr anchor="ctr"/>
          <a:p>
            <a:pPr>
              <a:lnSpc>
                <a:spcPct val="90000"/>
              </a:lnSpc>
            </a:pPr>
            <a:r>
              <a:rPr b="0" lang="en-US" sz="3300" spc="-1" strike="noStrike">
                <a:solidFill>
                  <a:srgbClr val="000000"/>
                </a:solidFill>
                <a:latin typeface="Calibri Light"/>
              </a:rPr>
              <a:t>Defining Classes</a:t>
            </a:r>
            <a:endParaRPr b="0" lang="en-US" sz="3300" spc="-1" strike="noStrike">
              <a:solidFill>
                <a:srgbClr val="000000"/>
              </a:solidFill>
              <a:latin typeface="Calibri"/>
            </a:endParaRPr>
          </a:p>
        </p:txBody>
      </p:sp>
      <p:sp>
        <p:nvSpPr>
          <p:cNvPr id="201" name="TextShape 2"/>
          <p:cNvSpPr txBox="1"/>
          <p:nvPr/>
        </p:nvSpPr>
        <p:spPr>
          <a:xfrm>
            <a:off x="628560" y="1825560"/>
            <a:ext cx="7886520" cy="4350960"/>
          </a:xfrm>
          <a:prstGeom prst="rect">
            <a:avLst/>
          </a:prstGeom>
          <a:noFill/>
          <a:ln>
            <a:noFill/>
          </a:ln>
        </p:spPr>
        <p:txBody>
          <a:bodyPr>
            <a:normAutofit/>
          </a:bodyPr>
          <a:p>
            <a:pPr marL="171360" indent="-171000">
              <a:lnSpc>
                <a:spcPct val="90000"/>
              </a:lnSpc>
              <a:spcBef>
                <a:spcPts val="751"/>
              </a:spcBef>
              <a:buClr>
                <a:srgbClr val="000000"/>
              </a:buClr>
              <a:buFont typeface="Arial"/>
              <a:buChar char="•"/>
            </a:pPr>
            <a:r>
              <a:rPr b="0" lang="en-US" sz="2100" spc="-1" strike="noStrike">
                <a:solidFill>
                  <a:srgbClr val="000000"/>
                </a:solidFill>
                <a:latin typeface="Calibri"/>
              </a:rPr>
              <a:t>In Java, a class is defined by a </a:t>
            </a:r>
            <a:r>
              <a:rPr b="1" lang="en-US" sz="2100" spc="-1" strike="noStrike">
                <a:solidFill>
                  <a:srgbClr val="000000"/>
                </a:solidFill>
                <a:latin typeface="Calibri"/>
              </a:rPr>
              <a:t>class</a:t>
            </a:r>
            <a:r>
              <a:rPr b="0" lang="en-US" sz="2100" spc="-1" strike="noStrike">
                <a:solidFill>
                  <a:srgbClr val="000000"/>
                </a:solidFill>
                <a:latin typeface="Calibri"/>
              </a:rPr>
              <a:t> keyword followed by a class name.</a:t>
            </a:r>
            <a:endParaRPr b="0" lang="en-US" sz="21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2100" spc="-1" strike="noStrike">
                <a:solidFill>
                  <a:srgbClr val="000000"/>
                </a:solidFill>
                <a:latin typeface="Calibri"/>
              </a:rPr>
              <a:t>For example, the following Java code defines a class Person.</a:t>
            </a:r>
            <a:endParaRPr b="0" lang="en-US" sz="2100" spc="-1" strike="noStrike">
              <a:solidFill>
                <a:srgbClr val="000000"/>
              </a:solidFill>
              <a:latin typeface="Calibri"/>
            </a:endParaRPr>
          </a:p>
          <a:p>
            <a:pPr>
              <a:lnSpc>
                <a:spcPct val="90000"/>
              </a:lnSpc>
              <a:spcBef>
                <a:spcPts val="751"/>
              </a:spcBef>
            </a:pPr>
            <a:endParaRPr b="0" lang="en-US" sz="2100" spc="-1" strike="noStrike">
              <a:solidFill>
                <a:srgbClr val="000000"/>
              </a:solidFill>
              <a:latin typeface="Calibri"/>
            </a:endParaRPr>
          </a:p>
          <a:p>
            <a:pPr>
              <a:lnSpc>
                <a:spcPct val="90000"/>
              </a:lnSpc>
              <a:spcBef>
                <a:spcPts val="751"/>
              </a:spcBef>
            </a:pPr>
            <a:endParaRPr b="0" lang="en-US" sz="2100" spc="-1" strike="noStrike">
              <a:solidFill>
                <a:srgbClr val="000000"/>
              </a:solidFill>
              <a:latin typeface="Calibri"/>
            </a:endParaRPr>
          </a:p>
        </p:txBody>
      </p:sp>
      <p:sp>
        <p:nvSpPr>
          <p:cNvPr id="202" name="TextShape 3"/>
          <p:cNvSpPr txBox="1"/>
          <p:nvPr/>
        </p:nvSpPr>
        <p:spPr>
          <a:xfrm>
            <a:off x="609480" y="6462720"/>
            <a:ext cx="2844360" cy="364680"/>
          </a:xfrm>
          <a:prstGeom prst="rect">
            <a:avLst/>
          </a:prstGeom>
          <a:noFill/>
          <a:ln>
            <a:noFill/>
          </a:ln>
        </p:spPr>
        <p:txBody>
          <a:bodyPr anchor="ctr"/>
          <a:p>
            <a:pPr>
              <a:lnSpc>
                <a:spcPct val="100000"/>
              </a:lnSpc>
            </a:pPr>
            <a:r>
              <a:rPr b="0" lang="en-IE" sz="1200" spc="-1" strike="noStrike">
                <a:solidFill>
                  <a:srgbClr val="a6a6a6"/>
                </a:solidFill>
                <a:latin typeface="Fira Sans Light"/>
                <a:ea typeface="Fira Sans Light"/>
              </a:rPr>
              <a:t>05/02/2018</a:t>
            </a:r>
            <a:endParaRPr b="0" lang="en-IE" sz="1200" spc="-1" strike="noStrike">
              <a:latin typeface="Times New Roman"/>
            </a:endParaRPr>
          </a:p>
        </p:txBody>
      </p:sp>
      <p:sp>
        <p:nvSpPr>
          <p:cNvPr id="203" name="TextShape 4"/>
          <p:cNvSpPr txBox="1"/>
          <p:nvPr/>
        </p:nvSpPr>
        <p:spPr>
          <a:xfrm>
            <a:off x="6458040" y="6356520"/>
            <a:ext cx="2057040" cy="364680"/>
          </a:xfrm>
          <a:prstGeom prst="rect">
            <a:avLst/>
          </a:prstGeom>
          <a:noFill/>
          <a:ln>
            <a:noFill/>
          </a:ln>
        </p:spPr>
        <p:txBody>
          <a:bodyPr anchor="ctr"/>
          <a:p>
            <a:pPr algn="r">
              <a:lnSpc>
                <a:spcPct val="100000"/>
              </a:lnSpc>
            </a:pPr>
            <a:fld id="{47AF07F8-4C13-499E-B2D4-EB6E91733B6C}" type="slidenum">
              <a:rPr b="0" lang="en-IE" sz="1200" spc="-1" strike="noStrike">
                <a:solidFill>
                  <a:srgbClr val="a8a8a8"/>
                </a:solidFill>
                <a:latin typeface="Fira Sans Light"/>
                <a:ea typeface="Fira Sans Light"/>
              </a:rPr>
              <a:t>1</a:t>
            </a:fld>
            <a:endParaRPr b="0" lang="en-IE" sz="1200" spc="-1" strike="noStrike">
              <a:latin typeface="Times New Roman"/>
            </a:endParaRPr>
          </a:p>
        </p:txBody>
      </p:sp>
      <p:sp>
        <p:nvSpPr>
          <p:cNvPr id="204" name="CustomShape 5"/>
          <p:cNvSpPr/>
          <p:nvPr/>
        </p:nvSpPr>
        <p:spPr>
          <a:xfrm>
            <a:off x="1584000" y="3514680"/>
            <a:ext cx="2813040" cy="912600"/>
          </a:xfrm>
          <a:prstGeom prst="rect">
            <a:avLst/>
          </a:prstGeom>
          <a:noFill/>
          <a:ln>
            <a:noFill/>
          </a:ln>
        </p:spPr>
        <p:style>
          <a:lnRef idx="0"/>
          <a:fillRef idx="0"/>
          <a:effectRef idx="0"/>
          <a:fontRef idx="minor"/>
        </p:style>
        <p:txBody>
          <a:bodyPr wrap="none" lIns="90000" rIns="90000" tIns="45000" bIns="45000"/>
          <a:p>
            <a:pPr>
              <a:lnSpc>
                <a:spcPct val="150000"/>
              </a:lnSpc>
            </a:pPr>
            <a:r>
              <a:rPr b="1" lang="en-IE" sz="1800" spc="-1" strike="noStrike">
                <a:solidFill>
                  <a:srgbClr val="000000"/>
                </a:solidFill>
                <a:latin typeface="Courier Prime"/>
                <a:ea typeface="Courier Prime"/>
              </a:rPr>
              <a:t>public class Person{</a:t>
            </a:r>
            <a:endParaRPr b="0" lang="en-IE" sz="1800" spc="-1" strike="noStrike">
              <a:latin typeface="Arial"/>
            </a:endParaRPr>
          </a:p>
          <a:p>
            <a:pPr>
              <a:lnSpc>
                <a:spcPct val="150000"/>
              </a:lnSpc>
            </a:pPr>
            <a:r>
              <a:rPr b="1" lang="en-IE" sz="1800" spc="-1" strike="noStrike">
                <a:solidFill>
                  <a:srgbClr val="000000"/>
                </a:solidFill>
                <a:latin typeface="Courier Prime"/>
                <a:ea typeface="Courier Prime"/>
              </a:rPr>
              <a:t>}</a:t>
            </a:r>
            <a:endParaRPr b="0" lang="en-IE" sz="1800" spc="-1" strike="noStrike">
              <a:latin typeface="Arial"/>
            </a:endParaRPr>
          </a:p>
        </p:txBody>
      </p:sp>
    </p:spTree>
  </p:cSld>
  <p:timing>
    <p:tnLst>
      <p:par>
        <p:cTn id="47" dur="indefinite" restart="never" nodeType="tmRoot">
          <p:childTnLst>
            <p:seq>
              <p:cTn id="48" dur="indefinite" nodeType="mainSeq">
                <p:childTnLst>
                  <p:par>
                    <p:cTn id="49" fill="hold">
                      <p:stCondLst>
                        <p:cond delay="indefinite"/>
                      </p:stCondLst>
                      <p:childTnLst>
                        <p:par>
                          <p:cTn id="50" fill="hold">
                            <p:stCondLst>
                              <p:cond delay="0"/>
                            </p:stCondLst>
                            <p:childTnLst>
                              <p:par>
                                <p:cTn id="51" nodeType="clickEffect" fill="hold" presetClass="entr" presetID="1">
                                  <p:stCondLst>
                                    <p:cond delay="0"/>
                                  </p:stCondLst>
                                  <p:childTnLst>
                                    <p:set>
                                      <p:cBhvr>
                                        <p:cTn id="52" dur="1" fill="hold">
                                          <p:stCondLst>
                                            <p:cond delay="0"/>
                                          </p:stCondLst>
                                        </p:cTn>
                                        <p:tgtEl>
                                          <p:spTgt spid="201">
                                            <p:txEl>
                                              <p:pRg st="1" end="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nodeType="clickEffect" fill="hold" presetClass="entr" presetID="1">
                                  <p:stCondLst>
                                    <p:cond delay="0"/>
                                  </p:stCondLst>
                                  <p:childTnLst>
                                    <p:set>
                                      <p:cBhvr>
                                        <p:cTn id="56" dur="1" fill="hold">
                                          <p:stCondLst>
                                            <p:cond delay="0"/>
                                          </p:stCondLst>
                                        </p:cTn>
                                        <p:tgtEl>
                                          <p:spTgt spid="204"/>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extShape 1"/>
          <p:cNvSpPr txBox="1"/>
          <p:nvPr/>
        </p:nvSpPr>
        <p:spPr>
          <a:xfrm>
            <a:off x="628560" y="365040"/>
            <a:ext cx="7886520" cy="1325160"/>
          </a:xfrm>
          <a:prstGeom prst="rect">
            <a:avLst/>
          </a:prstGeom>
          <a:noFill/>
          <a:ln>
            <a:noFill/>
          </a:ln>
        </p:spPr>
        <p:txBody>
          <a:bodyPr anchor="ctr"/>
          <a:p>
            <a:pPr>
              <a:lnSpc>
                <a:spcPct val="90000"/>
              </a:lnSpc>
            </a:pPr>
            <a:r>
              <a:rPr b="0" lang="en-US" sz="3300" spc="-1" strike="noStrike">
                <a:solidFill>
                  <a:srgbClr val="000000"/>
                </a:solidFill>
                <a:latin typeface="Calibri Light"/>
              </a:rPr>
              <a:t>Defining Classes</a:t>
            </a:r>
            <a:endParaRPr b="0" lang="en-US" sz="3300" spc="-1" strike="noStrike">
              <a:solidFill>
                <a:srgbClr val="000000"/>
              </a:solidFill>
              <a:latin typeface="Calibri"/>
            </a:endParaRPr>
          </a:p>
        </p:txBody>
      </p:sp>
      <p:sp>
        <p:nvSpPr>
          <p:cNvPr id="206" name="TextShape 2"/>
          <p:cNvSpPr txBox="1"/>
          <p:nvPr/>
        </p:nvSpPr>
        <p:spPr>
          <a:xfrm>
            <a:off x="628560" y="1825560"/>
            <a:ext cx="7886520" cy="4350960"/>
          </a:xfrm>
          <a:prstGeom prst="rect">
            <a:avLst/>
          </a:prstGeom>
          <a:noFill/>
          <a:ln>
            <a:noFill/>
          </a:ln>
        </p:spPr>
        <p:txBody>
          <a:bodyPr>
            <a:normAutofit/>
          </a:bodyPr>
          <a:p>
            <a:pPr marL="171360" indent="-171000">
              <a:lnSpc>
                <a:spcPct val="90000"/>
              </a:lnSpc>
              <a:spcBef>
                <a:spcPts val="751"/>
              </a:spcBef>
              <a:buClr>
                <a:srgbClr val="000000"/>
              </a:buClr>
              <a:buFont typeface="Arial"/>
              <a:buChar char="•"/>
            </a:pPr>
            <a:r>
              <a:rPr b="0" lang="en-US" sz="2100" spc="-1" strike="noStrike">
                <a:solidFill>
                  <a:srgbClr val="000000"/>
                </a:solidFill>
                <a:latin typeface="Calibri"/>
              </a:rPr>
              <a:t>Since real world objects have attributes and behaviours, we should also define objects’ attributes and behaviours in a class.</a:t>
            </a:r>
            <a:endParaRPr b="0" lang="en-US" sz="2100" spc="-1" strike="noStrike">
              <a:solidFill>
                <a:srgbClr val="000000"/>
              </a:solidFill>
              <a:latin typeface="Calibri"/>
            </a:endParaRPr>
          </a:p>
          <a:p>
            <a:pPr lvl="1" marL="514440" indent="-171000">
              <a:lnSpc>
                <a:spcPct val="90000"/>
              </a:lnSpc>
              <a:spcBef>
                <a:spcPts val="374"/>
              </a:spcBef>
              <a:buClr>
                <a:srgbClr val="000000"/>
              </a:buClr>
              <a:buFont typeface="Arial"/>
              <a:buChar char="•"/>
            </a:pPr>
            <a:r>
              <a:rPr b="0" lang="en-US" sz="1800" spc="-1" strike="noStrike">
                <a:solidFill>
                  <a:srgbClr val="000000"/>
                </a:solidFill>
                <a:latin typeface="Calibri"/>
              </a:rPr>
              <a:t>An attribute is defined by declaring a variable. In Java, an attribute is also called a field.</a:t>
            </a:r>
            <a:endParaRPr b="0" lang="en-US" sz="1800" spc="-1" strike="noStrike">
              <a:solidFill>
                <a:srgbClr val="000000"/>
              </a:solidFill>
              <a:latin typeface="Calibri"/>
            </a:endParaRPr>
          </a:p>
          <a:p>
            <a:pPr lvl="1" marL="514440" indent="-171000">
              <a:lnSpc>
                <a:spcPct val="90000"/>
              </a:lnSpc>
              <a:spcBef>
                <a:spcPts val="374"/>
              </a:spcBef>
              <a:buClr>
                <a:srgbClr val="000000"/>
              </a:buClr>
              <a:buFont typeface="Arial"/>
              <a:buChar char="•"/>
            </a:pPr>
            <a:r>
              <a:rPr b="0" lang="en-US" sz="1800" spc="-1" strike="noStrike">
                <a:solidFill>
                  <a:srgbClr val="000000"/>
                </a:solidFill>
                <a:latin typeface="Calibri"/>
              </a:rPr>
              <a:t>A behaviour is defined by declaring a method.</a:t>
            </a:r>
            <a:endParaRPr b="0" lang="en-US" sz="1800" spc="-1" strike="noStrike">
              <a:solidFill>
                <a:srgbClr val="000000"/>
              </a:solidFill>
              <a:latin typeface="Calibri"/>
            </a:endParaRPr>
          </a:p>
          <a:p>
            <a:pPr>
              <a:lnSpc>
                <a:spcPct val="90000"/>
              </a:lnSpc>
              <a:spcBef>
                <a:spcPts val="751"/>
              </a:spcBef>
            </a:pPr>
            <a:endParaRPr b="0" lang="en-US" sz="1800" spc="-1" strike="noStrike">
              <a:solidFill>
                <a:srgbClr val="000000"/>
              </a:solidFill>
              <a:latin typeface="Calibri"/>
            </a:endParaRPr>
          </a:p>
          <a:p>
            <a:pPr>
              <a:lnSpc>
                <a:spcPct val="90000"/>
              </a:lnSpc>
              <a:spcBef>
                <a:spcPts val="751"/>
              </a:spcBef>
            </a:pPr>
            <a:endParaRPr b="0" lang="en-US" sz="1800" spc="-1" strike="noStrike">
              <a:solidFill>
                <a:srgbClr val="000000"/>
              </a:solidFill>
              <a:latin typeface="Calibri"/>
            </a:endParaRPr>
          </a:p>
        </p:txBody>
      </p:sp>
      <p:sp>
        <p:nvSpPr>
          <p:cNvPr id="207" name="TextShape 3"/>
          <p:cNvSpPr txBox="1"/>
          <p:nvPr/>
        </p:nvSpPr>
        <p:spPr>
          <a:xfrm>
            <a:off x="609480" y="6462720"/>
            <a:ext cx="2844360" cy="364680"/>
          </a:xfrm>
          <a:prstGeom prst="rect">
            <a:avLst/>
          </a:prstGeom>
          <a:noFill/>
          <a:ln>
            <a:noFill/>
          </a:ln>
        </p:spPr>
        <p:txBody>
          <a:bodyPr anchor="ctr"/>
          <a:p>
            <a:endParaRPr b="0" lang="en-IE" sz="2400" spc="-1" strike="noStrike">
              <a:latin typeface="Times New Roman"/>
            </a:endParaRPr>
          </a:p>
        </p:txBody>
      </p:sp>
      <p:sp>
        <p:nvSpPr>
          <p:cNvPr id="208" name="TextShape 4"/>
          <p:cNvSpPr txBox="1"/>
          <p:nvPr/>
        </p:nvSpPr>
        <p:spPr>
          <a:xfrm>
            <a:off x="6458040" y="6356520"/>
            <a:ext cx="2057040" cy="364680"/>
          </a:xfrm>
          <a:prstGeom prst="rect">
            <a:avLst/>
          </a:prstGeom>
          <a:noFill/>
          <a:ln>
            <a:noFill/>
          </a:ln>
        </p:spPr>
        <p:txBody>
          <a:bodyPr anchor="ctr"/>
          <a:p>
            <a:pPr algn="r">
              <a:lnSpc>
                <a:spcPct val="100000"/>
              </a:lnSpc>
            </a:pPr>
            <a:fld id="{5F252793-2555-4286-B5AC-EAC60B2A2EB8}" type="slidenum">
              <a:rPr b="0" lang="en-IE" sz="1200" spc="-1" strike="noStrike">
                <a:solidFill>
                  <a:srgbClr val="a8a8a8"/>
                </a:solidFill>
                <a:latin typeface="Fira Sans Light"/>
                <a:ea typeface="Fira Sans Light"/>
              </a:rPr>
              <a:t>1</a:t>
            </a:fld>
            <a:endParaRPr b="0" lang="en-IE" sz="1200" spc="-1" strike="noStrike">
              <a:latin typeface="Times New Roman"/>
            </a:endParaRPr>
          </a:p>
        </p:txBody>
      </p:sp>
    </p:spTree>
  </p:cSld>
  <p:timing>
    <p:tnLst>
      <p:par>
        <p:cTn id="57" dur="indefinite" restart="never" nodeType="tmRoot">
          <p:childTnLst>
            <p:seq>
              <p:cTn id="58" dur="indefinite" nodeType="mainSeq">
                <p:childTnLst>
                  <p:par>
                    <p:cTn id="59" fill="hold">
                      <p:stCondLst>
                        <p:cond delay="indefinite"/>
                      </p:stCondLst>
                      <p:childTnLst>
                        <p:par>
                          <p:cTn id="60" fill="hold">
                            <p:stCondLst>
                              <p:cond delay="0"/>
                            </p:stCondLst>
                            <p:childTnLst>
                              <p:par>
                                <p:cTn id="61" nodeType="clickEffect" fill="hold" presetClass="entr" presetID="1">
                                  <p:stCondLst>
                                    <p:cond delay="0"/>
                                  </p:stCondLst>
                                  <p:childTnLst>
                                    <p:set>
                                      <p:cBhvr>
                                        <p:cTn id="62" dur="1" fill="hold">
                                          <p:stCondLst>
                                            <p:cond delay="0"/>
                                          </p:stCondLst>
                                        </p:cTn>
                                        <p:tgtEl>
                                          <p:spTgt spid="206">
                                            <p:txEl>
                                              <p:pRg st="1" end="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nodeType="clickEffect" fill="hold" presetClass="entr" presetID="1">
                                  <p:stCondLst>
                                    <p:cond delay="0"/>
                                  </p:stCondLst>
                                  <p:childTnLst>
                                    <p:set>
                                      <p:cBhvr>
                                        <p:cTn id="66" dur="1" fill="hold">
                                          <p:stCondLst>
                                            <p:cond delay="0"/>
                                          </p:stCondLst>
                                        </p:cTn>
                                        <p:tgtEl>
                                          <p:spTgt spid="206">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TextShape 1"/>
          <p:cNvSpPr txBox="1"/>
          <p:nvPr/>
        </p:nvSpPr>
        <p:spPr>
          <a:xfrm>
            <a:off x="628560" y="365040"/>
            <a:ext cx="7886520" cy="1325160"/>
          </a:xfrm>
          <a:prstGeom prst="rect">
            <a:avLst/>
          </a:prstGeom>
          <a:noFill/>
          <a:ln>
            <a:noFill/>
          </a:ln>
        </p:spPr>
        <p:txBody>
          <a:bodyPr anchor="ctr"/>
          <a:p>
            <a:pPr>
              <a:lnSpc>
                <a:spcPct val="90000"/>
              </a:lnSpc>
            </a:pPr>
            <a:r>
              <a:rPr b="0" lang="en-US" sz="3300" spc="-1" strike="noStrike">
                <a:solidFill>
                  <a:srgbClr val="000000"/>
                </a:solidFill>
                <a:latin typeface="Calibri Light"/>
              </a:rPr>
              <a:t>Defining Classes</a:t>
            </a:r>
            <a:endParaRPr b="0" lang="en-US" sz="3300" spc="-1" strike="noStrike">
              <a:solidFill>
                <a:srgbClr val="000000"/>
              </a:solidFill>
              <a:latin typeface="Calibri"/>
            </a:endParaRPr>
          </a:p>
        </p:txBody>
      </p:sp>
      <p:sp>
        <p:nvSpPr>
          <p:cNvPr id="210" name="TextShape 2"/>
          <p:cNvSpPr txBox="1"/>
          <p:nvPr/>
        </p:nvSpPr>
        <p:spPr>
          <a:xfrm>
            <a:off x="628560" y="1825560"/>
            <a:ext cx="7886520" cy="4350960"/>
          </a:xfrm>
          <a:prstGeom prst="rect">
            <a:avLst/>
          </a:prstGeom>
          <a:noFill/>
          <a:ln>
            <a:noFill/>
          </a:ln>
        </p:spPr>
        <p:txBody>
          <a:bodyPr>
            <a:normAutofit/>
          </a:bodyPr>
          <a:p>
            <a:pPr marL="171360" indent="-171000">
              <a:lnSpc>
                <a:spcPct val="90000"/>
              </a:lnSpc>
              <a:spcBef>
                <a:spcPts val="751"/>
              </a:spcBef>
              <a:buClr>
                <a:srgbClr val="000000"/>
              </a:buClr>
              <a:buFont typeface="Arial"/>
              <a:buChar char="•"/>
            </a:pPr>
            <a:r>
              <a:rPr b="0" lang="en-US" sz="2100" spc="-1" strike="noStrike">
                <a:solidFill>
                  <a:srgbClr val="000000"/>
                </a:solidFill>
                <a:latin typeface="Calibri"/>
              </a:rPr>
              <a:t>The Person class with two attributes </a:t>
            </a:r>
            <a:r>
              <a:rPr b="0" lang="en-US" sz="2100" spc="-1" strike="noStrike">
                <a:solidFill>
                  <a:srgbClr val="000000"/>
                </a:solidFill>
                <a:latin typeface="Fira Mono"/>
                <a:ea typeface="Fira Mono"/>
              </a:rPr>
              <a:t>name</a:t>
            </a:r>
            <a:r>
              <a:rPr b="0" lang="en-US" sz="2100" spc="-1" strike="noStrike">
                <a:solidFill>
                  <a:srgbClr val="000000"/>
                </a:solidFill>
                <a:latin typeface="Calibri"/>
                <a:ea typeface="Fira Mono"/>
              </a:rPr>
              <a:t> and </a:t>
            </a:r>
            <a:r>
              <a:rPr b="0" lang="en-US" sz="2100" spc="-1" strike="noStrike">
                <a:solidFill>
                  <a:srgbClr val="000000"/>
                </a:solidFill>
                <a:latin typeface="Fira Mono"/>
                <a:ea typeface="Fira Mono"/>
              </a:rPr>
              <a:t>occupation</a:t>
            </a:r>
            <a:r>
              <a:rPr b="0" lang="en-US" sz="2100" spc="-1" strike="noStrike">
                <a:solidFill>
                  <a:srgbClr val="000000"/>
                </a:solidFill>
                <a:latin typeface="Calibri"/>
                <a:ea typeface="Fira Mono"/>
              </a:rPr>
              <a:t> and one behaviour called </a:t>
            </a:r>
            <a:r>
              <a:rPr b="0" lang="en-US" sz="2100" spc="-1" strike="noStrike">
                <a:solidFill>
                  <a:srgbClr val="000000"/>
                </a:solidFill>
                <a:latin typeface="Fira Mono"/>
                <a:ea typeface="Fira Mono"/>
              </a:rPr>
              <a:t>display()</a:t>
            </a:r>
            <a:r>
              <a:rPr b="0" lang="en-US" sz="2100" spc="-1" strike="noStrike">
                <a:solidFill>
                  <a:srgbClr val="000000"/>
                </a:solidFill>
                <a:latin typeface="Calibri"/>
                <a:ea typeface="Fira Mono"/>
              </a:rPr>
              <a:t>.</a:t>
            </a:r>
            <a:endParaRPr b="0" lang="en-US" sz="2100" spc="-1" strike="noStrike">
              <a:solidFill>
                <a:srgbClr val="000000"/>
              </a:solidFill>
              <a:latin typeface="Calibri"/>
            </a:endParaRPr>
          </a:p>
          <a:p>
            <a:pPr>
              <a:lnSpc>
                <a:spcPct val="90000"/>
              </a:lnSpc>
              <a:spcBef>
                <a:spcPts val="751"/>
              </a:spcBef>
            </a:pPr>
            <a:endParaRPr b="0" lang="en-US" sz="2100" spc="-1" strike="noStrike">
              <a:solidFill>
                <a:srgbClr val="000000"/>
              </a:solidFill>
              <a:latin typeface="Calibri"/>
            </a:endParaRPr>
          </a:p>
          <a:p>
            <a:pPr>
              <a:lnSpc>
                <a:spcPct val="90000"/>
              </a:lnSpc>
              <a:spcBef>
                <a:spcPts val="751"/>
              </a:spcBef>
            </a:pPr>
            <a:endParaRPr b="0" lang="en-US" sz="2100" spc="-1" strike="noStrike">
              <a:solidFill>
                <a:srgbClr val="000000"/>
              </a:solidFill>
              <a:latin typeface="Calibri"/>
            </a:endParaRPr>
          </a:p>
        </p:txBody>
      </p:sp>
      <p:sp>
        <p:nvSpPr>
          <p:cNvPr id="211" name="TextShape 3"/>
          <p:cNvSpPr txBox="1"/>
          <p:nvPr/>
        </p:nvSpPr>
        <p:spPr>
          <a:xfrm>
            <a:off x="609480" y="6462720"/>
            <a:ext cx="2844360" cy="364680"/>
          </a:xfrm>
          <a:prstGeom prst="rect">
            <a:avLst/>
          </a:prstGeom>
          <a:noFill/>
          <a:ln>
            <a:noFill/>
          </a:ln>
        </p:spPr>
        <p:txBody>
          <a:bodyPr anchor="ctr"/>
          <a:p>
            <a:pPr>
              <a:lnSpc>
                <a:spcPct val="100000"/>
              </a:lnSpc>
            </a:pPr>
            <a:r>
              <a:rPr b="0" lang="en-IE" sz="1200" spc="-1" strike="noStrike">
                <a:solidFill>
                  <a:srgbClr val="a6a6a6"/>
                </a:solidFill>
                <a:latin typeface="Fira Sans Light"/>
                <a:ea typeface="Fira Sans Light"/>
              </a:rPr>
              <a:t>05/02/2018</a:t>
            </a:r>
            <a:endParaRPr b="0" lang="en-IE" sz="1200" spc="-1" strike="noStrike">
              <a:latin typeface="Times New Roman"/>
            </a:endParaRPr>
          </a:p>
        </p:txBody>
      </p:sp>
      <p:sp>
        <p:nvSpPr>
          <p:cNvPr id="212" name="TextShape 4"/>
          <p:cNvSpPr txBox="1"/>
          <p:nvPr/>
        </p:nvSpPr>
        <p:spPr>
          <a:xfrm>
            <a:off x="6458040" y="6356520"/>
            <a:ext cx="2057040" cy="364680"/>
          </a:xfrm>
          <a:prstGeom prst="rect">
            <a:avLst/>
          </a:prstGeom>
          <a:noFill/>
          <a:ln>
            <a:noFill/>
          </a:ln>
        </p:spPr>
        <p:txBody>
          <a:bodyPr anchor="ctr"/>
          <a:p>
            <a:pPr algn="r">
              <a:lnSpc>
                <a:spcPct val="100000"/>
              </a:lnSpc>
            </a:pPr>
            <a:fld id="{3BC37828-E576-4F61-80A5-459D1F0D5CAA}" type="slidenum">
              <a:rPr b="0" lang="en-IE" sz="1200" spc="-1" strike="noStrike">
                <a:solidFill>
                  <a:srgbClr val="a8a8a8"/>
                </a:solidFill>
                <a:latin typeface="Fira Sans Light"/>
                <a:ea typeface="Fira Sans Light"/>
              </a:rPr>
              <a:t>1</a:t>
            </a:fld>
            <a:endParaRPr b="0" lang="en-IE" sz="1200" spc="-1" strike="noStrike">
              <a:latin typeface="Times New Roman"/>
            </a:endParaRPr>
          </a:p>
        </p:txBody>
      </p:sp>
      <p:sp>
        <p:nvSpPr>
          <p:cNvPr id="213" name="CustomShape 5"/>
          <p:cNvSpPr/>
          <p:nvPr/>
        </p:nvSpPr>
        <p:spPr>
          <a:xfrm>
            <a:off x="1191240" y="3079440"/>
            <a:ext cx="7355880" cy="3581280"/>
          </a:xfrm>
          <a:prstGeom prst="rect">
            <a:avLst/>
          </a:prstGeom>
          <a:noFill/>
          <a:ln>
            <a:noFill/>
          </a:ln>
        </p:spPr>
        <p:style>
          <a:lnRef idx="0"/>
          <a:fillRef idx="0"/>
          <a:effectRef idx="0"/>
          <a:fontRef idx="minor"/>
        </p:style>
        <p:txBody>
          <a:bodyPr lIns="90000" rIns="90000" tIns="45000" bIns="45000"/>
          <a:p>
            <a:pPr>
              <a:lnSpc>
                <a:spcPct val="150000"/>
              </a:lnSpc>
            </a:pPr>
            <a:r>
              <a:rPr b="1" lang="en-IE" sz="1600" spc="-1" strike="noStrike">
                <a:solidFill>
                  <a:srgbClr val="000000"/>
                </a:solidFill>
                <a:latin typeface="Courier Prime"/>
                <a:ea typeface="Courier Prime"/>
              </a:rPr>
              <a:t>public class Person{</a:t>
            </a:r>
            <a:endParaRPr b="0" lang="en-IE" sz="1600" spc="-1" strike="noStrike">
              <a:latin typeface="Arial"/>
            </a:endParaRPr>
          </a:p>
          <a:p>
            <a:pPr>
              <a:lnSpc>
                <a:spcPct val="150000"/>
              </a:lnSpc>
            </a:pPr>
            <a:r>
              <a:rPr b="1" lang="en-IE" sz="1600" spc="-1" strike="noStrike">
                <a:solidFill>
                  <a:srgbClr val="000000"/>
                </a:solidFill>
                <a:latin typeface="Courier Prime"/>
                <a:ea typeface="Courier Prime"/>
              </a:rPr>
              <a:t>	</a:t>
            </a:r>
            <a:r>
              <a:rPr b="1" lang="en-IE" sz="1600" spc="-1" strike="noStrike">
                <a:solidFill>
                  <a:srgbClr val="000000"/>
                </a:solidFill>
                <a:latin typeface="Courier Prime"/>
                <a:ea typeface="Courier Prime"/>
              </a:rPr>
              <a:t>private String name;</a:t>
            </a:r>
            <a:endParaRPr b="0" lang="en-IE" sz="1600" spc="-1" strike="noStrike">
              <a:latin typeface="Arial"/>
            </a:endParaRPr>
          </a:p>
          <a:p>
            <a:pPr>
              <a:lnSpc>
                <a:spcPct val="150000"/>
              </a:lnSpc>
            </a:pPr>
            <a:r>
              <a:rPr b="1" lang="en-IE" sz="1600" spc="-1" strike="noStrike">
                <a:solidFill>
                  <a:srgbClr val="000000"/>
                </a:solidFill>
                <a:latin typeface="Courier Prime"/>
                <a:ea typeface="Courier Prime"/>
              </a:rPr>
              <a:t>	</a:t>
            </a:r>
            <a:r>
              <a:rPr b="1" lang="en-IE" sz="1600" spc="-1" strike="noStrike">
                <a:solidFill>
                  <a:srgbClr val="000000"/>
                </a:solidFill>
                <a:latin typeface="Courier Prime"/>
                <a:ea typeface="Courier Prime"/>
              </a:rPr>
              <a:t>private String occupation;</a:t>
            </a:r>
            <a:endParaRPr b="0" lang="en-IE" sz="1600" spc="-1" strike="noStrike">
              <a:latin typeface="Arial"/>
            </a:endParaRPr>
          </a:p>
          <a:p>
            <a:pPr>
              <a:lnSpc>
                <a:spcPct val="150000"/>
              </a:lnSpc>
            </a:pPr>
            <a:endParaRPr b="0" lang="en-IE" sz="1600" spc="-1" strike="noStrike">
              <a:latin typeface="Arial"/>
            </a:endParaRPr>
          </a:p>
          <a:p>
            <a:pPr>
              <a:lnSpc>
                <a:spcPct val="150000"/>
              </a:lnSpc>
            </a:pPr>
            <a:r>
              <a:rPr b="1" lang="en-IE" sz="1600" spc="-1" strike="noStrike">
                <a:solidFill>
                  <a:srgbClr val="000000"/>
                </a:solidFill>
                <a:latin typeface="Courier Prime"/>
                <a:ea typeface="Courier Prime"/>
              </a:rPr>
              <a:t>	</a:t>
            </a:r>
            <a:r>
              <a:rPr b="1" lang="en-IE" sz="1600" spc="-1" strike="noStrike">
                <a:solidFill>
                  <a:srgbClr val="000000"/>
                </a:solidFill>
                <a:latin typeface="Courier Prime"/>
                <a:ea typeface="Courier Prime"/>
              </a:rPr>
              <a:t>public void display(){</a:t>
            </a:r>
            <a:endParaRPr b="0" lang="en-IE" sz="1600" spc="-1" strike="noStrike">
              <a:latin typeface="Arial"/>
            </a:endParaRPr>
          </a:p>
          <a:p>
            <a:pPr>
              <a:lnSpc>
                <a:spcPct val="150000"/>
              </a:lnSpc>
            </a:pPr>
            <a:r>
              <a:rPr b="1" lang="en-IE" sz="1600" spc="-1" strike="noStrike">
                <a:solidFill>
                  <a:srgbClr val="000000"/>
                </a:solidFill>
                <a:latin typeface="Courier Prime"/>
                <a:ea typeface="Courier Prime"/>
              </a:rPr>
              <a:t>	</a:t>
            </a:r>
            <a:r>
              <a:rPr b="1" lang="en-IE" sz="1600" spc="-1" strike="noStrike">
                <a:solidFill>
                  <a:srgbClr val="000000"/>
                </a:solidFill>
                <a:latin typeface="Courier Prime"/>
                <a:ea typeface="Courier Prime"/>
              </a:rPr>
              <a:t>	</a:t>
            </a:r>
            <a:r>
              <a:rPr b="1" lang="en-IE" sz="1600" spc="-1" strike="noStrike">
                <a:solidFill>
                  <a:srgbClr val="000000"/>
                </a:solidFill>
                <a:latin typeface="Courier Prime"/>
                <a:ea typeface="Courier Prime"/>
              </a:rPr>
              <a:t>System.out.println("Name of the person: "+ name);</a:t>
            </a:r>
            <a:endParaRPr b="0" lang="en-IE" sz="1600" spc="-1" strike="noStrike">
              <a:latin typeface="Arial"/>
            </a:endParaRPr>
          </a:p>
          <a:p>
            <a:pPr>
              <a:lnSpc>
                <a:spcPct val="150000"/>
              </a:lnSpc>
            </a:pPr>
            <a:r>
              <a:rPr b="1" lang="en-IE" sz="1600" spc="-1" strike="noStrike">
                <a:solidFill>
                  <a:srgbClr val="000000"/>
                </a:solidFill>
                <a:latin typeface="Courier Prime"/>
                <a:ea typeface="Courier Prime"/>
              </a:rPr>
              <a:t>	</a:t>
            </a:r>
            <a:r>
              <a:rPr b="1" lang="en-IE" sz="1600" spc="-1" strike="noStrike">
                <a:solidFill>
                  <a:srgbClr val="000000"/>
                </a:solidFill>
                <a:latin typeface="Courier Prime"/>
                <a:ea typeface="Courier Prime"/>
              </a:rPr>
              <a:t>	</a:t>
            </a:r>
            <a:r>
              <a:rPr b="1" lang="en-IE" sz="1600" spc="-1" strike="noStrike">
                <a:solidFill>
                  <a:srgbClr val="000000"/>
                </a:solidFill>
                <a:latin typeface="Courier Prime"/>
                <a:ea typeface="Courier Prime"/>
              </a:rPr>
              <a:t>System.out.println("Occupation of the person: "+ occupation);</a:t>
            </a:r>
            <a:endParaRPr b="0" lang="en-IE" sz="1600" spc="-1" strike="noStrike">
              <a:latin typeface="Arial"/>
            </a:endParaRPr>
          </a:p>
          <a:p>
            <a:pPr>
              <a:lnSpc>
                <a:spcPct val="150000"/>
              </a:lnSpc>
            </a:pPr>
            <a:r>
              <a:rPr b="1" lang="en-IE" sz="1600" spc="-1" strike="noStrike">
                <a:solidFill>
                  <a:srgbClr val="000000"/>
                </a:solidFill>
                <a:latin typeface="Courier Prime"/>
                <a:ea typeface="Courier Prime"/>
              </a:rPr>
              <a:t>	</a:t>
            </a:r>
            <a:r>
              <a:rPr b="1" lang="en-IE" sz="1600" spc="-1" strike="noStrike">
                <a:solidFill>
                  <a:srgbClr val="000000"/>
                </a:solidFill>
                <a:latin typeface="Courier Prime"/>
                <a:ea typeface="Courier Prime"/>
              </a:rPr>
              <a:t>}</a:t>
            </a:r>
            <a:endParaRPr b="0" lang="en-IE" sz="1600" spc="-1" strike="noStrike">
              <a:latin typeface="Arial"/>
            </a:endParaRPr>
          </a:p>
          <a:p>
            <a:pPr>
              <a:lnSpc>
                <a:spcPct val="150000"/>
              </a:lnSpc>
            </a:pPr>
            <a:r>
              <a:rPr b="1" lang="en-IE" sz="1600" spc="-1" strike="noStrike">
                <a:solidFill>
                  <a:srgbClr val="000000"/>
                </a:solidFill>
                <a:latin typeface="Courier Prime"/>
                <a:ea typeface="Courier Prime"/>
              </a:rPr>
              <a:t>}</a:t>
            </a:r>
            <a:endParaRPr b="0" lang="en-IE" sz="1600" spc="-1" strike="noStrike">
              <a:latin typeface="Arial"/>
            </a:endParaRPr>
          </a:p>
        </p:txBody>
      </p:sp>
    </p:spTree>
  </p:cSld>
  <p:timing>
    <p:tnLst>
      <p:par>
        <p:cTn id="67" dur="indefinite" restart="never" nodeType="tmRoot">
          <p:childTnLst>
            <p:seq>
              <p:cTn id="68" dur="indefinite" nodeType="mainSeq">
                <p:childTnLst>
                  <p:par>
                    <p:cTn id="69" fill="hold">
                      <p:stCondLst>
                        <p:cond delay="indefinite"/>
                      </p:stCondLst>
                      <p:childTnLst>
                        <p:par>
                          <p:cTn id="70" fill="hold">
                            <p:stCondLst>
                              <p:cond delay="0"/>
                            </p:stCondLst>
                            <p:childTnLst>
                              <p:par>
                                <p:cTn id="71" nodeType="clickEffect" fill="hold" presetClass="entr" presetID="1">
                                  <p:stCondLst>
                                    <p:cond delay="0"/>
                                  </p:stCondLst>
                                  <p:childTnLst>
                                    <p:set>
                                      <p:cBhvr>
                                        <p:cTn id="72" dur="1" fill="hold">
                                          <p:stCondLst>
                                            <p:cond delay="0"/>
                                          </p:stCondLst>
                                        </p:cTn>
                                        <p:tgtEl>
                                          <p:spTgt spid="213">
                                            <p:txEl>
                                              <p:pRg st="0" end="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nodeType="clickEffect" fill="hold" presetClass="entr" presetID="1">
                                  <p:stCondLst>
                                    <p:cond delay="0"/>
                                  </p:stCondLst>
                                  <p:childTnLst>
                                    <p:set>
                                      <p:cBhvr>
                                        <p:cTn id="76" dur="1" fill="hold">
                                          <p:stCondLst>
                                            <p:cond delay="0"/>
                                          </p:stCondLst>
                                        </p:cTn>
                                        <p:tgtEl>
                                          <p:spTgt spid="213">
                                            <p:txEl>
                                              <p:pRg st="1" end="1"/>
                                            </p:txEl>
                                          </p:spTgt>
                                        </p:tgtEl>
                                        <p:attrNameLst>
                                          <p:attrName>style.visibility</p:attrName>
                                        </p:attrNameLst>
                                      </p:cBhvr>
                                      <p:to>
                                        <p:strVal val="visible"/>
                                      </p:to>
                                    </p:set>
                                  </p:childTnLst>
                                </p:cTn>
                              </p:par>
                              <p:par>
                                <p:cTn id="77" nodeType="withEffect" fill="hold" presetClass="entr" presetID="1">
                                  <p:stCondLst>
                                    <p:cond delay="0"/>
                                  </p:stCondLst>
                                  <p:childTnLst>
                                    <p:set>
                                      <p:cBhvr>
                                        <p:cTn id="78" dur="1" fill="hold">
                                          <p:stCondLst>
                                            <p:cond delay="0"/>
                                          </p:stCondLst>
                                        </p:cTn>
                                        <p:tgtEl>
                                          <p:spTgt spid="213">
                                            <p:txEl>
                                              <p:pRg st="2" end="2"/>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nodeType="clickEffect" fill="hold" presetClass="entr" presetID="1">
                                  <p:stCondLst>
                                    <p:cond delay="0"/>
                                  </p:stCondLst>
                                  <p:childTnLst>
                                    <p:set>
                                      <p:cBhvr>
                                        <p:cTn id="82" dur="1" fill="hold">
                                          <p:stCondLst>
                                            <p:cond delay="0"/>
                                          </p:stCondLst>
                                        </p:cTn>
                                        <p:tgtEl>
                                          <p:spTgt spid="213">
                                            <p:txEl>
                                              <p:pRg st="4" end="4"/>
                                            </p:txEl>
                                          </p:spTgt>
                                        </p:tgtEl>
                                        <p:attrNameLst>
                                          <p:attrName>style.visibility</p:attrName>
                                        </p:attrNameLst>
                                      </p:cBhvr>
                                      <p:to>
                                        <p:strVal val="visible"/>
                                      </p:to>
                                    </p:set>
                                  </p:childTnLst>
                                </p:cTn>
                              </p:par>
                              <p:par>
                                <p:cTn id="83" nodeType="withEffect" fill="hold" presetClass="entr" presetID="1">
                                  <p:stCondLst>
                                    <p:cond delay="0"/>
                                  </p:stCondLst>
                                  <p:childTnLst>
                                    <p:set>
                                      <p:cBhvr>
                                        <p:cTn id="84" dur="1" fill="hold">
                                          <p:stCondLst>
                                            <p:cond delay="0"/>
                                          </p:stCondLst>
                                        </p:cTn>
                                        <p:tgtEl>
                                          <p:spTgt spid="213">
                                            <p:txEl>
                                              <p:pRg st="5" end="5"/>
                                            </p:txEl>
                                          </p:spTgt>
                                        </p:tgtEl>
                                        <p:attrNameLst>
                                          <p:attrName>style.visibility</p:attrName>
                                        </p:attrNameLst>
                                      </p:cBhvr>
                                      <p:to>
                                        <p:strVal val="visible"/>
                                      </p:to>
                                    </p:set>
                                  </p:childTnLst>
                                </p:cTn>
                              </p:par>
                              <p:par>
                                <p:cTn id="85" nodeType="withEffect" fill="hold" presetClass="entr" presetID="1">
                                  <p:stCondLst>
                                    <p:cond delay="0"/>
                                  </p:stCondLst>
                                  <p:childTnLst>
                                    <p:set>
                                      <p:cBhvr>
                                        <p:cTn id="86" dur="1" fill="hold">
                                          <p:stCondLst>
                                            <p:cond delay="0"/>
                                          </p:stCondLst>
                                        </p:cTn>
                                        <p:tgtEl>
                                          <p:spTgt spid="213">
                                            <p:txEl>
                                              <p:pRg st="6" end="6"/>
                                            </p:txEl>
                                          </p:spTgt>
                                        </p:tgtEl>
                                        <p:attrNameLst>
                                          <p:attrName>style.visibility</p:attrName>
                                        </p:attrNameLst>
                                      </p:cBhvr>
                                      <p:to>
                                        <p:strVal val="visible"/>
                                      </p:to>
                                    </p:set>
                                  </p:childTnLst>
                                </p:cTn>
                              </p:par>
                              <p:par>
                                <p:cTn id="87" nodeType="withEffect" fill="hold" presetClass="entr" presetID="1">
                                  <p:stCondLst>
                                    <p:cond delay="0"/>
                                  </p:stCondLst>
                                  <p:childTnLst>
                                    <p:set>
                                      <p:cBhvr>
                                        <p:cTn id="88" dur="1" fill="hold">
                                          <p:stCondLst>
                                            <p:cond delay="0"/>
                                          </p:stCondLst>
                                        </p:cTn>
                                        <p:tgtEl>
                                          <p:spTgt spid="213">
                                            <p:txEl>
                                              <p:pRg st="7" end="7"/>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nodeType="clickEffect" fill="hold" presetClass="entr" presetID="1">
                                  <p:stCondLst>
                                    <p:cond delay="0"/>
                                  </p:stCondLst>
                                  <p:childTnLst>
                                    <p:set>
                                      <p:cBhvr>
                                        <p:cTn id="92" dur="1" fill="hold">
                                          <p:stCondLst>
                                            <p:cond delay="0"/>
                                          </p:stCondLst>
                                        </p:cTn>
                                        <p:tgtEl>
                                          <p:spTgt spid="213">
                                            <p:txEl>
                                              <p:pRg st="8" end="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628560" y="365040"/>
            <a:ext cx="7886520" cy="1325160"/>
          </a:xfrm>
          <a:prstGeom prst="rect">
            <a:avLst/>
          </a:prstGeom>
          <a:noFill/>
          <a:ln>
            <a:noFill/>
          </a:ln>
        </p:spPr>
        <p:txBody>
          <a:bodyPr anchor="ctr"/>
          <a:p>
            <a:pPr>
              <a:lnSpc>
                <a:spcPct val="90000"/>
              </a:lnSpc>
            </a:pPr>
            <a:r>
              <a:rPr b="0" lang="en-US" sz="3300" spc="-1" strike="noStrike">
                <a:solidFill>
                  <a:srgbClr val="000000"/>
                </a:solidFill>
                <a:latin typeface="Calibri Light"/>
              </a:rPr>
              <a:t>Constructors</a:t>
            </a:r>
            <a:endParaRPr b="0" lang="en-US" sz="3300" spc="-1" strike="noStrike">
              <a:solidFill>
                <a:srgbClr val="000000"/>
              </a:solidFill>
              <a:latin typeface="Calibri"/>
            </a:endParaRPr>
          </a:p>
        </p:txBody>
      </p:sp>
      <p:sp>
        <p:nvSpPr>
          <p:cNvPr id="215" name="TextShape 2"/>
          <p:cNvSpPr txBox="1"/>
          <p:nvPr/>
        </p:nvSpPr>
        <p:spPr>
          <a:xfrm>
            <a:off x="628560" y="1825560"/>
            <a:ext cx="7886520" cy="4350960"/>
          </a:xfrm>
          <a:prstGeom prst="rect">
            <a:avLst/>
          </a:prstGeom>
          <a:noFill/>
          <a:ln>
            <a:noFill/>
          </a:ln>
        </p:spPr>
        <p:txBody>
          <a:bodyPr>
            <a:normAutofit/>
          </a:bodyPr>
          <a:p>
            <a:pPr marL="171360" indent="-171000">
              <a:lnSpc>
                <a:spcPct val="90000"/>
              </a:lnSpc>
              <a:spcBef>
                <a:spcPts val="751"/>
              </a:spcBef>
              <a:buClr>
                <a:srgbClr val="000000"/>
              </a:buClr>
              <a:buFont typeface="Arial"/>
              <a:buChar char="•"/>
            </a:pPr>
            <a:r>
              <a:rPr b="0" lang="en-US" sz="2100" spc="-1" strike="noStrike">
                <a:solidFill>
                  <a:srgbClr val="000000"/>
                </a:solidFill>
                <a:latin typeface="Calibri"/>
              </a:rPr>
              <a:t>To set values of attributes we need to declare constructors for a class.</a:t>
            </a:r>
            <a:endParaRPr b="0" lang="en-US" sz="21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2100" spc="-1" strike="noStrike">
                <a:solidFill>
                  <a:srgbClr val="000000"/>
                </a:solidFill>
                <a:latin typeface="Calibri"/>
              </a:rPr>
              <a:t>A constructor is a method in a class definition that initializes attributes of the class.</a:t>
            </a:r>
            <a:endParaRPr b="0" lang="en-US" sz="21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2100" spc="-1" strike="noStrike">
                <a:solidFill>
                  <a:srgbClr val="000000"/>
                </a:solidFill>
                <a:latin typeface="Calibri"/>
              </a:rPr>
              <a:t>A constructor also executes any instructions enclosed within it.</a:t>
            </a:r>
            <a:endParaRPr b="0" lang="en-US" sz="21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2100" spc="-1" strike="noStrike">
                <a:solidFill>
                  <a:srgbClr val="000000"/>
                </a:solidFill>
                <a:latin typeface="Calibri"/>
              </a:rPr>
              <a:t>A constructor is declared as a </a:t>
            </a:r>
            <a:r>
              <a:rPr b="0" lang="en-US" sz="2100" spc="-1" strike="noStrike">
                <a:solidFill>
                  <a:srgbClr val="000000"/>
                </a:solidFill>
                <a:latin typeface="Fira Mono"/>
                <a:ea typeface="Fira Mono"/>
              </a:rPr>
              <a:t>method</a:t>
            </a:r>
            <a:r>
              <a:rPr b="0" lang="en-US" sz="2100" spc="-1" strike="noStrike">
                <a:solidFill>
                  <a:srgbClr val="000000"/>
                </a:solidFill>
                <a:latin typeface="Calibri"/>
                <a:ea typeface="Fira Mono"/>
              </a:rPr>
              <a:t> except it uses the name of a class and have no return type.</a:t>
            </a:r>
            <a:endParaRPr b="0" lang="en-US" sz="2100" spc="-1" strike="noStrike">
              <a:solidFill>
                <a:srgbClr val="000000"/>
              </a:solidFill>
              <a:latin typeface="Calibri"/>
            </a:endParaRPr>
          </a:p>
          <a:p>
            <a:pPr marL="171360" indent="-171000">
              <a:lnSpc>
                <a:spcPct val="90000"/>
              </a:lnSpc>
              <a:spcBef>
                <a:spcPts val="751"/>
              </a:spcBef>
              <a:buClr>
                <a:srgbClr val="000000"/>
              </a:buClr>
              <a:buFont typeface="Arial"/>
              <a:buChar char="•"/>
            </a:pPr>
            <a:r>
              <a:rPr b="0" lang="en-US" sz="2100" spc="-1" strike="noStrike">
                <a:solidFill>
                  <a:srgbClr val="000000"/>
                </a:solidFill>
                <a:latin typeface="Calibri"/>
                <a:ea typeface="Fira Mono"/>
              </a:rPr>
              <a:t>It typically takes all or some of attributes for the class as arguments.</a:t>
            </a:r>
            <a:endParaRPr b="0" lang="en-US" sz="2100" spc="-1" strike="noStrike">
              <a:solidFill>
                <a:srgbClr val="000000"/>
              </a:solidFill>
              <a:latin typeface="Calibri"/>
            </a:endParaRPr>
          </a:p>
          <a:p>
            <a:pPr>
              <a:lnSpc>
                <a:spcPct val="90000"/>
              </a:lnSpc>
              <a:spcBef>
                <a:spcPts val="751"/>
              </a:spcBef>
            </a:pPr>
            <a:endParaRPr b="0" lang="en-US" sz="2100" spc="-1" strike="noStrike">
              <a:solidFill>
                <a:srgbClr val="000000"/>
              </a:solidFill>
              <a:latin typeface="Calibri"/>
            </a:endParaRPr>
          </a:p>
        </p:txBody>
      </p:sp>
      <p:sp>
        <p:nvSpPr>
          <p:cNvPr id="216" name="TextShape 3"/>
          <p:cNvSpPr txBox="1"/>
          <p:nvPr/>
        </p:nvSpPr>
        <p:spPr>
          <a:xfrm>
            <a:off x="609480" y="6462720"/>
            <a:ext cx="2844360" cy="364680"/>
          </a:xfrm>
          <a:prstGeom prst="rect">
            <a:avLst/>
          </a:prstGeom>
          <a:noFill/>
          <a:ln>
            <a:noFill/>
          </a:ln>
        </p:spPr>
        <p:txBody>
          <a:bodyPr anchor="ctr"/>
          <a:p>
            <a:pPr>
              <a:lnSpc>
                <a:spcPct val="100000"/>
              </a:lnSpc>
            </a:pPr>
            <a:r>
              <a:rPr b="0" lang="en-IE" sz="1200" spc="-1" strike="noStrike">
                <a:solidFill>
                  <a:srgbClr val="a6a6a6"/>
                </a:solidFill>
                <a:latin typeface="Fira Sans Light"/>
                <a:ea typeface="Fira Sans Light"/>
              </a:rPr>
              <a:t>05/02/2018</a:t>
            </a:r>
            <a:endParaRPr b="0" lang="en-IE" sz="1200" spc="-1" strike="noStrike">
              <a:latin typeface="Times New Roman"/>
            </a:endParaRPr>
          </a:p>
        </p:txBody>
      </p:sp>
      <p:sp>
        <p:nvSpPr>
          <p:cNvPr id="217" name="TextShape 4"/>
          <p:cNvSpPr txBox="1"/>
          <p:nvPr/>
        </p:nvSpPr>
        <p:spPr>
          <a:xfrm>
            <a:off x="6458040" y="6356520"/>
            <a:ext cx="2057040" cy="364680"/>
          </a:xfrm>
          <a:prstGeom prst="rect">
            <a:avLst/>
          </a:prstGeom>
          <a:noFill/>
          <a:ln>
            <a:noFill/>
          </a:ln>
        </p:spPr>
        <p:txBody>
          <a:bodyPr anchor="ctr"/>
          <a:p>
            <a:pPr algn="r">
              <a:lnSpc>
                <a:spcPct val="100000"/>
              </a:lnSpc>
            </a:pPr>
            <a:fld id="{546B2DA0-9C17-418E-9F74-279D82423A1B}" type="slidenum">
              <a:rPr b="0" lang="en-IE" sz="1200" spc="-1" strike="noStrike">
                <a:solidFill>
                  <a:srgbClr val="a8a8a8"/>
                </a:solidFill>
                <a:latin typeface="Fira Sans Light"/>
                <a:ea typeface="Fira Sans Light"/>
              </a:rPr>
              <a:t>1</a:t>
            </a:fld>
            <a:endParaRPr b="0" lang="en-IE" sz="1200" spc="-1" strike="noStrike">
              <a:latin typeface="Times New Roman"/>
            </a:endParaRPr>
          </a:p>
        </p:txBody>
      </p:sp>
    </p:spTree>
  </p:cSld>
  <p:timing>
    <p:tnLst>
      <p:par>
        <p:cTn id="93" dur="indefinite" restart="never" nodeType="tmRoot">
          <p:childTnLst>
            <p:seq>
              <p:cTn id="94" dur="indefinite" nodeType="mainSeq">
                <p:childTnLst>
                  <p:par>
                    <p:cTn id="95" fill="hold">
                      <p:stCondLst>
                        <p:cond delay="indefinite"/>
                      </p:stCondLst>
                      <p:childTnLst>
                        <p:par>
                          <p:cTn id="96" fill="hold">
                            <p:stCondLst>
                              <p:cond delay="0"/>
                            </p:stCondLst>
                            <p:childTnLst>
                              <p:par>
                                <p:cTn id="97" nodeType="clickEffect" fill="hold" presetClass="entr" presetID="1">
                                  <p:stCondLst>
                                    <p:cond delay="0"/>
                                  </p:stCondLst>
                                  <p:childTnLst>
                                    <p:set>
                                      <p:cBhvr>
                                        <p:cTn id="98" dur="1" fill="hold">
                                          <p:stCondLst>
                                            <p:cond delay="0"/>
                                          </p:stCondLst>
                                        </p:cTn>
                                        <p:tgtEl>
                                          <p:spTgt spid="215">
                                            <p:txEl>
                                              <p:pRg st="1" end="1"/>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nodeType="clickEffect" fill="hold" presetClass="entr" presetID="1">
                                  <p:stCondLst>
                                    <p:cond delay="0"/>
                                  </p:stCondLst>
                                  <p:childTnLst>
                                    <p:set>
                                      <p:cBhvr>
                                        <p:cTn id="102" dur="1" fill="hold">
                                          <p:stCondLst>
                                            <p:cond delay="0"/>
                                          </p:stCondLst>
                                        </p:cTn>
                                        <p:tgtEl>
                                          <p:spTgt spid="215">
                                            <p:txEl>
                                              <p:pRg st="2" end="2"/>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nodeType="clickEffect" fill="hold" presetClass="entr" presetID="1">
                                  <p:stCondLst>
                                    <p:cond delay="0"/>
                                  </p:stCondLst>
                                  <p:childTnLst>
                                    <p:set>
                                      <p:cBhvr>
                                        <p:cTn id="106" dur="1" fill="hold">
                                          <p:stCondLst>
                                            <p:cond delay="0"/>
                                          </p:stCondLst>
                                        </p:cTn>
                                        <p:tgtEl>
                                          <p:spTgt spid="215">
                                            <p:txEl>
                                              <p:pRg st="3" end="3"/>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nodeType="clickEffect" fill="hold" presetClass="entr" presetID="1">
                                  <p:stCondLst>
                                    <p:cond delay="0"/>
                                  </p:stCondLst>
                                  <p:childTnLst>
                                    <p:set>
                                      <p:cBhvr>
                                        <p:cTn id="110" dur="1" fill="hold">
                                          <p:stCondLst>
                                            <p:cond delay="0"/>
                                          </p:stCondLst>
                                        </p:cTn>
                                        <p:tgtEl>
                                          <p:spTgt spid="215">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Els</Template>
  <TotalTime>7686</TotalTime>
  <Application>LibreOffice/6.0.3.2$Linux_X86_64 LibreOffice_project/00m0$Build-2</Application>
  <Words>4896</Words>
  <Paragraphs>551</Paragraphs>
  <Company>Griffith College</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2013-01-25T08:57:40Z</dcterms:created>
  <dc:creator>Tony Mullins</dc:creator>
  <dc:description/>
  <dc:language>en-IE</dc:language>
  <cp:lastModifiedBy/>
  <dcterms:modified xsi:type="dcterms:W3CDTF">2024-02-16T11:31:11Z</dcterms:modified>
  <cp:revision>277</cp:revision>
  <dc:subject/>
  <dc:title>Data Structures  and Algorithms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Griffith College</vt:lpwstr>
  </property>
  <property fmtid="{D5CDD505-2E9C-101B-9397-08002B2CF9AE}" pid="4" name="HiddenSlides">
    <vt:i4>3</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30</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59</vt:i4>
  </property>
</Properties>
</file>