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5" r:id="rId1"/>
  </p:sldMasterIdLst>
  <p:notesMasterIdLst>
    <p:notesMasterId r:id="rId10"/>
  </p:notesMasterIdLst>
  <p:sldIdLst>
    <p:sldId id="256" r:id="rId2"/>
    <p:sldId id="276" r:id="rId3"/>
    <p:sldId id="305" r:id="rId4"/>
    <p:sldId id="327" r:id="rId5"/>
    <p:sldId id="328" r:id="rId6"/>
    <p:sldId id="329" r:id="rId7"/>
    <p:sldId id="330" r:id="rId8"/>
    <p:sldId id="320" r:id="rId9"/>
  </p:sldIdLst>
  <p:sldSz cx="9144000" cy="5143500" type="screen16x9"/>
  <p:notesSz cx="6858000" cy="9144000"/>
  <p:embeddedFontLst>
    <p:embeddedFont>
      <p:font typeface="Cabin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2D6"/>
    <a:srgbClr val="FF5B5B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5A0DA4-013D-41A7-9210-6B0052F0DA22}">
  <a:tblStyle styleId="{D35A0DA4-013D-41A7-9210-6B0052F0DA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بلا نمط، شبكة جدول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نمط متوسط 3 - تميي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النمط المتوس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769" autoAdjust="0"/>
  </p:normalViewPr>
  <p:slideViewPr>
    <p:cSldViewPr snapToGrid="0">
      <p:cViewPr varScale="1">
        <p:scale>
          <a:sx n="61" d="100"/>
          <a:sy n="61" d="100"/>
        </p:scale>
        <p:origin x="67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83319b7f9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83319b7f9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620c9c670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620c9c670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620c9c670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620c9c670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3768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620c9c670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620c9c670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640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620c9c670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620c9c670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7978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620c9c670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620c9c670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953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620c9c670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620c9c670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5568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620c9c670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620c9c670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3999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156688"/>
            <a:ext cx="3573900" cy="17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-95250" y="3243525"/>
            <a:ext cx="5390100" cy="6171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238050" y="4914900"/>
            <a:ext cx="301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238050" y="245000"/>
            <a:ext cx="301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3" name="Google Shape;33;p6"/>
          <p:cNvCxnSpPr/>
          <p:nvPr/>
        </p:nvCxnSpPr>
        <p:spPr>
          <a:xfrm>
            <a:off x="245100" y="245100"/>
            <a:ext cx="301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4;p6"/>
          <p:cNvCxnSpPr/>
          <p:nvPr/>
        </p:nvCxnSpPr>
        <p:spPr>
          <a:xfrm>
            <a:off x="8108450" y="4117350"/>
            <a:ext cx="0" cy="1562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6"/>
          <p:cNvGrpSpPr/>
          <p:nvPr/>
        </p:nvGrpSpPr>
        <p:grpSpPr>
          <a:xfrm rot="10800000" flipH="1">
            <a:off x="-1292178" y="298575"/>
            <a:ext cx="3852019" cy="4546340"/>
            <a:chOff x="6338372" y="352067"/>
            <a:chExt cx="3852019" cy="4546340"/>
          </a:xfrm>
        </p:grpSpPr>
        <p:sp>
          <p:nvSpPr>
            <p:cNvPr id="204" name="Google Shape;204;p26"/>
            <p:cNvSpPr/>
            <p:nvPr/>
          </p:nvSpPr>
          <p:spPr>
            <a:xfrm rot="10800000" flipH="1">
              <a:off x="6677300" y="3651554"/>
              <a:ext cx="2920739" cy="1246853"/>
            </a:xfrm>
            <a:custGeom>
              <a:avLst/>
              <a:gdLst/>
              <a:ahLst/>
              <a:cxnLst/>
              <a:rect l="l" t="t" r="r" b="b"/>
              <a:pathLst>
                <a:path w="68150" h="29093" fill="none" extrusionOk="0">
                  <a:moveTo>
                    <a:pt x="68149" y="29092"/>
                  </a:moveTo>
                  <a:lnTo>
                    <a:pt x="0" y="29092"/>
                  </a:lnTo>
                  <a:cubicBezTo>
                    <a:pt x="0" y="13020"/>
                    <a:pt x="15266" y="1"/>
                    <a:pt x="34084" y="1"/>
                  </a:cubicBezTo>
                  <a:cubicBezTo>
                    <a:pt x="52883" y="1"/>
                    <a:pt x="68149" y="13020"/>
                    <a:pt x="68149" y="2909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 rot="10800000" flipH="1">
              <a:off x="6338372" y="352067"/>
              <a:ext cx="2413777" cy="1344783"/>
            </a:xfrm>
            <a:custGeom>
              <a:avLst/>
              <a:gdLst/>
              <a:ahLst/>
              <a:cxnLst/>
              <a:rect l="l" t="t" r="r" b="b"/>
              <a:pathLst>
                <a:path w="56321" h="31378" fill="none" extrusionOk="0">
                  <a:moveTo>
                    <a:pt x="0" y="1"/>
                  </a:moveTo>
                  <a:lnTo>
                    <a:pt x="56321" y="1"/>
                  </a:lnTo>
                  <a:cubicBezTo>
                    <a:pt x="56321" y="17341"/>
                    <a:pt x="43705" y="31377"/>
                    <a:pt x="28170" y="31377"/>
                  </a:cubicBezTo>
                  <a:cubicBezTo>
                    <a:pt x="12616" y="31377"/>
                    <a:pt x="0" y="17341"/>
                    <a:pt x="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 rot="10800000" flipH="1">
              <a:off x="6912478" y="1880849"/>
              <a:ext cx="3277913" cy="1586713"/>
            </a:xfrm>
            <a:custGeom>
              <a:avLst/>
              <a:gdLst/>
              <a:ahLst/>
              <a:cxnLst/>
              <a:rect l="l" t="t" r="r" b="b"/>
              <a:pathLst>
                <a:path w="76484" h="37023" fill="none" extrusionOk="0">
                  <a:moveTo>
                    <a:pt x="72489" y="1"/>
                  </a:moveTo>
                  <a:cubicBezTo>
                    <a:pt x="75389" y="5972"/>
                    <a:pt x="76483" y="26922"/>
                    <a:pt x="63771" y="37023"/>
                  </a:cubicBezTo>
                  <a:lnTo>
                    <a:pt x="13673" y="37023"/>
                  </a:lnTo>
                  <a:cubicBezTo>
                    <a:pt x="4532" y="32875"/>
                    <a:pt x="0" y="13173"/>
                    <a:pt x="434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07" name="Google Shape;207;p26"/>
          <p:cNvCxnSpPr/>
          <p:nvPr/>
        </p:nvCxnSpPr>
        <p:spPr>
          <a:xfrm rot="-5400000">
            <a:off x="7389150" y="1754850"/>
            <a:ext cx="301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7"/>
          <p:cNvGrpSpPr/>
          <p:nvPr/>
        </p:nvGrpSpPr>
        <p:grpSpPr>
          <a:xfrm rot="5400000">
            <a:off x="-42748" y="-1714997"/>
            <a:ext cx="3138193" cy="3999782"/>
            <a:chOff x="658327" y="477161"/>
            <a:chExt cx="3567344" cy="4546757"/>
          </a:xfrm>
        </p:grpSpPr>
        <p:sp>
          <p:nvSpPr>
            <p:cNvPr id="210" name="Google Shape;210;p27"/>
            <p:cNvSpPr/>
            <p:nvPr/>
          </p:nvSpPr>
          <p:spPr>
            <a:xfrm>
              <a:off x="831982" y="477161"/>
              <a:ext cx="2919841" cy="1246801"/>
            </a:xfrm>
            <a:custGeom>
              <a:avLst/>
              <a:gdLst/>
              <a:ahLst/>
              <a:cxnLst/>
              <a:rect l="l" t="t" r="r" b="b"/>
              <a:pathLst>
                <a:path w="62207" h="26563" fill="none" extrusionOk="0">
                  <a:moveTo>
                    <a:pt x="62206" y="26562"/>
                  </a:moveTo>
                  <a:lnTo>
                    <a:pt x="1" y="26562"/>
                  </a:lnTo>
                  <a:cubicBezTo>
                    <a:pt x="1" y="11888"/>
                    <a:pt x="13922" y="0"/>
                    <a:pt x="31104" y="0"/>
                  </a:cubicBezTo>
                  <a:cubicBezTo>
                    <a:pt x="48286" y="0"/>
                    <a:pt x="62206" y="11888"/>
                    <a:pt x="62206" y="2656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658327" y="3679159"/>
              <a:ext cx="2413714" cy="1344759"/>
            </a:xfrm>
            <a:custGeom>
              <a:avLst/>
              <a:gdLst/>
              <a:ahLst/>
              <a:cxnLst/>
              <a:rect l="l" t="t" r="r" b="b"/>
              <a:pathLst>
                <a:path w="51424" h="28650" fill="none" extrusionOk="0">
                  <a:moveTo>
                    <a:pt x="0" y="1"/>
                  </a:moveTo>
                  <a:lnTo>
                    <a:pt x="51424" y="1"/>
                  </a:lnTo>
                  <a:cubicBezTo>
                    <a:pt x="51424" y="15815"/>
                    <a:pt x="39922" y="28649"/>
                    <a:pt x="25721" y="28649"/>
                  </a:cubicBezTo>
                  <a:cubicBezTo>
                    <a:pt x="11519" y="28649"/>
                    <a:pt x="0" y="15815"/>
                    <a:pt x="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947884" y="1908224"/>
              <a:ext cx="3277786" cy="1586675"/>
            </a:xfrm>
            <a:custGeom>
              <a:avLst/>
              <a:gdLst/>
              <a:ahLst/>
              <a:cxnLst/>
              <a:rect l="l" t="t" r="r" b="b"/>
              <a:pathLst>
                <a:path w="69833" h="33804" fill="none" extrusionOk="0">
                  <a:moveTo>
                    <a:pt x="66186" y="1"/>
                  </a:moveTo>
                  <a:cubicBezTo>
                    <a:pt x="68833" y="5453"/>
                    <a:pt x="69833" y="24599"/>
                    <a:pt x="58226" y="33804"/>
                  </a:cubicBezTo>
                  <a:lnTo>
                    <a:pt x="12483" y="33804"/>
                  </a:lnTo>
                  <a:cubicBezTo>
                    <a:pt x="4138" y="30017"/>
                    <a:pt x="0" y="12028"/>
                    <a:pt x="396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3" name="Google Shape;213;p27"/>
          <p:cNvCxnSpPr/>
          <p:nvPr/>
        </p:nvCxnSpPr>
        <p:spPr>
          <a:xfrm>
            <a:off x="5879400" y="4914900"/>
            <a:ext cx="301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7"/>
          <p:cNvCxnSpPr/>
          <p:nvPr/>
        </p:nvCxnSpPr>
        <p:spPr>
          <a:xfrm>
            <a:off x="8108450" y="-535950"/>
            <a:ext cx="0" cy="1562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71" r:id="rId4"/>
    <p:sldLayoutId id="2147483672" r:id="rId5"/>
    <p:sldLayoutId id="214748367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What causes Alzheimer's Disease?">
            <a:extLst>
              <a:ext uri="{FF2B5EF4-FFF2-40B4-BE49-F238E27FC236}">
                <a16:creationId xmlns:a16="http://schemas.microsoft.com/office/drawing/2014/main" id="{7B154A5B-07FC-E527-724A-13D369C68E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2" r="2166"/>
          <a:stretch/>
        </p:blipFill>
        <p:spPr bwMode="auto">
          <a:xfrm>
            <a:off x="6026727" y="924247"/>
            <a:ext cx="2785946" cy="349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مجموعة 4">
            <a:extLst>
              <a:ext uri="{FF2B5EF4-FFF2-40B4-BE49-F238E27FC236}">
                <a16:creationId xmlns:a16="http://schemas.microsoft.com/office/drawing/2014/main" id="{30333ACB-947D-35BF-8748-CEFC854866CE}"/>
              </a:ext>
            </a:extLst>
          </p:cNvPr>
          <p:cNvGrpSpPr/>
          <p:nvPr/>
        </p:nvGrpSpPr>
        <p:grpSpPr>
          <a:xfrm>
            <a:off x="5644288" y="710964"/>
            <a:ext cx="3238476" cy="3801226"/>
            <a:chOff x="4760400" y="57150"/>
            <a:chExt cx="4213441" cy="5143543"/>
          </a:xfrm>
        </p:grpSpPr>
        <p:sp>
          <p:nvSpPr>
            <p:cNvPr id="224" name="Google Shape;224;p30"/>
            <p:cNvSpPr/>
            <p:nvPr/>
          </p:nvSpPr>
          <p:spPr>
            <a:xfrm>
              <a:off x="4760400" y="57150"/>
              <a:ext cx="4122249" cy="5143543"/>
            </a:xfrm>
            <a:custGeom>
              <a:avLst/>
              <a:gdLst/>
              <a:ahLst/>
              <a:cxnLst/>
              <a:rect l="l" t="t" r="r" b="b"/>
              <a:pathLst>
                <a:path w="96185" h="120015" extrusionOk="0">
                  <a:moveTo>
                    <a:pt x="40268" y="7797"/>
                  </a:moveTo>
                  <a:cubicBezTo>
                    <a:pt x="59086" y="7797"/>
                    <a:pt x="74352" y="20816"/>
                    <a:pt x="74352" y="36888"/>
                  </a:cubicBezTo>
                  <a:lnTo>
                    <a:pt x="6203" y="36888"/>
                  </a:lnTo>
                  <a:cubicBezTo>
                    <a:pt x="6203" y="20816"/>
                    <a:pt x="21469" y="7797"/>
                    <a:pt x="40268" y="7797"/>
                  </a:cubicBezTo>
                  <a:close/>
                  <a:moveTo>
                    <a:pt x="89733" y="41190"/>
                  </a:moveTo>
                  <a:cubicBezTo>
                    <a:pt x="92632" y="47161"/>
                    <a:pt x="93727" y="68111"/>
                    <a:pt x="81034" y="78212"/>
                  </a:cubicBezTo>
                  <a:lnTo>
                    <a:pt x="30935" y="78212"/>
                  </a:lnTo>
                  <a:cubicBezTo>
                    <a:pt x="21776" y="74064"/>
                    <a:pt x="17244" y="54362"/>
                    <a:pt x="21603" y="41190"/>
                  </a:cubicBezTo>
                  <a:close/>
                  <a:moveTo>
                    <a:pt x="83934" y="82513"/>
                  </a:moveTo>
                  <a:cubicBezTo>
                    <a:pt x="83934" y="99853"/>
                    <a:pt x="71318" y="113889"/>
                    <a:pt x="55764" y="113889"/>
                  </a:cubicBezTo>
                  <a:cubicBezTo>
                    <a:pt x="40229" y="113889"/>
                    <a:pt x="27613" y="99833"/>
                    <a:pt x="27613" y="82513"/>
                  </a:cubicBezTo>
                  <a:close/>
                  <a:moveTo>
                    <a:pt x="0" y="1"/>
                  </a:moveTo>
                  <a:lnTo>
                    <a:pt x="0" y="120015"/>
                  </a:lnTo>
                  <a:lnTo>
                    <a:pt x="96185" y="120015"/>
                  </a:lnTo>
                  <a:lnTo>
                    <a:pt x="961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5361061" y="244992"/>
              <a:ext cx="2920739" cy="1246853"/>
            </a:xfrm>
            <a:custGeom>
              <a:avLst/>
              <a:gdLst/>
              <a:ahLst/>
              <a:cxnLst/>
              <a:rect l="l" t="t" r="r" b="b"/>
              <a:pathLst>
                <a:path w="68150" h="29093" fill="none" extrusionOk="0">
                  <a:moveTo>
                    <a:pt x="68149" y="29092"/>
                  </a:moveTo>
                  <a:lnTo>
                    <a:pt x="0" y="29092"/>
                  </a:lnTo>
                  <a:cubicBezTo>
                    <a:pt x="0" y="13020"/>
                    <a:pt x="15266" y="1"/>
                    <a:pt x="34084" y="1"/>
                  </a:cubicBezTo>
                  <a:cubicBezTo>
                    <a:pt x="52883" y="1"/>
                    <a:pt x="68149" y="13020"/>
                    <a:pt x="68149" y="2909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5614472" y="3446544"/>
              <a:ext cx="2413777" cy="1344783"/>
            </a:xfrm>
            <a:custGeom>
              <a:avLst/>
              <a:gdLst/>
              <a:ahLst/>
              <a:cxnLst/>
              <a:rect l="l" t="t" r="r" b="b"/>
              <a:pathLst>
                <a:path w="56321" h="31378" fill="none" extrusionOk="0">
                  <a:moveTo>
                    <a:pt x="0" y="1"/>
                  </a:moveTo>
                  <a:lnTo>
                    <a:pt x="56321" y="1"/>
                  </a:lnTo>
                  <a:cubicBezTo>
                    <a:pt x="56321" y="17341"/>
                    <a:pt x="43705" y="31377"/>
                    <a:pt x="28170" y="31377"/>
                  </a:cubicBezTo>
                  <a:cubicBezTo>
                    <a:pt x="12616" y="31377"/>
                    <a:pt x="0" y="17341"/>
                    <a:pt x="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5695928" y="1675870"/>
              <a:ext cx="3277913" cy="1586713"/>
            </a:xfrm>
            <a:custGeom>
              <a:avLst/>
              <a:gdLst/>
              <a:ahLst/>
              <a:cxnLst/>
              <a:rect l="l" t="t" r="r" b="b"/>
              <a:pathLst>
                <a:path w="76484" h="37023" fill="none" extrusionOk="0">
                  <a:moveTo>
                    <a:pt x="72489" y="1"/>
                  </a:moveTo>
                  <a:cubicBezTo>
                    <a:pt x="75389" y="5972"/>
                    <a:pt x="76483" y="26922"/>
                    <a:pt x="63771" y="37023"/>
                  </a:cubicBezTo>
                  <a:lnTo>
                    <a:pt x="13673" y="37023"/>
                  </a:lnTo>
                  <a:cubicBezTo>
                    <a:pt x="4532" y="32875"/>
                    <a:pt x="0" y="13173"/>
                    <a:pt x="434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30"/>
          <p:cNvSpPr txBox="1">
            <a:spLocks noGrp="1"/>
          </p:cNvSpPr>
          <p:nvPr>
            <p:ph type="ctrTitle"/>
          </p:nvPr>
        </p:nvSpPr>
        <p:spPr>
          <a:xfrm>
            <a:off x="100590" y="1681831"/>
            <a:ext cx="6229734" cy="1591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Classification challenge on Alzheimer’s Disease using      </a:t>
            </a:r>
            <a:r>
              <a:rPr lang="en-US" sz="3600" dirty="0">
                <a:solidFill>
                  <a:schemeClr val="dk1"/>
                </a:solidFill>
              </a:rPr>
              <a:t>MRIs and Gene Expression Data</a:t>
            </a:r>
            <a:endParaRPr sz="3600" dirty="0">
              <a:solidFill>
                <a:schemeClr val="dk1"/>
              </a:solidFill>
            </a:endParaRPr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1"/>
          </p:nvPr>
        </p:nvSpPr>
        <p:spPr>
          <a:xfrm>
            <a:off x="-594013" y="4176055"/>
            <a:ext cx="5390100" cy="6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Students: Hsham Ngim</a:t>
            </a:r>
            <a:endParaRPr dirty="0"/>
          </a:p>
        </p:txBody>
      </p:sp>
      <p:sp>
        <p:nvSpPr>
          <p:cNvPr id="230" name="Google Shape;230;p30"/>
          <p:cNvSpPr/>
          <p:nvPr/>
        </p:nvSpPr>
        <p:spPr>
          <a:xfrm>
            <a:off x="-1082176" y="219862"/>
            <a:ext cx="783000" cy="78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1" name="Google Shape;231;p30"/>
          <p:cNvSpPr/>
          <p:nvPr/>
        </p:nvSpPr>
        <p:spPr>
          <a:xfrm>
            <a:off x="-1082176" y="1186687"/>
            <a:ext cx="783000" cy="783000"/>
          </a:xfrm>
          <a:prstGeom prst="rect">
            <a:avLst/>
          </a:prstGeom>
          <a:solidFill>
            <a:srgbClr val="FF5B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0"/>
          <p:cNvSpPr/>
          <p:nvPr/>
        </p:nvSpPr>
        <p:spPr>
          <a:xfrm>
            <a:off x="-1082176" y="2153512"/>
            <a:ext cx="783000" cy="783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0" name="Picture 6" descr="MAIA | Erasmus Mundus Joint Master Degree in MedicAl Imaging and  Applications">
            <a:extLst>
              <a:ext uri="{FF2B5EF4-FFF2-40B4-BE49-F238E27FC236}">
                <a16:creationId xmlns:a16="http://schemas.microsoft.com/office/drawing/2014/main" id="{9EF8A3B4-2B81-6BAE-674B-15CFB55AD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79" y="350345"/>
            <a:ext cx="2003439" cy="72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0"/>
          <p:cNvSpPr txBox="1">
            <a:spLocks noGrp="1"/>
          </p:cNvSpPr>
          <p:nvPr>
            <p:ph type="title"/>
          </p:nvPr>
        </p:nvSpPr>
        <p:spPr>
          <a:xfrm>
            <a:off x="149330" y="445582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" name="Google Shape;280;p34">
            <a:extLst>
              <a:ext uri="{FF2B5EF4-FFF2-40B4-BE49-F238E27FC236}">
                <a16:creationId xmlns:a16="http://schemas.microsoft.com/office/drawing/2014/main" id="{0BE19ADF-4ABB-E7B6-000D-2DE81A66A693}"/>
              </a:ext>
            </a:extLst>
          </p:cNvPr>
          <p:cNvSpPr txBox="1">
            <a:spLocks/>
          </p:cNvSpPr>
          <p:nvPr/>
        </p:nvSpPr>
        <p:spPr>
          <a:xfrm>
            <a:off x="113827" y="938188"/>
            <a:ext cx="6412907" cy="3517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FF0000"/>
                </a:solidFill>
                <a:latin typeface="NimbusRomNo9L-Regu"/>
              </a:rPr>
              <a:t>Alzheimer's Disease (AD) </a:t>
            </a:r>
            <a:r>
              <a:rPr lang="en-US" sz="1800" dirty="0">
                <a:latin typeface="NimbusRomNo9L-Regu"/>
              </a:rPr>
              <a:t>is a prevalent neurodegenerative disorder that requires early diagnosis for effective treatment.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FF0000"/>
                </a:solidFill>
                <a:latin typeface="NimbusRomNo9L-Regu"/>
              </a:rPr>
              <a:t>Objective: </a:t>
            </a:r>
            <a:r>
              <a:rPr lang="en-US" sz="1800" dirty="0">
                <a:latin typeface="NimbusRomNo9L-Regu"/>
              </a:rPr>
              <a:t>The goal of this project is to develop a classification model using MRIs and gene expression data to aid in the early detection of AD.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FF0000"/>
                </a:solidFill>
                <a:latin typeface="NimbusRomNo9L-Regu"/>
              </a:rPr>
              <a:t>Dataset: </a:t>
            </a:r>
            <a:r>
              <a:rPr lang="en-US" sz="1800" dirty="0">
                <a:latin typeface="NimbusRomNo9L-Regu"/>
              </a:rPr>
              <a:t>The project utilizes a dataset comprising MRIs and gene expression data from AD patients and healthy individuals.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FF0000"/>
                </a:solidFill>
                <a:latin typeface="NimbusRomNo9L-Regu"/>
              </a:rPr>
              <a:t>Significance: </a:t>
            </a:r>
            <a:r>
              <a:rPr lang="en-US" sz="1800" dirty="0">
                <a:latin typeface="NimbusRomNo9L-Regu"/>
              </a:rPr>
              <a:t>Early diagnosis of AD can significantly improve patient outcomes, and machine learning techniques can assist in accurate classification.</a:t>
            </a:r>
          </a:p>
        </p:txBody>
      </p:sp>
      <p:grpSp>
        <p:nvGrpSpPr>
          <p:cNvPr id="3" name="Google Shape;667;p50">
            <a:extLst>
              <a:ext uri="{FF2B5EF4-FFF2-40B4-BE49-F238E27FC236}">
                <a16:creationId xmlns:a16="http://schemas.microsoft.com/office/drawing/2014/main" id="{64D4AEC3-7AF5-7B0B-7ACF-2F76BA4C413B}"/>
              </a:ext>
            </a:extLst>
          </p:cNvPr>
          <p:cNvGrpSpPr/>
          <p:nvPr/>
        </p:nvGrpSpPr>
        <p:grpSpPr>
          <a:xfrm>
            <a:off x="6309360" y="1803862"/>
            <a:ext cx="2747239" cy="1423963"/>
            <a:chOff x="2654821" y="2311071"/>
            <a:chExt cx="2279714" cy="1262120"/>
          </a:xfrm>
        </p:grpSpPr>
        <p:grpSp>
          <p:nvGrpSpPr>
            <p:cNvPr id="4" name="Google Shape;668;p50">
              <a:extLst>
                <a:ext uri="{FF2B5EF4-FFF2-40B4-BE49-F238E27FC236}">
                  <a16:creationId xmlns:a16="http://schemas.microsoft.com/office/drawing/2014/main" id="{4088361B-01A7-F076-0594-65096EB392FF}"/>
                </a:ext>
              </a:extLst>
            </p:cNvPr>
            <p:cNvGrpSpPr/>
            <p:nvPr/>
          </p:nvGrpSpPr>
          <p:grpSpPr>
            <a:xfrm>
              <a:off x="4034269" y="2840745"/>
              <a:ext cx="40212" cy="36437"/>
              <a:chOff x="4293400" y="2574725"/>
              <a:chExt cx="84425" cy="80100"/>
            </a:xfrm>
          </p:grpSpPr>
          <p:sp>
            <p:nvSpPr>
              <p:cNvPr id="1232" name="Google Shape;669;p50">
                <a:extLst>
                  <a:ext uri="{FF2B5EF4-FFF2-40B4-BE49-F238E27FC236}">
                    <a16:creationId xmlns:a16="http://schemas.microsoft.com/office/drawing/2014/main" id="{BAFB1B0F-F055-5E79-A296-D3E0E0CC17D7}"/>
                  </a:ext>
                </a:extLst>
              </p:cNvPr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1233" name="Google Shape;670;p50">
                <a:extLst>
                  <a:ext uri="{FF2B5EF4-FFF2-40B4-BE49-F238E27FC236}">
                    <a16:creationId xmlns:a16="http://schemas.microsoft.com/office/drawing/2014/main" id="{B3530DC8-53C1-DD52-7A03-5F3B7ADDB95A}"/>
                  </a:ext>
                </a:extLst>
              </p:cNvPr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671;p50">
              <a:extLst>
                <a:ext uri="{FF2B5EF4-FFF2-40B4-BE49-F238E27FC236}">
                  <a16:creationId xmlns:a16="http://schemas.microsoft.com/office/drawing/2014/main" id="{BE8E2D26-6A41-76F8-DB49-728F8984A05A}"/>
                </a:ext>
              </a:extLst>
            </p:cNvPr>
            <p:cNvGrpSpPr/>
            <p:nvPr/>
          </p:nvGrpSpPr>
          <p:grpSpPr>
            <a:xfrm>
              <a:off x="3891891" y="2334874"/>
              <a:ext cx="897155" cy="584039"/>
              <a:chOff x="3994466" y="1462675"/>
              <a:chExt cx="1883593" cy="1283883"/>
            </a:xfrm>
          </p:grpSpPr>
          <p:sp>
            <p:nvSpPr>
              <p:cNvPr id="1225" name="Google Shape;672;p50">
                <a:extLst>
                  <a:ext uri="{FF2B5EF4-FFF2-40B4-BE49-F238E27FC236}">
                    <a16:creationId xmlns:a16="http://schemas.microsoft.com/office/drawing/2014/main" id="{99571420-D787-1889-8BAF-73AED11AB33C}"/>
                  </a:ext>
                </a:extLst>
              </p:cNvPr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grpSp>
            <p:nvGrpSpPr>
              <p:cNvPr id="1226" name="Google Shape;673;p50">
                <a:extLst>
                  <a:ext uri="{FF2B5EF4-FFF2-40B4-BE49-F238E27FC236}">
                    <a16:creationId xmlns:a16="http://schemas.microsoft.com/office/drawing/2014/main" id="{235FDA76-11D6-008D-9C59-78DD8B58D508}"/>
                  </a:ext>
                </a:extLst>
              </p:cNvPr>
              <p:cNvGrpSpPr/>
              <p:nvPr/>
            </p:nvGrpSpPr>
            <p:grpSpPr>
              <a:xfrm>
                <a:off x="3994466" y="1462675"/>
                <a:ext cx="1883593" cy="1283883"/>
                <a:chOff x="3994466" y="1462675"/>
                <a:chExt cx="1883593" cy="1283883"/>
              </a:xfrm>
            </p:grpSpPr>
            <p:sp>
              <p:nvSpPr>
                <p:cNvPr id="1227" name="Google Shape;675;p50">
                  <a:extLst>
                    <a:ext uri="{FF2B5EF4-FFF2-40B4-BE49-F238E27FC236}">
                      <a16:creationId xmlns:a16="http://schemas.microsoft.com/office/drawing/2014/main" id="{B9B81268-0264-8FB3-5E11-8A77ACB84651}"/>
                    </a:ext>
                  </a:extLst>
                </p:cNvPr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8" name="Google Shape;676;p50">
                  <a:extLst>
                    <a:ext uri="{FF2B5EF4-FFF2-40B4-BE49-F238E27FC236}">
                      <a16:creationId xmlns:a16="http://schemas.microsoft.com/office/drawing/2014/main" id="{AEDD5CF3-9186-5BEA-0091-FB31E93A02EA}"/>
                    </a:ext>
                  </a:extLst>
                </p:cNvPr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9" name="Google Shape;677;p50">
                  <a:extLst>
                    <a:ext uri="{FF2B5EF4-FFF2-40B4-BE49-F238E27FC236}">
                      <a16:creationId xmlns:a16="http://schemas.microsoft.com/office/drawing/2014/main" id="{72ECED29-550B-7021-9F71-2F9E304B9A72}"/>
                    </a:ext>
                  </a:extLst>
                </p:cNvPr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0" name="Google Shape;679;p50">
                  <a:extLst>
                    <a:ext uri="{FF2B5EF4-FFF2-40B4-BE49-F238E27FC236}">
                      <a16:creationId xmlns:a16="http://schemas.microsoft.com/office/drawing/2014/main" id="{EB1EAA60-9538-119B-92F9-3A085E1034A9}"/>
                    </a:ext>
                  </a:extLst>
                </p:cNvPr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1" name="Google Shape;678;p50">
                  <a:extLst>
                    <a:ext uri="{FF2B5EF4-FFF2-40B4-BE49-F238E27FC236}">
                      <a16:creationId xmlns:a16="http://schemas.microsoft.com/office/drawing/2014/main" id="{1370090B-E1CC-66EA-80E8-E512CED98CF0}"/>
                    </a:ext>
                  </a:extLst>
                </p:cNvPr>
                <p:cNvSpPr/>
                <p:nvPr/>
              </p:nvSpPr>
              <p:spPr>
                <a:xfrm>
                  <a:off x="3994466" y="1589759"/>
                  <a:ext cx="1883593" cy="1156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A6CBC2"/>
                    </a:solidFill>
                  </a:endParaRPr>
                </a:p>
              </p:txBody>
            </p:sp>
          </p:grpSp>
        </p:grpSp>
        <p:grpSp>
          <p:nvGrpSpPr>
            <p:cNvPr id="6" name="Google Shape;680;p50">
              <a:extLst>
                <a:ext uri="{FF2B5EF4-FFF2-40B4-BE49-F238E27FC236}">
                  <a16:creationId xmlns:a16="http://schemas.microsoft.com/office/drawing/2014/main" id="{B714505D-603B-49C2-21F0-AE2625EE97F1}"/>
                </a:ext>
              </a:extLst>
            </p:cNvPr>
            <p:cNvGrpSpPr/>
            <p:nvPr/>
          </p:nvGrpSpPr>
          <p:grpSpPr>
            <a:xfrm>
              <a:off x="3875768" y="2846704"/>
              <a:ext cx="44796" cy="47366"/>
              <a:chOff x="3960625" y="2587825"/>
              <a:chExt cx="94050" cy="104125"/>
            </a:xfrm>
          </p:grpSpPr>
          <p:sp>
            <p:nvSpPr>
              <p:cNvPr id="1223" name="Google Shape;681;p50">
                <a:extLst>
                  <a:ext uri="{FF2B5EF4-FFF2-40B4-BE49-F238E27FC236}">
                    <a16:creationId xmlns:a16="http://schemas.microsoft.com/office/drawing/2014/main" id="{E0C2D5BE-B3F1-5A04-DA40-83CAE1EBBF21}"/>
                  </a:ext>
                </a:extLst>
              </p:cNvPr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1224" name="Google Shape;682;p50">
                <a:extLst>
                  <a:ext uri="{FF2B5EF4-FFF2-40B4-BE49-F238E27FC236}">
                    <a16:creationId xmlns:a16="http://schemas.microsoft.com/office/drawing/2014/main" id="{9EC67C09-0997-9F5C-BFF0-5C35D5AD0054}"/>
                  </a:ext>
                </a:extLst>
              </p:cNvPr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rgbClr val="FF5B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683;p50">
              <a:extLst>
                <a:ext uri="{FF2B5EF4-FFF2-40B4-BE49-F238E27FC236}">
                  <a16:creationId xmlns:a16="http://schemas.microsoft.com/office/drawing/2014/main" id="{AF16276B-CF3A-7B70-C6C7-5DEDE8A4093A}"/>
                </a:ext>
              </a:extLst>
            </p:cNvPr>
            <p:cNvGrpSpPr/>
            <p:nvPr/>
          </p:nvGrpSpPr>
          <p:grpSpPr>
            <a:xfrm>
              <a:off x="3782759" y="2807162"/>
              <a:ext cx="82686" cy="85487"/>
              <a:chOff x="3765350" y="2500900"/>
              <a:chExt cx="173600" cy="187925"/>
            </a:xfrm>
          </p:grpSpPr>
          <p:sp>
            <p:nvSpPr>
              <p:cNvPr id="1216" name="Google Shape;684;p50">
                <a:extLst>
                  <a:ext uri="{FF2B5EF4-FFF2-40B4-BE49-F238E27FC236}">
                    <a16:creationId xmlns:a16="http://schemas.microsoft.com/office/drawing/2014/main" id="{A127D6B7-533A-C4CC-E647-AAFA71154BCB}"/>
                  </a:ext>
                </a:extLst>
              </p:cNvPr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1217" name="Google Shape;685;p50">
                <a:extLst>
                  <a:ext uri="{FF2B5EF4-FFF2-40B4-BE49-F238E27FC236}">
                    <a16:creationId xmlns:a16="http://schemas.microsoft.com/office/drawing/2014/main" id="{A1279251-3A52-B1F2-20C2-DC05B7A63CD0}"/>
                  </a:ext>
                </a:extLst>
              </p:cNvPr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686;p50">
                <a:extLst>
                  <a:ext uri="{FF2B5EF4-FFF2-40B4-BE49-F238E27FC236}">
                    <a16:creationId xmlns:a16="http://schemas.microsoft.com/office/drawing/2014/main" id="{3D3A148B-BAB1-95BF-590F-E7D9CAAF0ABB}"/>
                  </a:ext>
                </a:extLst>
              </p:cNvPr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rgbClr val="FF5B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687;p50">
                <a:extLst>
                  <a:ext uri="{FF2B5EF4-FFF2-40B4-BE49-F238E27FC236}">
                    <a16:creationId xmlns:a16="http://schemas.microsoft.com/office/drawing/2014/main" id="{B2D01C61-EEE1-E7BF-348D-73797B78B8B5}"/>
                  </a:ext>
                </a:extLst>
              </p:cNvPr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688;p50">
                <a:extLst>
                  <a:ext uri="{FF2B5EF4-FFF2-40B4-BE49-F238E27FC236}">
                    <a16:creationId xmlns:a16="http://schemas.microsoft.com/office/drawing/2014/main" id="{2D0EFD35-1A4C-8742-8CDC-FA39B98316F4}"/>
                  </a:ext>
                </a:extLst>
              </p:cNvPr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689;p50">
                <a:extLst>
                  <a:ext uri="{FF2B5EF4-FFF2-40B4-BE49-F238E27FC236}">
                    <a16:creationId xmlns:a16="http://schemas.microsoft.com/office/drawing/2014/main" id="{35ED53C7-566A-5CDB-BCD1-F766A5B2765B}"/>
                  </a:ext>
                </a:extLst>
              </p:cNvPr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689;p50">
                <a:extLst>
                  <a:ext uri="{FF2B5EF4-FFF2-40B4-BE49-F238E27FC236}">
                    <a16:creationId xmlns:a16="http://schemas.microsoft.com/office/drawing/2014/main" id="{37D3B65A-67D2-C133-A8AB-4DDA9F3B7304}"/>
                  </a:ext>
                </a:extLst>
              </p:cNvPr>
              <p:cNvSpPr/>
              <p:nvPr/>
            </p:nvSpPr>
            <p:spPr>
              <a:xfrm>
                <a:off x="3774038" y="250550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rgbClr val="FF5B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690;p50">
              <a:extLst>
                <a:ext uri="{FF2B5EF4-FFF2-40B4-BE49-F238E27FC236}">
                  <a16:creationId xmlns:a16="http://schemas.microsoft.com/office/drawing/2014/main" id="{9C3ECA03-E861-F0A4-EB02-08DF15D6DDAB}"/>
                </a:ext>
              </a:extLst>
            </p:cNvPr>
            <p:cNvGrpSpPr/>
            <p:nvPr/>
          </p:nvGrpSpPr>
          <p:grpSpPr>
            <a:xfrm>
              <a:off x="3775674" y="2798496"/>
              <a:ext cx="40545" cy="23564"/>
              <a:chOff x="3750475" y="2481850"/>
              <a:chExt cx="85125" cy="51800"/>
            </a:xfrm>
          </p:grpSpPr>
          <p:sp>
            <p:nvSpPr>
              <p:cNvPr id="1214" name="Google Shape;691;p50">
                <a:extLst>
                  <a:ext uri="{FF2B5EF4-FFF2-40B4-BE49-F238E27FC236}">
                    <a16:creationId xmlns:a16="http://schemas.microsoft.com/office/drawing/2014/main" id="{9BA31557-728F-B373-5509-9E038CF1DEAC}"/>
                  </a:ext>
                </a:extLst>
              </p:cNvPr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692;p50">
                <a:extLst>
                  <a:ext uri="{FF2B5EF4-FFF2-40B4-BE49-F238E27FC236}">
                    <a16:creationId xmlns:a16="http://schemas.microsoft.com/office/drawing/2014/main" id="{2AD5CC4E-D1BC-8239-1CDC-3B2EAA7EC265}"/>
                  </a:ext>
                </a:extLst>
              </p:cNvPr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rgbClr val="FF5B5B"/>
              </a:solidFill>
              <a:ln>
                <a:noFill/>
              </a:ln>
            </p:spPr>
          </p:sp>
        </p:grpSp>
        <p:grpSp>
          <p:nvGrpSpPr>
            <p:cNvPr id="9" name="Google Shape;693;p50">
              <a:extLst>
                <a:ext uri="{FF2B5EF4-FFF2-40B4-BE49-F238E27FC236}">
                  <a16:creationId xmlns:a16="http://schemas.microsoft.com/office/drawing/2014/main" id="{1BC26220-E8FE-1DE8-550F-9F1247CFB68D}"/>
                </a:ext>
              </a:extLst>
            </p:cNvPr>
            <p:cNvGrpSpPr/>
            <p:nvPr/>
          </p:nvGrpSpPr>
          <p:grpSpPr>
            <a:xfrm>
              <a:off x="3716634" y="2775949"/>
              <a:ext cx="82274" cy="76990"/>
              <a:chOff x="3626538" y="2432279"/>
              <a:chExt cx="172737" cy="169246"/>
            </a:xfrm>
          </p:grpSpPr>
          <p:sp>
            <p:nvSpPr>
              <p:cNvPr id="1210" name="Google Shape;694;p50">
                <a:extLst>
                  <a:ext uri="{FF2B5EF4-FFF2-40B4-BE49-F238E27FC236}">
                    <a16:creationId xmlns:a16="http://schemas.microsoft.com/office/drawing/2014/main" id="{EB617124-2DFC-44E4-4A93-7E0475553275}"/>
                  </a:ext>
                </a:extLst>
              </p:cNvPr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695;p50">
                <a:extLst>
                  <a:ext uri="{FF2B5EF4-FFF2-40B4-BE49-F238E27FC236}">
                    <a16:creationId xmlns:a16="http://schemas.microsoft.com/office/drawing/2014/main" id="{56532D22-0762-32AD-E5A7-9FCB52B8C6D2}"/>
                  </a:ext>
                </a:extLst>
              </p:cNvPr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1212" name="Google Shape;696;p50">
                <a:extLst>
                  <a:ext uri="{FF2B5EF4-FFF2-40B4-BE49-F238E27FC236}">
                    <a16:creationId xmlns:a16="http://schemas.microsoft.com/office/drawing/2014/main" id="{20EC0D50-4B57-8469-B205-90BCF4DD3D51}"/>
                  </a:ext>
                </a:extLst>
              </p:cNvPr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1213" name="Google Shape;694;p50">
                <a:extLst>
                  <a:ext uri="{FF2B5EF4-FFF2-40B4-BE49-F238E27FC236}">
                    <a16:creationId xmlns:a16="http://schemas.microsoft.com/office/drawing/2014/main" id="{A06DA3A6-236B-F91C-073B-38A952BA5C44}"/>
                  </a:ext>
                </a:extLst>
              </p:cNvPr>
              <p:cNvSpPr/>
              <p:nvPr/>
            </p:nvSpPr>
            <p:spPr>
              <a:xfrm>
                <a:off x="3626538" y="2432279"/>
                <a:ext cx="164801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rgbClr val="FF5B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697;p50">
              <a:extLst>
                <a:ext uri="{FF2B5EF4-FFF2-40B4-BE49-F238E27FC236}">
                  <a16:creationId xmlns:a16="http://schemas.microsoft.com/office/drawing/2014/main" id="{79EB1209-22F6-35BF-5C65-D0D9C2F7765E}"/>
                </a:ext>
              </a:extLst>
            </p:cNvPr>
            <p:cNvGrpSpPr/>
            <p:nvPr/>
          </p:nvGrpSpPr>
          <p:grpSpPr>
            <a:xfrm>
              <a:off x="3686830" y="2845623"/>
              <a:ext cx="28136" cy="45110"/>
              <a:chOff x="3564002" y="2585450"/>
              <a:chExt cx="59073" cy="99166"/>
            </a:xfrm>
          </p:grpSpPr>
          <p:sp>
            <p:nvSpPr>
              <p:cNvPr id="1207" name="Google Shape;698;p50">
                <a:extLst>
                  <a:ext uri="{FF2B5EF4-FFF2-40B4-BE49-F238E27FC236}">
                    <a16:creationId xmlns:a16="http://schemas.microsoft.com/office/drawing/2014/main" id="{FB7251B6-F5F4-071A-2275-CE3D4E2C9B9C}"/>
                  </a:ext>
                </a:extLst>
              </p:cNvPr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8" name="Google Shape;699;p50">
                <a:extLst>
                  <a:ext uri="{FF2B5EF4-FFF2-40B4-BE49-F238E27FC236}">
                    <a16:creationId xmlns:a16="http://schemas.microsoft.com/office/drawing/2014/main" id="{246E76BE-46E7-8C6A-B9E6-C29CF1B6A660}"/>
                  </a:ext>
                </a:extLst>
              </p:cNvPr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1209" name="Google Shape;698;p50">
                <a:extLst>
                  <a:ext uri="{FF2B5EF4-FFF2-40B4-BE49-F238E27FC236}">
                    <a16:creationId xmlns:a16="http://schemas.microsoft.com/office/drawing/2014/main" id="{16F4A0A8-52C2-3A29-9B79-E40C2CEC8E25}"/>
                  </a:ext>
                </a:extLst>
              </p:cNvPr>
              <p:cNvSpPr/>
              <p:nvPr/>
            </p:nvSpPr>
            <p:spPr>
              <a:xfrm rot="192277">
                <a:off x="3564526" y="2595144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rgbClr val="FF5B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700;p50">
              <a:extLst>
                <a:ext uri="{FF2B5EF4-FFF2-40B4-BE49-F238E27FC236}">
                  <a16:creationId xmlns:a16="http://schemas.microsoft.com/office/drawing/2014/main" id="{F60E6D43-F54E-FB76-270E-ED6723BC976A}"/>
                </a:ext>
              </a:extLst>
            </p:cNvPr>
            <p:cNvGrpSpPr/>
            <p:nvPr/>
          </p:nvGrpSpPr>
          <p:grpSpPr>
            <a:xfrm>
              <a:off x="3849896" y="2572249"/>
              <a:ext cx="71749" cy="118148"/>
              <a:chOff x="3906325" y="1984500"/>
              <a:chExt cx="150638" cy="259724"/>
            </a:xfrm>
          </p:grpSpPr>
          <p:sp>
            <p:nvSpPr>
              <p:cNvPr id="1205" name="Google Shape;701;p50">
                <a:extLst>
                  <a:ext uri="{FF2B5EF4-FFF2-40B4-BE49-F238E27FC236}">
                    <a16:creationId xmlns:a16="http://schemas.microsoft.com/office/drawing/2014/main" id="{6A94E08F-FCFA-6943-6E15-13CF92BDF00A}"/>
                  </a:ext>
                </a:extLst>
              </p:cNvPr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1206" name="Google Shape;702;p50">
                <a:extLst>
                  <a:ext uri="{FF2B5EF4-FFF2-40B4-BE49-F238E27FC236}">
                    <a16:creationId xmlns:a16="http://schemas.microsoft.com/office/drawing/2014/main" id="{00A150DA-BE1E-850C-A79F-842505CADEF0}"/>
                  </a:ext>
                </a:extLst>
              </p:cNvPr>
              <p:cNvSpPr/>
              <p:nvPr/>
            </p:nvSpPr>
            <p:spPr>
              <a:xfrm>
                <a:off x="3914138" y="1986850"/>
                <a:ext cx="142825" cy="257374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rgbClr val="FF5B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2" name="Google Shape;703;p50">
              <a:extLst>
                <a:ext uri="{FF2B5EF4-FFF2-40B4-BE49-F238E27FC236}">
                  <a16:creationId xmlns:a16="http://schemas.microsoft.com/office/drawing/2014/main" id="{F52AEE61-1714-4582-B532-5877AC249E1B}"/>
                </a:ext>
              </a:extLst>
            </p:cNvPr>
            <p:cNvGrpSpPr/>
            <p:nvPr/>
          </p:nvGrpSpPr>
          <p:grpSpPr>
            <a:xfrm>
              <a:off x="2654821" y="2414346"/>
              <a:ext cx="667570" cy="555911"/>
              <a:chOff x="1397225" y="1637375"/>
              <a:chExt cx="1401575" cy="1222050"/>
            </a:xfrm>
          </p:grpSpPr>
          <p:sp>
            <p:nvSpPr>
              <p:cNvPr id="1203" name="Google Shape;704;p50">
                <a:extLst>
                  <a:ext uri="{FF2B5EF4-FFF2-40B4-BE49-F238E27FC236}">
                    <a16:creationId xmlns:a16="http://schemas.microsoft.com/office/drawing/2014/main" id="{80AE02F5-DAC6-6A76-EBBF-CAB32D8D036B}"/>
                  </a:ext>
                </a:extLst>
              </p:cNvPr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1204" name="Google Shape;706;p50">
                <a:extLst>
                  <a:ext uri="{FF2B5EF4-FFF2-40B4-BE49-F238E27FC236}">
                    <a16:creationId xmlns:a16="http://schemas.microsoft.com/office/drawing/2014/main" id="{46016650-1C48-77E0-E4C7-DD6D0ECEAE7C}"/>
                  </a:ext>
                </a:extLst>
              </p:cNvPr>
              <p:cNvSpPr/>
              <p:nvPr/>
            </p:nvSpPr>
            <p:spPr>
              <a:xfrm>
                <a:off x="1397225" y="1637375"/>
                <a:ext cx="692600" cy="594251"/>
              </a:xfrm>
              <a:custGeom>
                <a:avLst/>
                <a:gdLst/>
                <a:ahLst/>
                <a:cxnLst/>
                <a:rect l="l" t="t" r="r" b="b"/>
                <a:pathLst>
                  <a:path w="27704" h="23770" extrusionOk="0">
                    <a:moveTo>
                      <a:pt x="14864" y="15547"/>
                    </a:moveTo>
                    <a:lnTo>
                      <a:pt x="14836" y="15589"/>
                    </a:lnTo>
                    <a:lnTo>
                      <a:pt x="14836" y="15568"/>
                    </a:lnTo>
                    <a:lnTo>
                      <a:pt x="14864" y="15547"/>
                    </a:lnTo>
                    <a:close/>
                    <a:moveTo>
                      <a:pt x="19460" y="16760"/>
                    </a:moveTo>
                    <a:lnTo>
                      <a:pt x="19523" y="16823"/>
                    </a:lnTo>
                    <a:lnTo>
                      <a:pt x="19460" y="16844"/>
                    </a:lnTo>
                    <a:lnTo>
                      <a:pt x="19460" y="16760"/>
                    </a:lnTo>
                    <a:close/>
                    <a:moveTo>
                      <a:pt x="23686" y="18497"/>
                    </a:moveTo>
                    <a:lnTo>
                      <a:pt x="23624" y="18644"/>
                    </a:lnTo>
                    <a:lnTo>
                      <a:pt x="23561" y="18853"/>
                    </a:lnTo>
                    <a:lnTo>
                      <a:pt x="23582" y="19020"/>
                    </a:lnTo>
                    <a:lnTo>
                      <a:pt x="23477" y="19229"/>
                    </a:lnTo>
                    <a:lnTo>
                      <a:pt x="23477" y="19355"/>
                    </a:lnTo>
                    <a:lnTo>
                      <a:pt x="23519" y="19439"/>
                    </a:lnTo>
                    <a:lnTo>
                      <a:pt x="23393" y="19355"/>
                    </a:lnTo>
                    <a:lnTo>
                      <a:pt x="23393" y="19543"/>
                    </a:lnTo>
                    <a:lnTo>
                      <a:pt x="23393" y="19564"/>
                    </a:lnTo>
                    <a:cubicBezTo>
                      <a:pt x="23352" y="19648"/>
                      <a:pt x="23310" y="19753"/>
                      <a:pt x="23310" y="19836"/>
                    </a:cubicBezTo>
                    <a:lnTo>
                      <a:pt x="23310" y="19962"/>
                    </a:lnTo>
                    <a:lnTo>
                      <a:pt x="23289" y="19941"/>
                    </a:lnTo>
                    <a:lnTo>
                      <a:pt x="23289" y="19836"/>
                    </a:lnTo>
                    <a:lnTo>
                      <a:pt x="23258" y="19791"/>
                    </a:lnTo>
                    <a:lnTo>
                      <a:pt x="23268" y="19773"/>
                    </a:lnTo>
                    <a:lnTo>
                      <a:pt x="23268" y="19627"/>
                    </a:lnTo>
                    <a:lnTo>
                      <a:pt x="23331" y="19543"/>
                    </a:lnTo>
                    <a:lnTo>
                      <a:pt x="23352" y="19250"/>
                    </a:lnTo>
                    <a:lnTo>
                      <a:pt x="23435" y="19020"/>
                    </a:lnTo>
                    <a:lnTo>
                      <a:pt x="23435" y="18790"/>
                    </a:lnTo>
                    <a:lnTo>
                      <a:pt x="23414" y="18623"/>
                    </a:lnTo>
                    <a:lnTo>
                      <a:pt x="23352" y="18539"/>
                    </a:lnTo>
                    <a:lnTo>
                      <a:pt x="23352" y="18518"/>
                    </a:lnTo>
                    <a:lnTo>
                      <a:pt x="23414" y="18539"/>
                    </a:lnTo>
                    <a:lnTo>
                      <a:pt x="23456" y="18685"/>
                    </a:lnTo>
                    <a:lnTo>
                      <a:pt x="23519" y="18706"/>
                    </a:lnTo>
                    <a:lnTo>
                      <a:pt x="23561" y="18581"/>
                    </a:lnTo>
                    <a:lnTo>
                      <a:pt x="23686" y="18497"/>
                    </a:lnTo>
                    <a:close/>
                    <a:moveTo>
                      <a:pt x="23204" y="19889"/>
                    </a:moveTo>
                    <a:lnTo>
                      <a:pt x="23184" y="19941"/>
                    </a:lnTo>
                    <a:lnTo>
                      <a:pt x="23142" y="20297"/>
                    </a:lnTo>
                    <a:lnTo>
                      <a:pt x="23038" y="20464"/>
                    </a:lnTo>
                    <a:lnTo>
                      <a:pt x="23017" y="20631"/>
                    </a:lnTo>
                    <a:lnTo>
                      <a:pt x="23121" y="20694"/>
                    </a:lnTo>
                    <a:lnTo>
                      <a:pt x="23080" y="20778"/>
                    </a:lnTo>
                    <a:lnTo>
                      <a:pt x="23121" y="20841"/>
                    </a:lnTo>
                    <a:lnTo>
                      <a:pt x="22996" y="20841"/>
                    </a:lnTo>
                    <a:lnTo>
                      <a:pt x="22912" y="20924"/>
                    </a:lnTo>
                    <a:lnTo>
                      <a:pt x="22912" y="21050"/>
                    </a:lnTo>
                    <a:cubicBezTo>
                      <a:pt x="22891" y="21050"/>
                      <a:pt x="22870" y="21092"/>
                      <a:pt x="22870" y="21134"/>
                    </a:cubicBezTo>
                    <a:lnTo>
                      <a:pt x="22870" y="21154"/>
                    </a:lnTo>
                    <a:lnTo>
                      <a:pt x="22847" y="21178"/>
                    </a:lnTo>
                    <a:lnTo>
                      <a:pt x="22847" y="21178"/>
                    </a:lnTo>
                    <a:lnTo>
                      <a:pt x="22849" y="21154"/>
                    </a:lnTo>
                    <a:lnTo>
                      <a:pt x="22849" y="20945"/>
                    </a:lnTo>
                    <a:lnTo>
                      <a:pt x="22828" y="20882"/>
                    </a:lnTo>
                    <a:cubicBezTo>
                      <a:pt x="22828" y="20820"/>
                      <a:pt x="22849" y="20778"/>
                      <a:pt x="22849" y="20736"/>
                    </a:cubicBezTo>
                    <a:lnTo>
                      <a:pt x="22891" y="20778"/>
                    </a:lnTo>
                    <a:lnTo>
                      <a:pt x="22954" y="20778"/>
                    </a:lnTo>
                    <a:lnTo>
                      <a:pt x="22954" y="20610"/>
                    </a:lnTo>
                    <a:lnTo>
                      <a:pt x="23017" y="20569"/>
                    </a:lnTo>
                    <a:lnTo>
                      <a:pt x="22954" y="20485"/>
                    </a:lnTo>
                    <a:lnTo>
                      <a:pt x="22828" y="20464"/>
                    </a:lnTo>
                    <a:lnTo>
                      <a:pt x="22828" y="20380"/>
                    </a:lnTo>
                    <a:lnTo>
                      <a:pt x="22703" y="20150"/>
                    </a:lnTo>
                    <a:lnTo>
                      <a:pt x="22703" y="20108"/>
                    </a:lnTo>
                    <a:lnTo>
                      <a:pt x="22828" y="20255"/>
                    </a:lnTo>
                    <a:lnTo>
                      <a:pt x="22912" y="20380"/>
                    </a:lnTo>
                    <a:lnTo>
                      <a:pt x="22996" y="20401"/>
                    </a:lnTo>
                    <a:lnTo>
                      <a:pt x="23038" y="20359"/>
                    </a:lnTo>
                    <a:lnTo>
                      <a:pt x="23017" y="20276"/>
                    </a:lnTo>
                    <a:lnTo>
                      <a:pt x="23121" y="20255"/>
                    </a:lnTo>
                    <a:lnTo>
                      <a:pt x="23121" y="20171"/>
                    </a:lnTo>
                    <a:lnTo>
                      <a:pt x="23059" y="20108"/>
                    </a:lnTo>
                    <a:cubicBezTo>
                      <a:pt x="23101" y="20066"/>
                      <a:pt x="23121" y="19983"/>
                      <a:pt x="23142" y="19941"/>
                    </a:cubicBezTo>
                    <a:lnTo>
                      <a:pt x="23163" y="19962"/>
                    </a:lnTo>
                    <a:lnTo>
                      <a:pt x="23204" y="19889"/>
                    </a:lnTo>
                    <a:close/>
                    <a:moveTo>
                      <a:pt x="23519" y="19836"/>
                    </a:moveTo>
                    <a:lnTo>
                      <a:pt x="23540" y="19962"/>
                    </a:lnTo>
                    <a:lnTo>
                      <a:pt x="23582" y="19962"/>
                    </a:lnTo>
                    <a:lnTo>
                      <a:pt x="23582" y="20087"/>
                    </a:lnTo>
                    <a:lnTo>
                      <a:pt x="23665" y="20171"/>
                    </a:lnTo>
                    <a:lnTo>
                      <a:pt x="23728" y="20108"/>
                    </a:lnTo>
                    <a:lnTo>
                      <a:pt x="23770" y="20150"/>
                    </a:lnTo>
                    <a:lnTo>
                      <a:pt x="23875" y="20087"/>
                    </a:lnTo>
                    <a:lnTo>
                      <a:pt x="24021" y="20087"/>
                    </a:lnTo>
                    <a:lnTo>
                      <a:pt x="24021" y="20108"/>
                    </a:lnTo>
                    <a:lnTo>
                      <a:pt x="23854" y="20213"/>
                    </a:lnTo>
                    <a:lnTo>
                      <a:pt x="23812" y="20255"/>
                    </a:lnTo>
                    <a:lnTo>
                      <a:pt x="23812" y="20297"/>
                    </a:lnTo>
                    <a:lnTo>
                      <a:pt x="23875" y="20359"/>
                    </a:lnTo>
                    <a:lnTo>
                      <a:pt x="23854" y="20401"/>
                    </a:lnTo>
                    <a:lnTo>
                      <a:pt x="23770" y="20401"/>
                    </a:lnTo>
                    <a:lnTo>
                      <a:pt x="23770" y="20464"/>
                    </a:lnTo>
                    <a:lnTo>
                      <a:pt x="23854" y="20590"/>
                    </a:lnTo>
                    <a:lnTo>
                      <a:pt x="23854" y="20694"/>
                    </a:lnTo>
                    <a:lnTo>
                      <a:pt x="23812" y="20715"/>
                    </a:lnTo>
                    <a:lnTo>
                      <a:pt x="23728" y="20631"/>
                    </a:lnTo>
                    <a:lnTo>
                      <a:pt x="23665" y="20548"/>
                    </a:lnTo>
                    <a:lnTo>
                      <a:pt x="23645" y="20610"/>
                    </a:lnTo>
                    <a:lnTo>
                      <a:pt x="23665" y="20694"/>
                    </a:lnTo>
                    <a:lnTo>
                      <a:pt x="23624" y="20757"/>
                    </a:lnTo>
                    <a:lnTo>
                      <a:pt x="23624" y="20903"/>
                    </a:lnTo>
                    <a:lnTo>
                      <a:pt x="23645" y="20924"/>
                    </a:lnTo>
                    <a:cubicBezTo>
                      <a:pt x="23629" y="20919"/>
                      <a:pt x="23614" y="20916"/>
                      <a:pt x="23601" y="20916"/>
                    </a:cubicBezTo>
                    <a:cubicBezTo>
                      <a:pt x="23562" y="20916"/>
                      <a:pt x="23535" y="20940"/>
                      <a:pt x="23519" y="20987"/>
                    </a:cubicBezTo>
                    <a:cubicBezTo>
                      <a:pt x="23456" y="21071"/>
                      <a:pt x="23414" y="21154"/>
                      <a:pt x="23373" y="21259"/>
                    </a:cubicBezTo>
                    <a:lnTo>
                      <a:pt x="23268" y="21154"/>
                    </a:lnTo>
                    <a:lnTo>
                      <a:pt x="23121" y="21154"/>
                    </a:lnTo>
                    <a:lnTo>
                      <a:pt x="23121" y="21238"/>
                    </a:lnTo>
                    <a:lnTo>
                      <a:pt x="23163" y="21322"/>
                    </a:lnTo>
                    <a:lnTo>
                      <a:pt x="23142" y="21426"/>
                    </a:lnTo>
                    <a:lnTo>
                      <a:pt x="23247" y="21468"/>
                    </a:lnTo>
                    <a:lnTo>
                      <a:pt x="23205" y="21552"/>
                    </a:lnTo>
                    <a:lnTo>
                      <a:pt x="23121" y="21552"/>
                    </a:lnTo>
                    <a:lnTo>
                      <a:pt x="23101" y="21531"/>
                    </a:lnTo>
                    <a:lnTo>
                      <a:pt x="23038" y="21615"/>
                    </a:lnTo>
                    <a:lnTo>
                      <a:pt x="23038" y="21531"/>
                    </a:lnTo>
                    <a:lnTo>
                      <a:pt x="23101" y="21447"/>
                    </a:lnTo>
                    <a:lnTo>
                      <a:pt x="22996" y="21322"/>
                    </a:lnTo>
                    <a:cubicBezTo>
                      <a:pt x="22996" y="21259"/>
                      <a:pt x="22996" y="21196"/>
                      <a:pt x="23017" y="21134"/>
                    </a:cubicBezTo>
                    <a:lnTo>
                      <a:pt x="23163" y="21050"/>
                    </a:lnTo>
                    <a:lnTo>
                      <a:pt x="23205" y="20882"/>
                    </a:lnTo>
                    <a:lnTo>
                      <a:pt x="23268" y="20903"/>
                    </a:lnTo>
                    <a:lnTo>
                      <a:pt x="23331" y="20841"/>
                    </a:lnTo>
                    <a:lnTo>
                      <a:pt x="23331" y="20736"/>
                    </a:lnTo>
                    <a:lnTo>
                      <a:pt x="23352" y="20673"/>
                    </a:lnTo>
                    <a:lnTo>
                      <a:pt x="23352" y="20276"/>
                    </a:lnTo>
                    <a:lnTo>
                      <a:pt x="23373" y="20171"/>
                    </a:lnTo>
                    <a:lnTo>
                      <a:pt x="23435" y="20401"/>
                    </a:lnTo>
                    <a:lnTo>
                      <a:pt x="23414" y="20673"/>
                    </a:lnTo>
                    <a:lnTo>
                      <a:pt x="23456" y="20694"/>
                    </a:lnTo>
                    <a:lnTo>
                      <a:pt x="23540" y="20527"/>
                    </a:lnTo>
                    <a:lnTo>
                      <a:pt x="23519" y="20108"/>
                    </a:lnTo>
                    <a:lnTo>
                      <a:pt x="23435" y="20004"/>
                    </a:lnTo>
                    <a:cubicBezTo>
                      <a:pt x="23456" y="19983"/>
                      <a:pt x="23456" y="19941"/>
                      <a:pt x="23498" y="19899"/>
                    </a:cubicBezTo>
                    <a:cubicBezTo>
                      <a:pt x="23519" y="19878"/>
                      <a:pt x="23519" y="19857"/>
                      <a:pt x="23519" y="19836"/>
                    </a:cubicBezTo>
                    <a:close/>
                    <a:moveTo>
                      <a:pt x="22808" y="1"/>
                    </a:moveTo>
                    <a:lnTo>
                      <a:pt x="22598" y="105"/>
                    </a:lnTo>
                    <a:lnTo>
                      <a:pt x="22556" y="168"/>
                    </a:lnTo>
                    <a:lnTo>
                      <a:pt x="22389" y="168"/>
                    </a:lnTo>
                    <a:lnTo>
                      <a:pt x="22264" y="231"/>
                    </a:lnTo>
                    <a:lnTo>
                      <a:pt x="22033" y="440"/>
                    </a:lnTo>
                    <a:lnTo>
                      <a:pt x="21866" y="503"/>
                    </a:lnTo>
                    <a:lnTo>
                      <a:pt x="21615" y="503"/>
                    </a:lnTo>
                    <a:lnTo>
                      <a:pt x="21448" y="398"/>
                    </a:lnTo>
                    <a:lnTo>
                      <a:pt x="21406" y="335"/>
                    </a:lnTo>
                    <a:lnTo>
                      <a:pt x="21406" y="398"/>
                    </a:lnTo>
                    <a:lnTo>
                      <a:pt x="21322" y="398"/>
                    </a:lnTo>
                    <a:lnTo>
                      <a:pt x="21217" y="294"/>
                    </a:lnTo>
                    <a:lnTo>
                      <a:pt x="21113" y="335"/>
                    </a:lnTo>
                    <a:lnTo>
                      <a:pt x="21092" y="419"/>
                    </a:lnTo>
                    <a:lnTo>
                      <a:pt x="21029" y="419"/>
                    </a:lnTo>
                    <a:lnTo>
                      <a:pt x="21008" y="335"/>
                    </a:lnTo>
                    <a:lnTo>
                      <a:pt x="21029" y="273"/>
                    </a:lnTo>
                    <a:lnTo>
                      <a:pt x="21134" y="210"/>
                    </a:lnTo>
                    <a:lnTo>
                      <a:pt x="21092" y="168"/>
                    </a:lnTo>
                    <a:lnTo>
                      <a:pt x="20945" y="210"/>
                    </a:lnTo>
                    <a:lnTo>
                      <a:pt x="20736" y="315"/>
                    </a:lnTo>
                    <a:lnTo>
                      <a:pt x="20590" y="398"/>
                    </a:lnTo>
                    <a:lnTo>
                      <a:pt x="20527" y="524"/>
                    </a:lnTo>
                    <a:lnTo>
                      <a:pt x="20569" y="628"/>
                    </a:lnTo>
                    <a:lnTo>
                      <a:pt x="20694" y="649"/>
                    </a:lnTo>
                    <a:lnTo>
                      <a:pt x="20611" y="733"/>
                    </a:lnTo>
                    <a:lnTo>
                      <a:pt x="20255" y="733"/>
                    </a:lnTo>
                    <a:lnTo>
                      <a:pt x="20088" y="859"/>
                    </a:lnTo>
                    <a:lnTo>
                      <a:pt x="19983" y="1131"/>
                    </a:lnTo>
                    <a:lnTo>
                      <a:pt x="19941" y="1319"/>
                    </a:lnTo>
                    <a:lnTo>
                      <a:pt x="19878" y="1319"/>
                    </a:lnTo>
                    <a:lnTo>
                      <a:pt x="19857" y="1256"/>
                    </a:lnTo>
                    <a:lnTo>
                      <a:pt x="19878" y="1068"/>
                    </a:lnTo>
                    <a:lnTo>
                      <a:pt x="20025" y="817"/>
                    </a:lnTo>
                    <a:lnTo>
                      <a:pt x="20025" y="733"/>
                    </a:lnTo>
                    <a:lnTo>
                      <a:pt x="19983" y="733"/>
                    </a:lnTo>
                    <a:lnTo>
                      <a:pt x="19732" y="1047"/>
                    </a:lnTo>
                    <a:lnTo>
                      <a:pt x="19585" y="1047"/>
                    </a:lnTo>
                    <a:lnTo>
                      <a:pt x="19523" y="1026"/>
                    </a:lnTo>
                    <a:lnTo>
                      <a:pt x="19439" y="921"/>
                    </a:lnTo>
                    <a:lnTo>
                      <a:pt x="19313" y="900"/>
                    </a:lnTo>
                    <a:lnTo>
                      <a:pt x="19230" y="900"/>
                    </a:lnTo>
                    <a:lnTo>
                      <a:pt x="19230" y="942"/>
                    </a:lnTo>
                    <a:lnTo>
                      <a:pt x="19418" y="1026"/>
                    </a:lnTo>
                    <a:lnTo>
                      <a:pt x="19460" y="1110"/>
                    </a:lnTo>
                    <a:lnTo>
                      <a:pt x="19418" y="1131"/>
                    </a:lnTo>
                    <a:lnTo>
                      <a:pt x="19251" y="1068"/>
                    </a:lnTo>
                    <a:lnTo>
                      <a:pt x="19062" y="1047"/>
                    </a:lnTo>
                    <a:lnTo>
                      <a:pt x="18832" y="1151"/>
                    </a:lnTo>
                    <a:lnTo>
                      <a:pt x="18539" y="1423"/>
                    </a:lnTo>
                    <a:lnTo>
                      <a:pt x="18204" y="1570"/>
                    </a:lnTo>
                    <a:lnTo>
                      <a:pt x="17974" y="1758"/>
                    </a:lnTo>
                    <a:lnTo>
                      <a:pt x="17744" y="1967"/>
                    </a:lnTo>
                    <a:lnTo>
                      <a:pt x="17451" y="2219"/>
                    </a:lnTo>
                    <a:lnTo>
                      <a:pt x="17263" y="2302"/>
                    </a:lnTo>
                    <a:lnTo>
                      <a:pt x="17158" y="2323"/>
                    </a:lnTo>
                    <a:lnTo>
                      <a:pt x="17012" y="2428"/>
                    </a:lnTo>
                    <a:lnTo>
                      <a:pt x="16865" y="2428"/>
                    </a:lnTo>
                    <a:lnTo>
                      <a:pt x="16698" y="2574"/>
                    </a:lnTo>
                    <a:lnTo>
                      <a:pt x="16510" y="2574"/>
                    </a:lnTo>
                    <a:lnTo>
                      <a:pt x="16426" y="2491"/>
                    </a:lnTo>
                    <a:lnTo>
                      <a:pt x="16238" y="2470"/>
                    </a:lnTo>
                    <a:lnTo>
                      <a:pt x="16091" y="2365"/>
                    </a:lnTo>
                    <a:lnTo>
                      <a:pt x="15986" y="2302"/>
                    </a:lnTo>
                    <a:lnTo>
                      <a:pt x="15798" y="2219"/>
                    </a:lnTo>
                    <a:lnTo>
                      <a:pt x="15714" y="2260"/>
                    </a:lnTo>
                    <a:lnTo>
                      <a:pt x="15589" y="2386"/>
                    </a:lnTo>
                    <a:lnTo>
                      <a:pt x="15380" y="2595"/>
                    </a:lnTo>
                    <a:lnTo>
                      <a:pt x="15338" y="2721"/>
                    </a:lnTo>
                    <a:lnTo>
                      <a:pt x="15233" y="2825"/>
                    </a:lnTo>
                    <a:lnTo>
                      <a:pt x="15170" y="2951"/>
                    </a:lnTo>
                    <a:lnTo>
                      <a:pt x="15087" y="2951"/>
                    </a:lnTo>
                    <a:lnTo>
                      <a:pt x="15024" y="2909"/>
                    </a:lnTo>
                    <a:lnTo>
                      <a:pt x="14940" y="2951"/>
                    </a:lnTo>
                    <a:lnTo>
                      <a:pt x="15045" y="3202"/>
                    </a:lnTo>
                    <a:lnTo>
                      <a:pt x="15170" y="3683"/>
                    </a:lnTo>
                    <a:lnTo>
                      <a:pt x="15296" y="4081"/>
                    </a:lnTo>
                    <a:lnTo>
                      <a:pt x="15359" y="4416"/>
                    </a:lnTo>
                    <a:lnTo>
                      <a:pt x="15338" y="4729"/>
                    </a:lnTo>
                    <a:lnTo>
                      <a:pt x="15191" y="4980"/>
                    </a:lnTo>
                    <a:lnTo>
                      <a:pt x="15087" y="5127"/>
                    </a:lnTo>
                    <a:lnTo>
                      <a:pt x="15087" y="5190"/>
                    </a:lnTo>
                    <a:lnTo>
                      <a:pt x="15296" y="5441"/>
                    </a:lnTo>
                    <a:lnTo>
                      <a:pt x="15442" y="5504"/>
                    </a:lnTo>
                    <a:lnTo>
                      <a:pt x="15442" y="5357"/>
                    </a:lnTo>
                    <a:lnTo>
                      <a:pt x="15484" y="5420"/>
                    </a:lnTo>
                    <a:lnTo>
                      <a:pt x="15589" y="5357"/>
                    </a:lnTo>
                    <a:lnTo>
                      <a:pt x="15673" y="5357"/>
                    </a:lnTo>
                    <a:lnTo>
                      <a:pt x="15589" y="5441"/>
                    </a:lnTo>
                    <a:lnTo>
                      <a:pt x="15589" y="5525"/>
                    </a:lnTo>
                    <a:lnTo>
                      <a:pt x="15882" y="5755"/>
                    </a:lnTo>
                    <a:lnTo>
                      <a:pt x="15798" y="5817"/>
                    </a:lnTo>
                    <a:lnTo>
                      <a:pt x="15673" y="5776"/>
                    </a:lnTo>
                    <a:lnTo>
                      <a:pt x="15652" y="5859"/>
                    </a:lnTo>
                    <a:lnTo>
                      <a:pt x="15610" y="6152"/>
                    </a:lnTo>
                    <a:lnTo>
                      <a:pt x="15610" y="6278"/>
                    </a:lnTo>
                    <a:lnTo>
                      <a:pt x="15673" y="6341"/>
                    </a:lnTo>
                    <a:lnTo>
                      <a:pt x="15756" y="6257"/>
                    </a:lnTo>
                    <a:lnTo>
                      <a:pt x="15882" y="6236"/>
                    </a:lnTo>
                    <a:lnTo>
                      <a:pt x="15986" y="6278"/>
                    </a:lnTo>
                    <a:lnTo>
                      <a:pt x="16028" y="6361"/>
                    </a:lnTo>
                    <a:lnTo>
                      <a:pt x="16196" y="6299"/>
                    </a:lnTo>
                    <a:lnTo>
                      <a:pt x="16384" y="6361"/>
                    </a:lnTo>
                    <a:lnTo>
                      <a:pt x="16530" y="6445"/>
                    </a:lnTo>
                    <a:lnTo>
                      <a:pt x="16384" y="6508"/>
                    </a:lnTo>
                    <a:lnTo>
                      <a:pt x="16405" y="6654"/>
                    </a:lnTo>
                    <a:lnTo>
                      <a:pt x="16384" y="6759"/>
                    </a:lnTo>
                    <a:lnTo>
                      <a:pt x="16196" y="6780"/>
                    </a:lnTo>
                    <a:lnTo>
                      <a:pt x="16217" y="6696"/>
                    </a:lnTo>
                    <a:lnTo>
                      <a:pt x="16112" y="6613"/>
                    </a:lnTo>
                    <a:lnTo>
                      <a:pt x="16028" y="6675"/>
                    </a:lnTo>
                    <a:lnTo>
                      <a:pt x="15882" y="6654"/>
                    </a:lnTo>
                    <a:lnTo>
                      <a:pt x="15819" y="6592"/>
                    </a:lnTo>
                    <a:lnTo>
                      <a:pt x="15777" y="6445"/>
                    </a:lnTo>
                    <a:lnTo>
                      <a:pt x="15673" y="6403"/>
                    </a:lnTo>
                    <a:lnTo>
                      <a:pt x="15610" y="6403"/>
                    </a:lnTo>
                    <a:lnTo>
                      <a:pt x="15484" y="6299"/>
                    </a:lnTo>
                    <a:lnTo>
                      <a:pt x="15505" y="6131"/>
                    </a:lnTo>
                    <a:lnTo>
                      <a:pt x="15652" y="5776"/>
                    </a:lnTo>
                    <a:lnTo>
                      <a:pt x="15610" y="5671"/>
                    </a:lnTo>
                    <a:lnTo>
                      <a:pt x="15568" y="5671"/>
                    </a:lnTo>
                    <a:lnTo>
                      <a:pt x="15463" y="5776"/>
                    </a:lnTo>
                    <a:lnTo>
                      <a:pt x="15463" y="6131"/>
                    </a:lnTo>
                    <a:lnTo>
                      <a:pt x="15401" y="6341"/>
                    </a:lnTo>
                    <a:lnTo>
                      <a:pt x="15296" y="6445"/>
                    </a:lnTo>
                    <a:lnTo>
                      <a:pt x="15296" y="6508"/>
                    </a:lnTo>
                    <a:lnTo>
                      <a:pt x="15380" y="6382"/>
                    </a:lnTo>
                    <a:lnTo>
                      <a:pt x="15463" y="6382"/>
                    </a:lnTo>
                    <a:lnTo>
                      <a:pt x="15505" y="6445"/>
                    </a:lnTo>
                    <a:lnTo>
                      <a:pt x="15652" y="6445"/>
                    </a:lnTo>
                    <a:lnTo>
                      <a:pt x="15694" y="6571"/>
                    </a:lnTo>
                    <a:lnTo>
                      <a:pt x="15694" y="6780"/>
                    </a:lnTo>
                    <a:lnTo>
                      <a:pt x="15589" y="6905"/>
                    </a:lnTo>
                    <a:lnTo>
                      <a:pt x="15442" y="6968"/>
                    </a:lnTo>
                    <a:lnTo>
                      <a:pt x="15442" y="6968"/>
                    </a:lnTo>
                    <a:lnTo>
                      <a:pt x="15589" y="6780"/>
                    </a:lnTo>
                    <a:lnTo>
                      <a:pt x="15589" y="6696"/>
                    </a:lnTo>
                    <a:lnTo>
                      <a:pt x="15505" y="6675"/>
                    </a:lnTo>
                    <a:lnTo>
                      <a:pt x="15463" y="6613"/>
                    </a:lnTo>
                    <a:lnTo>
                      <a:pt x="15380" y="6675"/>
                    </a:lnTo>
                    <a:lnTo>
                      <a:pt x="15191" y="6801"/>
                    </a:lnTo>
                    <a:lnTo>
                      <a:pt x="15191" y="6905"/>
                    </a:lnTo>
                    <a:lnTo>
                      <a:pt x="15087" y="6926"/>
                    </a:lnTo>
                    <a:lnTo>
                      <a:pt x="14982" y="6989"/>
                    </a:lnTo>
                    <a:lnTo>
                      <a:pt x="14961" y="6885"/>
                    </a:lnTo>
                    <a:lnTo>
                      <a:pt x="14898" y="6864"/>
                    </a:lnTo>
                    <a:lnTo>
                      <a:pt x="14752" y="6864"/>
                    </a:lnTo>
                    <a:lnTo>
                      <a:pt x="14668" y="6822"/>
                    </a:lnTo>
                    <a:lnTo>
                      <a:pt x="14647" y="6696"/>
                    </a:lnTo>
                    <a:lnTo>
                      <a:pt x="14564" y="6675"/>
                    </a:lnTo>
                    <a:lnTo>
                      <a:pt x="14522" y="6696"/>
                    </a:lnTo>
                    <a:lnTo>
                      <a:pt x="14417" y="6696"/>
                    </a:lnTo>
                    <a:lnTo>
                      <a:pt x="14417" y="6613"/>
                    </a:lnTo>
                    <a:lnTo>
                      <a:pt x="14334" y="6571"/>
                    </a:lnTo>
                    <a:lnTo>
                      <a:pt x="14250" y="6613"/>
                    </a:lnTo>
                    <a:lnTo>
                      <a:pt x="14208" y="6613"/>
                    </a:lnTo>
                    <a:lnTo>
                      <a:pt x="14208" y="6487"/>
                    </a:lnTo>
                    <a:lnTo>
                      <a:pt x="14145" y="6403"/>
                    </a:lnTo>
                    <a:lnTo>
                      <a:pt x="14145" y="6341"/>
                    </a:lnTo>
                    <a:lnTo>
                      <a:pt x="14250" y="6299"/>
                    </a:lnTo>
                    <a:lnTo>
                      <a:pt x="14396" y="6131"/>
                    </a:lnTo>
                    <a:lnTo>
                      <a:pt x="14459" y="6131"/>
                    </a:lnTo>
                    <a:lnTo>
                      <a:pt x="14543" y="6048"/>
                    </a:lnTo>
                    <a:lnTo>
                      <a:pt x="14543" y="5964"/>
                    </a:lnTo>
                    <a:lnTo>
                      <a:pt x="14396" y="5817"/>
                    </a:lnTo>
                    <a:lnTo>
                      <a:pt x="14313" y="5755"/>
                    </a:lnTo>
                    <a:lnTo>
                      <a:pt x="14208" y="5755"/>
                    </a:lnTo>
                    <a:lnTo>
                      <a:pt x="14020" y="5859"/>
                    </a:lnTo>
                    <a:lnTo>
                      <a:pt x="13915" y="5859"/>
                    </a:lnTo>
                    <a:lnTo>
                      <a:pt x="13810" y="5776"/>
                    </a:lnTo>
                    <a:lnTo>
                      <a:pt x="13706" y="5776"/>
                    </a:lnTo>
                    <a:lnTo>
                      <a:pt x="13371" y="5922"/>
                    </a:lnTo>
                    <a:lnTo>
                      <a:pt x="13329" y="5964"/>
                    </a:lnTo>
                    <a:lnTo>
                      <a:pt x="13392" y="6027"/>
                    </a:lnTo>
                    <a:lnTo>
                      <a:pt x="13517" y="6131"/>
                    </a:lnTo>
                    <a:lnTo>
                      <a:pt x="13497" y="6152"/>
                    </a:lnTo>
                    <a:lnTo>
                      <a:pt x="13392" y="6131"/>
                    </a:lnTo>
                    <a:lnTo>
                      <a:pt x="13287" y="6131"/>
                    </a:lnTo>
                    <a:lnTo>
                      <a:pt x="13225" y="6069"/>
                    </a:lnTo>
                    <a:lnTo>
                      <a:pt x="13120" y="6048"/>
                    </a:lnTo>
                    <a:lnTo>
                      <a:pt x="12911" y="6027"/>
                    </a:lnTo>
                    <a:lnTo>
                      <a:pt x="12701" y="6048"/>
                    </a:lnTo>
                    <a:lnTo>
                      <a:pt x="12639" y="6089"/>
                    </a:lnTo>
                    <a:lnTo>
                      <a:pt x="12639" y="6152"/>
                    </a:lnTo>
                    <a:lnTo>
                      <a:pt x="12534" y="6152"/>
                    </a:lnTo>
                    <a:lnTo>
                      <a:pt x="12492" y="6131"/>
                    </a:lnTo>
                    <a:lnTo>
                      <a:pt x="12429" y="6131"/>
                    </a:lnTo>
                    <a:lnTo>
                      <a:pt x="12262" y="6236"/>
                    </a:lnTo>
                    <a:lnTo>
                      <a:pt x="12262" y="6278"/>
                    </a:lnTo>
                    <a:lnTo>
                      <a:pt x="12178" y="6299"/>
                    </a:lnTo>
                    <a:lnTo>
                      <a:pt x="12011" y="6382"/>
                    </a:lnTo>
                    <a:lnTo>
                      <a:pt x="11865" y="6466"/>
                    </a:lnTo>
                    <a:lnTo>
                      <a:pt x="11802" y="6466"/>
                    </a:lnTo>
                    <a:lnTo>
                      <a:pt x="11823" y="6403"/>
                    </a:lnTo>
                    <a:lnTo>
                      <a:pt x="11844" y="6341"/>
                    </a:lnTo>
                    <a:lnTo>
                      <a:pt x="11739" y="6382"/>
                    </a:lnTo>
                    <a:lnTo>
                      <a:pt x="11634" y="6508"/>
                    </a:lnTo>
                    <a:lnTo>
                      <a:pt x="11634" y="6571"/>
                    </a:lnTo>
                    <a:lnTo>
                      <a:pt x="11802" y="6759"/>
                    </a:lnTo>
                    <a:lnTo>
                      <a:pt x="11948" y="6989"/>
                    </a:lnTo>
                    <a:lnTo>
                      <a:pt x="12116" y="7031"/>
                    </a:lnTo>
                    <a:lnTo>
                      <a:pt x="12241" y="7198"/>
                    </a:lnTo>
                    <a:lnTo>
                      <a:pt x="12367" y="7282"/>
                    </a:lnTo>
                    <a:lnTo>
                      <a:pt x="12429" y="7408"/>
                    </a:lnTo>
                    <a:lnTo>
                      <a:pt x="12534" y="7429"/>
                    </a:lnTo>
                    <a:lnTo>
                      <a:pt x="12660" y="7512"/>
                    </a:lnTo>
                    <a:lnTo>
                      <a:pt x="12597" y="7533"/>
                    </a:lnTo>
                    <a:lnTo>
                      <a:pt x="12429" y="7533"/>
                    </a:lnTo>
                    <a:lnTo>
                      <a:pt x="12388" y="7429"/>
                    </a:lnTo>
                    <a:lnTo>
                      <a:pt x="12262" y="7324"/>
                    </a:lnTo>
                    <a:lnTo>
                      <a:pt x="12178" y="7282"/>
                    </a:lnTo>
                    <a:lnTo>
                      <a:pt x="12137" y="7282"/>
                    </a:lnTo>
                    <a:lnTo>
                      <a:pt x="12011" y="7408"/>
                    </a:lnTo>
                    <a:lnTo>
                      <a:pt x="11885" y="7408"/>
                    </a:lnTo>
                    <a:lnTo>
                      <a:pt x="11802" y="7303"/>
                    </a:lnTo>
                    <a:lnTo>
                      <a:pt x="11906" y="7198"/>
                    </a:lnTo>
                    <a:lnTo>
                      <a:pt x="11906" y="7136"/>
                    </a:lnTo>
                    <a:lnTo>
                      <a:pt x="11823" y="7136"/>
                    </a:lnTo>
                    <a:lnTo>
                      <a:pt x="11739" y="7282"/>
                    </a:lnTo>
                    <a:lnTo>
                      <a:pt x="11781" y="7512"/>
                    </a:lnTo>
                    <a:lnTo>
                      <a:pt x="11802" y="7554"/>
                    </a:lnTo>
                    <a:lnTo>
                      <a:pt x="11802" y="7638"/>
                    </a:lnTo>
                    <a:lnTo>
                      <a:pt x="11676" y="7742"/>
                    </a:lnTo>
                    <a:lnTo>
                      <a:pt x="11593" y="7910"/>
                    </a:lnTo>
                    <a:lnTo>
                      <a:pt x="11572" y="8056"/>
                    </a:lnTo>
                    <a:lnTo>
                      <a:pt x="11593" y="8224"/>
                    </a:lnTo>
                    <a:lnTo>
                      <a:pt x="11802" y="8454"/>
                    </a:lnTo>
                    <a:lnTo>
                      <a:pt x="11990" y="8538"/>
                    </a:lnTo>
                    <a:lnTo>
                      <a:pt x="12116" y="8663"/>
                    </a:lnTo>
                    <a:lnTo>
                      <a:pt x="12199" y="8663"/>
                    </a:lnTo>
                    <a:lnTo>
                      <a:pt x="12346" y="8558"/>
                    </a:lnTo>
                    <a:lnTo>
                      <a:pt x="12492" y="8496"/>
                    </a:lnTo>
                    <a:lnTo>
                      <a:pt x="12639" y="8579"/>
                    </a:lnTo>
                    <a:lnTo>
                      <a:pt x="12890" y="8600"/>
                    </a:lnTo>
                    <a:lnTo>
                      <a:pt x="12994" y="8684"/>
                    </a:lnTo>
                    <a:lnTo>
                      <a:pt x="13015" y="8810"/>
                    </a:lnTo>
                    <a:lnTo>
                      <a:pt x="13078" y="8851"/>
                    </a:lnTo>
                    <a:lnTo>
                      <a:pt x="13141" y="8789"/>
                    </a:lnTo>
                    <a:lnTo>
                      <a:pt x="13141" y="8642"/>
                    </a:lnTo>
                    <a:lnTo>
                      <a:pt x="13162" y="8579"/>
                    </a:lnTo>
                    <a:lnTo>
                      <a:pt x="13266" y="8642"/>
                    </a:lnTo>
                    <a:lnTo>
                      <a:pt x="13266" y="8705"/>
                    </a:lnTo>
                    <a:lnTo>
                      <a:pt x="13162" y="8851"/>
                    </a:lnTo>
                    <a:lnTo>
                      <a:pt x="13162" y="8956"/>
                    </a:lnTo>
                    <a:lnTo>
                      <a:pt x="13204" y="8956"/>
                    </a:lnTo>
                    <a:lnTo>
                      <a:pt x="13371" y="8810"/>
                    </a:lnTo>
                    <a:lnTo>
                      <a:pt x="13413" y="8747"/>
                    </a:lnTo>
                    <a:lnTo>
                      <a:pt x="13601" y="8684"/>
                    </a:lnTo>
                    <a:lnTo>
                      <a:pt x="13831" y="8538"/>
                    </a:lnTo>
                    <a:lnTo>
                      <a:pt x="13999" y="8496"/>
                    </a:lnTo>
                    <a:lnTo>
                      <a:pt x="14082" y="8391"/>
                    </a:lnTo>
                    <a:lnTo>
                      <a:pt x="14124" y="8391"/>
                    </a:lnTo>
                    <a:lnTo>
                      <a:pt x="14145" y="8475"/>
                    </a:lnTo>
                    <a:lnTo>
                      <a:pt x="14208" y="8496"/>
                    </a:lnTo>
                    <a:lnTo>
                      <a:pt x="14396" y="8370"/>
                    </a:lnTo>
                    <a:lnTo>
                      <a:pt x="14543" y="8370"/>
                    </a:lnTo>
                    <a:lnTo>
                      <a:pt x="14606" y="8328"/>
                    </a:lnTo>
                    <a:lnTo>
                      <a:pt x="14543" y="8391"/>
                    </a:lnTo>
                    <a:lnTo>
                      <a:pt x="14417" y="8475"/>
                    </a:lnTo>
                    <a:lnTo>
                      <a:pt x="14417" y="8538"/>
                    </a:lnTo>
                    <a:lnTo>
                      <a:pt x="14459" y="8558"/>
                    </a:lnTo>
                    <a:lnTo>
                      <a:pt x="14354" y="8747"/>
                    </a:lnTo>
                    <a:lnTo>
                      <a:pt x="14208" y="8768"/>
                    </a:lnTo>
                    <a:lnTo>
                      <a:pt x="14145" y="8705"/>
                    </a:lnTo>
                    <a:lnTo>
                      <a:pt x="14082" y="8705"/>
                    </a:lnTo>
                    <a:lnTo>
                      <a:pt x="13915" y="8851"/>
                    </a:lnTo>
                    <a:lnTo>
                      <a:pt x="13915" y="8872"/>
                    </a:lnTo>
                    <a:lnTo>
                      <a:pt x="14041" y="8893"/>
                    </a:lnTo>
                    <a:lnTo>
                      <a:pt x="14124" y="8977"/>
                    </a:lnTo>
                    <a:lnTo>
                      <a:pt x="14124" y="9123"/>
                    </a:lnTo>
                    <a:lnTo>
                      <a:pt x="13936" y="9333"/>
                    </a:lnTo>
                    <a:lnTo>
                      <a:pt x="13915" y="9479"/>
                    </a:lnTo>
                    <a:lnTo>
                      <a:pt x="13873" y="9542"/>
                    </a:lnTo>
                    <a:lnTo>
                      <a:pt x="13831" y="9626"/>
                    </a:lnTo>
                    <a:lnTo>
                      <a:pt x="13873" y="9688"/>
                    </a:lnTo>
                    <a:lnTo>
                      <a:pt x="13894" y="9751"/>
                    </a:lnTo>
                    <a:lnTo>
                      <a:pt x="13873" y="9856"/>
                    </a:lnTo>
                    <a:lnTo>
                      <a:pt x="13748" y="10002"/>
                    </a:lnTo>
                    <a:lnTo>
                      <a:pt x="13643" y="10065"/>
                    </a:lnTo>
                    <a:lnTo>
                      <a:pt x="13538" y="10065"/>
                    </a:lnTo>
                    <a:lnTo>
                      <a:pt x="13476" y="10128"/>
                    </a:lnTo>
                    <a:lnTo>
                      <a:pt x="13371" y="10232"/>
                    </a:lnTo>
                    <a:lnTo>
                      <a:pt x="13287" y="10253"/>
                    </a:lnTo>
                    <a:lnTo>
                      <a:pt x="13162" y="10232"/>
                    </a:lnTo>
                    <a:lnTo>
                      <a:pt x="12994" y="10128"/>
                    </a:lnTo>
                    <a:lnTo>
                      <a:pt x="12953" y="10149"/>
                    </a:lnTo>
                    <a:lnTo>
                      <a:pt x="12890" y="10107"/>
                    </a:lnTo>
                    <a:lnTo>
                      <a:pt x="12806" y="10002"/>
                    </a:lnTo>
                    <a:lnTo>
                      <a:pt x="12785" y="10023"/>
                    </a:lnTo>
                    <a:lnTo>
                      <a:pt x="12681" y="10170"/>
                    </a:lnTo>
                    <a:lnTo>
                      <a:pt x="12555" y="10253"/>
                    </a:lnTo>
                    <a:lnTo>
                      <a:pt x="12471" y="10358"/>
                    </a:lnTo>
                    <a:lnTo>
                      <a:pt x="12241" y="10442"/>
                    </a:lnTo>
                    <a:lnTo>
                      <a:pt x="12157" y="10483"/>
                    </a:lnTo>
                    <a:lnTo>
                      <a:pt x="12053" y="10483"/>
                    </a:lnTo>
                    <a:lnTo>
                      <a:pt x="11948" y="10462"/>
                    </a:lnTo>
                    <a:lnTo>
                      <a:pt x="11760" y="10462"/>
                    </a:lnTo>
                    <a:lnTo>
                      <a:pt x="11634" y="10567"/>
                    </a:lnTo>
                    <a:lnTo>
                      <a:pt x="11509" y="10567"/>
                    </a:lnTo>
                    <a:lnTo>
                      <a:pt x="11425" y="10630"/>
                    </a:lnTo>
                    <a:lnTo>
                      <a:pt x="11425" y="10755"/>
                    </a:lnTo>
                    <a:lnTo>
                      <a:pt x="11341" y="10965"/>
                    </a:lnTo>
                    <a:lnTo>
                      <a:pt x="11279" y="11048"/>
                    </a:lnTo>
                    <a:lnTo>
                      <a:pt x="11279" y="10965"/>
                    </a:lnTo>
                    <a:lnTo>
                      <a:pt x="11132" y="10839"/>
                    </a:lnTo>
                    <a:lnTo>
                      <a:pt x="10986" y="10839"/>
                    </a:lnTo>
                    <a:lnTo>
                      <a:pt x="10902" y="10860"/>
                    </a:lnTo>
                    <a:lnTo>
                      <a:pt x="10923" y="10944"/>
                    </a:lnTo>
                    <a:lnTo>
                      <a:pt x="11007" y="10986"/>
                    </a:lnTo>
                    <a:lnTo>
                      <a:pt x="10965" y="11090"/>
                    </a:lnTo>
                    <a:lnTo>
                      <a:pt x="10902" y="11090"/>
                    </a:lnTo>
                    <a:lnTo>
                      <a:pt x="10860" y="10986"/>
                    </a:lnTo>
                    <a:lnTo>
                      <a:pt x="10756" y="10881"/>
                    </a:lnTo>
                    <a:lnTo>
                      <a:pt x="10693" y="10881"/>
                    </a:lnTo>
                    <a:lnTo>
                      <a:pt x="10546" y="11048"/>
                    </a:lnTo>
                    <a:lnTo>
                      <a:pt x="10484" y="11174"/>
                    </a:lnTo>
                    <a:lnTo>
                      <a:pt x="10400" y="11195"/>
                    </a:lnTo>
                    <a:lnTo>
                      <a:pt x="10337" y="11195"/>
                    </a:lnTo>
                    <a:lnTo>
                      <a:pt x="10065" y="11425"/>
                    </a:lnTo>
                    <a:lnTo>
                      <a:pt x="10023" y="11613"/>
                    </a:lnTo>
                    <a:lnTo>
                      <a:pt x="9960" y="11634"/>
                    </a:lnTo>
                    <a:lnTo>
                      <a:pt x="9835" y="11676"/>
                    </a:lnTo>
                    <a:lnTo>
                      <a:pt x="9730" y="11613"/>
                    </a:lnTo>
                    <a:lnTo>
                      <a:pt x="9709" y="11634"/>
                    </a:lnTo>
                    <a:lnTo>
                      <a:pt x="9814" y="11781"/>
                    </a:lnTo>
                    <a:lnTo>
                      <a:pt x="9772" y="11843"/>
                    </a:lnTo>
                    <a:lnTo>
                      <a:pt x="9709" y="11843"/>
                    </a:lnTo>
                    <a:lnTo>
                      <a:pt x="9647" y="11739"/>
                    </a:lnTo>
                    <a:lnTo>
                      <a:pt x="9605" y="11739"/>
                    </a:lnTo>
                    <a:lnTo>
                      <a:pt x="9542" y="11843"/>
                    </a:lnTo>
                    <a:lnTo>
                      <a:pt x="9416" y="12011"/>
                    </a:lnTo>
                    <a:lnTo>
                      <a:pt x="9416" y="12095"/>
                    </a:lnTo>
                    <a:lnTo>
                      <a:pt x="9521" y="12241"/>
                    </a:lnTo>
                    <a:lnTo>
                      <a:pt x="9542" y="12367"/>
                    </a:lnTo>
                    <a:lnTo>
                      <a:pt x="9521" y="12471"/>
                    </a:lnTo>
                    <a:lnTo>
                      <a:pt x="9458" y="12576"/>
                    </a:lnTo>
                    <a:lnTo>
                      <a:pt x="9500" y="12680"/>
                    </a:lnTo>
                    <a:lnTo>
                      <a:pt x="9563" y="12659"/>
                    </a:lnTo>
                    <a:lnTo>
                      <a:pt x="9647" y="12576"/>
                    </a:lnTo>
                    <a:lnTo>
                      <a:pt x="9668" y="12639"/>
                    </a:lnTo>
                    <a:lnTo>
                      <a:pt x="9709" y="12785"/>
                    </a:lnTo>
                    <a:lnTo>
                      <a:pt x="9647" y="12827"/>
                    </a:lnTo>
                    <a:lnTo>
                      <a:pt x="9605" y="12869"/>
                    </a:lnTo>
                    <a:lnTo>
                      <a:pt x="9626" y="12931"/>
                    </a:lnTo>
                    <a:lnTo>
                      <a:pt x="9709" y="12931"/>
                    </a:lnTo>
                    <a:lnTo>
                      <a:pt x="9751" y="12869"/>
                    </a:lnTo>
                    <a:lnTo>
                      <a:pt x="9835" y="12869"/>
                    </a:lnTo>
                    <a:lnTo>
                      <a:pt x="9856" y="12931"/>
                    </a:lnTo>
                    <a:lnTo>
                      <a:pt x="9856" y="12973"/>
                    </a:lnTo>
                    <a:lnTo>
                      <a:pt x="9981" y="12994"/>
                    </a:lnTo>
                    <a:lnTo>
                      <a:pt x="10086" y="13057"/>
                    </a:lnTo>
                    <a:lnTo>
                      <a:pt x="10232" y="13057"/>
                    </a:lnTo>
                    <a:lnTo>
                      <a:pt x="10337" y="12973"/>
                    </a:lnTo>
                    <a:lnTo>
                      <a:pt x="10379" y="12764"/>
                    </a:lnTo>
                    <a:lnTo>
                      <a:pt x="10463" y="12680"/>
                    </a:lnTo>
                    <a:lnTo>
                      <a:pt x="10672" y="12680"/>
                    </a:lnTo>
                    <a:lnTo>
                      <a:pt x="10756" y="12639"/>
                    </a:lnTo>
                    <a:lnTo>
                      <a:pt x="10651" y="12764"/>
                    </a:lnTo>
                    <a:lnTo>
                      <a:pt x="10546" y="12764"/>
                    </a:lnTo>
                    <a:lnTo>
                      <a:pt x="10358" y="12952"/>
                    </a:lnTo>
                    <a:lnTo>
                      <a:pt x="10337" y="13057"/>
                    </a:lnTo>
                    <a:lnTo>
                      <a:pt x="10253" y="13141"/>
                    </a:lnTo>
                    <a:lnTo>
                      <a:pt x="10358" y="13266"/>
                    </a:lnTo>
                    <a:lnTo>
                      <a:pt x="10358" y="13350"/>
                    </a:lnTo>
                    <a:lnTo>
                      <a:pt x="10191" y="13392"/>
                    </a:lnTo>
                    <a:lnTo>
                      <a:pt x="10149" y="13350"/>
                    </a:lnTo>
                    <a:lnTo>
                      <a:pt x="10149" y="13266"/>
                    </a:lnTo>
                    <a:lnTo>
                      <a:pt x="10086" y="13203"/>
                    </a:lnTo>
                    <a:lnTo>
                      <a:pt x="9981" y="13203"/>
                    </a:lnTo>
                    <a:lnTo>
                      <a:pt x="9940" y="13099"/>
                    </a:lnTo>
                    <a:lnTo>
                      <a:pt x="9772" y="13078"/>
                    </a:lnTo>
                    <a:lnTo>
                      <a:pt x="9730" y="12994"/>
                    </a:lnTo>
                    <a:lnTo>
                      <a:pt x="9647" y="13078"/>
                    </a:lnTo>
                    <a:lnTo>
                      <a:pt x="9542" y="13099"/>
                    </a:lnTo>
                    <a:lnTo>
                      <a:pt x="9521" y="13203"/>
                    </a:lnTo>
                    <a:lnTo>
                      <a:pt x="9437" y="13266"/>
                    </a:lnTo>
                    <a:lnTo>
                      <a:pt x="9312" y="13245"/>
                    </a:lnTo>
                    <a:lnTo>
                      <a:pt x="9291" y="13308"/>
                    </a:lnTo>
                    <a:lnTo>
                      <a:pt x="9333" y="13413"/>
                    </a:lnTo>
                    <a:lnTo>
                      <a:pt x="9396" y="13413"/>
                    </a:lnTo>
                    <a:lnTo>
                      <a:pt x="9312" y="13496"/>
                    </a:lnTo>
                    <a:lnTo>
                      <a:pt x="9291" y="13664"/>
                    </a:lnTo>
                    <a:lnTo>
                      <a:pt x="9312" y="13768"/>
                    </a:lnTo>
                    <a:lnTo>
                      <a:pt x="9396" y="13768"/>
                    </a:lnTo>
                    <a:lnTo>
                      <a:pt x="9396" y="13936"/>
                    </a:lnTo>
                    <a:lnTo>
                      <a:pt x="9416" y="13999"/>
                    </a:lnTo>
                    <a:lnTo>
                      <a:pt x="9416" y="14082"/>
                    </a:lnTo>
                    <a:lnTo>
                      <a:pt x="9521" y="14187"/>
                    </a:lnTo>
                    <a:lnTo>
                      <a:pt x="9521" y="14229"/>
                    </a:lnTo>
                    <a:lnTo>
                      <a:pt x="9396" y="14250"/>
                    </a:lnTo>
                    <a:lnTo>
                      <a:pt x="9354" y="14312"/>
                    </a:lnTo>
                    <a:lnTo>
                      <a:pt x="9730" y="14501"/>
                    </a:lnTo>
                    <a:lnTo>
                      <a:pt x="9877" y="14501"/>
                    </a:lnTo>
                    <a:lnTo>
                      <a:pt x="10065" y="14417"/>
                    </a:lnTo>
                    <a:lnTo>
                      <a:pt x="10170" y="14396"/>
                    </a:lnTo>
                    <a:lnTo>
                      <a:pt x="10232" y="14438"/>
                    </a:lnTo>
                    <a:lnTo>
                      <a:pt x="10295" y="14438"/>
                    </a:lnTo>
                    <a:lnTo>
                      <a:pt x="10463" y="14229"/>
                    </a:lnTo>
                    <a:lnTo>
                      <a:pt x="10463" y="14124"/>
                    </a:lnTo>
                    <a:lnTo>
                      <a:pt x="10400" y="14040"/>
                    </a:lnTo>
                    <a:lnTo>
                      <a:pt x="10400" y="13999"/>
                    </a:lnTo>
                    <a:lnTo>
                      <a:pt x="10567" y="13915"/>
                    </a:lnTo>
                    <a:lnTo>
                      <a:pt x="10714" y="13789"/>
                    </a:lnTo>
                    <a:lnTo>
                      <a:pt x="10986" y="13622"/>
                    </a:lnTo>
                    <a:lnTo>
                      <a:pt x="11090" y="13664"/>
                    </a:lnTo>
                    <a:lnTo>
                      <a:pt x="10986" y="13664"/>
                    </a:lnTo>
                    <a:lnTo>
                      <a:pt x="10756" y="13894"/>
                    </a:lnTo>
                    <a:lnTo>
                      <a:pt x="10588" y="13978"/>
                    </a:lnTo>
                    <a:lnTo>
                      <a:pt x="10588" y="14019"/>
                    </a:lnTo>
                    <a:lnTo>
                      <a:pt x="10693" y="14103"/>
                    </a:lnTo>
                    <a:lnTo>
                      <a:pt x="10693" y="14187"/>
                    </a:lnTo>
                    <a:lnTo>
                      <a:pt x="10588" y="14333"/>
                    </a:lnTo>
                    <a:lnTo>
                      <a:pt x="10463" y="14417"/>
                    </a:lnTo>
                    <a:lnTo>
                      <a:pt x="10442" y="14543"/>
                    </a:lnTo>
                    <a:lnTo>
                      <a:pt x="10463" y="14710"/>
                    </a:lnTo>
                    <a:lnTo>
                      <a:pt x="10442" y="14815"/>
                    </a:lnTo>
                    <a:lnTo>
                      <a:pt x="10442" y="14856"/>
                    </a:lnTo>
                    <a:lnTo>
                      <a:pt x="10442" y="14961"/>
                    </a:lnTo>
                    <a:lnTo>
                      <a:pt x="10463" y="15087"/>
                    </a:lnTo>
                    <a:lnTo>
                      <a:pt x="10295" y="15149"/>
                    </a:lnTo>
                    <a:lnTo>
                      <a:pt x="10232" y="15191"/>
                    </a:lnTo>
                    <a:lnTo>
                      <a:pt x="10191" y="15275"/>
                    </a:lnTo>
                    <a:lnTo>
                      <a:pt x="10044" y="15442"/>
                    </a:lnTo>
                    <a:lnTo>
                      <a:pt x="10002" y="15463"/>
                    </a:lnTo>
                    <a:lnTo>
                      <a:pt x="10044" y="15568"/>
                    </a:lnTo>
                    <a:lnTo>
                      <a:pt x="10044" y="15672"/>
                    </a:lnTo>
                    <a:lnTo>
                      <a:pt x="10107" y="15693"/>
                    </a:lnTo>
                    <a:lnTo>
                      <a:pt x="10212" y="15672"/>
                    </a:lnTo>
                    <a:lnTo>
                      <a:pt x="10274" y="15672"/>
                    </a:lnTo>
                    <a:lnTo>
                      <a:pt x="10316" y="15714"/>
                    </a:lnTo>
                    <a:lnTo>
                      <a:pt x="10253" y="15798"/>
                    </a:lnTo>
                    <a:lnTo>
                      <a:pt x="10128" y="15798"/>
                    </a:lnTo>
                    <a:lnTo>
                      <a:pt x="10065" y="15840"/>
                    </a:lnTo>
                    <a:lnTo>
                      <a:pt x="10086" y="15903"/>
                    </a:lnTo>
                    <a:lnTo>
                      <a:pt x="10065" y="15944"/>
                    </a:lnTo>
                    <a:lnTo>
                      <a:pt x="10086" y="16028"/>
                    </a:lnTo>
                    <a:lnTo>
                      <a:pt x="10023" y="16091"/>
                    </a:lnTo>
                    <a:lnTo>
                      <a:pt x="9940" y="16112"/>
                    </a:lnTo>
                    <a:lnTo>
                      <a:pt x="9835" y="16154"/>
                    </a:lnTo>
                    <a:lnTo>
                      <a:pt x="9751" y="16133"/>
                    </a:lnTo>
                    <a:lnTo>
                      <a:pt x="9709" y="16154"/>
                    </a:lnTo>
                    <a:lnTo>
                      <a:pt x="9772" y="16216"/>
                    </a:lnTo>
                    <a:lnTo>
                      <a:pt x="9877" y="16237"/>
                    </a:lnTo>
                    <a:lnTo>
                      <a:pt x="9960" y="16300"/>
                    </a:lnTo>
                    <a:lnTo>
                      <a:pt x="10086" y="16154"/>
                    </a:lnTo>
                    <a:lnTo>
                      <a:pt x="10337" y="16007"/>
                    </a:lnTo>
                    <a:lnTo>
                      <a:pt x="10379" y="16007"/>
                    </a:lnTo>
                    <a:lnTo>
                      <a:pt x="10463" y="16028"/>
                    </a:lnTo>
                    <a:lnTo>
                      <a:pt x="10546" y="15944"/>
                    </a:lnTo>
                    <a:lnTo>
                      <a:pt x="10714" y="15882"/>
                    </a:lnTo>
                    <a:lnTo>
                      <a:pt x="10693" y="15944"/>
                    </a:lnTo>
                    <a:lnTo>
                      <a:pt x="10630" y="16007"/>
                    </a:lnTo>
                    <a:lnTo>
                      <a:pt x="10630" y="16049"/>
                    </a:lnTo>
                    <a:lnTo>
                      <a:pt x="10693" y="16091"/>
                    </a:lnTo>
                    <a:lnTo>
                      <a:pt x="10714" y="16196"/>
                    </a:lnTo>
                    <a:lnTo>
                      <a:pt x="10693" y="16237"/>
                    </a:lnTo>
                    <a:lnTo>
                      <a:pt x="10776" y="16300"/>
                    </a:lnTo>
                    <a:lnTo>
                      <a:pt x="10881" y="16216"/>
                    </a:lnTo>
                    <a:lnTo>
                      <a:pt x="10944" y="16133"/>
                    </a:lnTo>
                    <a:lnTo>
                      <a:pt x="10986" y="16196"/>
                    </a:lnTo>
                    <a:lnTo>
                      <a:pt x="10965" y="16237"/>
                    </a:lnTo>
                    <a:lnTo>
                      <a:pt x="11049" y="16363"/>
                    </a:lnTo>
                    <a:lnTo>
                      <a:pt x="11069" y="16551"/>
                    </a:lnTo>
                    <a:lnTo>
                      <a:pt x="11049" y="16656"/>
                    </a:lnTo>
                    <a:lnTo>
                      <a:pt x="11090" y="16823"/>
                    </a:lnTo>
                    <a:lnTo>
                      <a:pt x="11153" y="16823"/>
                    </a:lnTo>
                    <a:lnTo>
                      <a:pt x="11195" y="16677"/>
                    </a:lnTo>
                    <a:lnTo>
                      <a:pt x="11195" y="16572"/>
                    </a:lnTo>
                    <a:lnTo>
                      <a:pt x="11300" y="16426"/>
                    </a:lnTo>
                    <a:lnTo>
                      <a:pt x="11321" y="16321"/>
                    </a:lnTo>
                    <a:lnTo>
                      <a:pt x="11467" y="16216"/>
                    </a:lnTo>
                    <a:lnTo>
                      <a:pt x="11488" y="16216"/>
                    </a:lnTo>
                    <a:lnTo>
                      <a:pt x="11593" y="16133"/>
                    </a:lnTo>
                    <a:lnTo>
                      <a:pt x="11739" y="16133"/>
                    </a:lnTo>
                    <a:lnTo>
                      <a:pt x="11593" y="16216"/>
                    </a:lnTo>
                    <a:lnTo>
                      <a:pt x="11425" y="16405"/>
                    </a:lnTo>
                    <a:lnTo>
                      <a:pt x="11425" y="16447"/>
                    </a:lnTo>
                    <a:lnTo>
                      <a:pt x="11572" y="16614"/>
                    </a:lnTo>
                    <a:lnTo>
                      <a:pt x="11634" y="16635"/>
                    </a:lnTo>
                    <a:lnTo>
                      <a:pt x="11802" y="16551"/>
                    </a:lnTo>
                    <a:lnTo>
                      <a:pt x="12032" y="16530"/>
                    </a:lnTo>
                    <a:lnTo>
                      <a:pt x="12137" y="16447"/>
                    </a:lnTo>
                    <a:lnTo>
                      <a:pt x="12220" y="16447"/>
                    </a:lnTo>
                    <a:lnTo>
                      <a:pt x="12429" y="16342"/>
                    </a:lnTo>
                    <a:lnTo>
                      <a:pt x="12513" y="16342"/>
                    </a:lnTo>
                    <a:lnTo>
                      <a:pt x="12429" y="16363"/>
                    </a:lnTo>
                    <a:lnTo>
                      <a:pt x="12304" y="16530"/>
                    </a:lnTo>
                    <a:lnTo>
                      <a:pt x="12304" y="16572"/>
                    </a:lnTo>
                    <a:lnTo>
                      <a:pt x="12220" y="16656"/>
                    </a:lnTo>
                    <a:lnTo>
                      <a:pt x="11906" y="16844"/>
                    </a:lnTo>
                    <a:lnTo>
                      <a:pt x="11781" y="16970"/>
                    </a:lnTo>
                    <a:lnTo>
                      <a:pt x="11676" y="17158"/>
                    </a:lnTo>
                    <a:lnTo>
                      <a:pt x="11634" y="17263"/>
                    </a:lnTo>
                    <a:lnTo>
                      <a:pt x="11697" y="17367"/>
                    </a:lnTo>
                    <a:lnTo>
                      <a:pt x="11802" y="17451"/>
                    </a:lnTo>
                    <a:lnTo>
                      <a:pt x="11613" y="17409"/>
                    </a:lnTo>
                    <a:lnTo>
                      <a:pt x="11530" y="17451"/>
                    </a:lnTo>
                    <a:lnTo>
                      <a:pt x="11425" y="17577"/>
                    </a:lnTo>
                    <a:lnTo>
                      <a:pt x="11383" y="17702"/>
                    </a:lnTo>
                    <a:lnTo>
                      <a:pt x="11216" y="17869"/>
                    </a:lnTo>
                    <a:lnTo>
                      <a:pt x="11153" y="17974"/>
                    </a:lnTo>
                    <a:lnTo>
                      <a:pt x="11174" y="18016"/>
                    </a:lnTo>
                    <a:lnTo>
                      <a:pt x="11216" y="18079"/>
                    </a:lnTo>
                    <a:lnTo>
                      <a:pt x="11195" y="18141"/>
                    </a:lnTo>
                    <a:lnTo>
                      <a:pt x="11111" y="18121"/>
                    </a:lnTo>
                    <a:lnTo>
                      <a:pt x="11090" y="18037"/>
                    </a:lnTo>
                    <a:lnTo>
                      <a:pt x="11007" y="18016"/>
                    </a:lnTo>
                    <a:lnTo>
                      <a:pt x="10944" y="18121"/>
                    </a:lnTo>
                    <a:lnTo>
                      <a:pt x="10776" y="18204"/>
                    </a:lnTo>
                    <a:lnTo>
                      <a:pt x="10839" y="18288"/>
                    </a:lnTo>
                    <a:lnTo>
                      <a:pt x="10776" y="18351"/>
                    </a:lnTo>
                    <a:lnTo>
                      <a:pt x="10693" y="18330"/>
                    </a:lnTo>
                    <a:lnTo>
                      <a:pt x="10672" y="18288"/>
                    </a:lnTo>
                    <a:lnTo>
                      <a:pt x="10630" y="18330"/>
                    </a:lnTo>
                    <a:lnTo>
                      <a:pt x="10358" y="18539"/>
                    </a:lnTo>
                    <a:lnTo>
                      <a:pt x="10274" y="18644"/>
                    </a:lnTo>
                    <a:lnTo>
                      <a:pt x="10316" y="18727"/>
                    </a:lnTo>
                    <a:lnTo>
                      <a:pt x="10253" y="18769"/>
                    </a:lnTo>
                    <a:lnTo>
                      <a:pt x="10170" y="18748"/>
                    </a:lnTo>
                    <a:lnTo>
                      <a:pt x="10170" y="18644"/>
                    </a:lnTo>
                    <a:lnTo>
                      <a:pt x="10023" y="18727"/>
                    </a:lnTo>
                    <a:lnTo>
                      <a:pt x="9898" y="18811"/>
                    </a:lnTo>
                    <a:lnTo>
                      <a:pt x="9793" y="18853"/>
                    </a:lnTo>
                    <a:lnTo>
                      <a:pt x="9751" y="18937"/>
                    </a:lnTo>
                    <a:lnTo>
                      <a:pt x="9647" y="18978"/>
                    </a:lnTo>
                    <a:lnTo>
                      <a:pt x="9500" y="18978"/>
                    </a:lnTo>
                    <a:lnTo>
                      <a:pt x="9333" y="19146"/>
                    </a:lnTo>
                    <a:lnTo>
                      <a:pt x="9082" y="19250"/>
                    </a:lnTo>
                    <a:lnTo>
                      <a:pt x="8893" y="19397"/>
                    </a:lnTo>
                    <a:lnTo>
                      <a:pt x="8810" y="19564"/>
                    </a:lnTo>
                    <a:lnTo>
                      <a:pt x="8810" y="19606"/>
                    </a:lnTo>
                    <a:lnTo>
                      <a:pt x="8872" y="19711"/>
                    </a:lnTo>
                    <a:lnTo>
                      <a:pt x="8872" y="19794"/>
                    </a:lnTo>
                    <a:lnTo>
                      <a:pt x="8852" y="19815"/>
                    </a:lnTo>
                    <a:lnTo>
                      <a:pt x="8768" y="19711"/>
                    </a:lnTo>
                    <a:lnTo>
                      <a:pt x="8747" y="19711"/>
                    </a:lnTo>
                    <a:lnTo>
                      <a:pt x="8705" y="19773"/>
                    </a:lnTo>
                    <a:lnTo>
                      <a:pt x="8747" y="19857"/>
                    </a:lnTo>
                    <a:lnTo>
                      <a:pt x="8684" y="19878"/>
                    </a:lnTo>
                    <a:lnTo>
                      <a:pt x="8621" y="19794"/>
                    </a:lnTo>
                    <a:lnTo>
                      <a:pt x="8705" y="19711"/>
                    </a:lnTo>
                    <a:cubicBezTo>
                      <a:pt x="8761" y="19673"/>
                      <a:pt x="8717" y="19603"/>
                      <a:pt x="8677" y="19603"/>
                    </a:cubicBezTo>
                    <a:cubicBezTo>
                      <a:pt x="8673" y="19603"/>
                      <a:pt x="8668" y="19604"/>
                      <a:pt x="8663" y="19606"/>
                    </a:cubicBezTo>
                    <a:lnTo>
                      <a:pt x="8600" y="19585"/>
                    </a:lnTo>
                    <a:lnTo>
                      <a:pt x="8496" y="19585"/>
                    </a:lnTo>
                    <a:lnTo>
                      <a:pt x="8454" y="19564"/>
                    </a:lnTo>
                    <a:lnTo>
                      <a:pt x="8349" y="19585"/>
                    </a:lnTo>
                    <a:lnTo>
                      <a:pt x="8161" y="19606"/>
                    </a:lnTo>
                    <a:lnTo>
                      <a:pt x="8056" y="19669"/>
                    </a:lnTo>
                    <a:lnTo>
                      <a:pt x="7973" y="19773"/>
                    </a:lnTo>
                    <a:lnTo>
                      <a:pt x="7826" y="19815"/>
                    </a:lnTo>
                    <a:lnTo>
                      <a:pt x="7680" y="19899"/>
                    </a:lnTo>
                    <a:lnTo>
                      <a:pt x="7554" y="20066"/>
                    </a:lnTo>
                    <a:lnTo>
                      <a:pt x="7575" y="20108"/>
                    </a:lnTo>
                    <a:lnTo>
                      <a:pt x="7533" y="20171"/>
                    </a:lnTo>
                    <a:lnTo>
                      <a:pt x="7471" y="20171"/>
                    </a:lnTo>
                    <a:lnTo>
                      <a:pt x="7345" y="20213"/>
                    </a:lnTo>
                    <a:lnTo>
                      <a:pt x="7261" y="20276"/>
                    </a:lnTo>
                    <a:lnTo>
                      <a:pt x="7261" y="20338"/>
                    </a:lnTo>
                    <a:lnTo>
                      <a:pt x="7219" y="20338"/>
                    </a:lnTo>
                    <a:lnTo>
                      <a:pt x="7115" y="20318"/>
                    </a:lnTo>
                    <a:lnTo>
                      <a:pt x="7010" y="20338"/>
                    </a:lnTo>
                    <a:lnTo>
                      <a:pt x="6989" y="20422"/>
                    </a:lnTo>
                    <a:lnTo>
                      <a:pt x="6947" y="20548"/>
                    </a:lnTo>
                    <a:lnTo>
                      <a:pt x="6947" y="20590"/>
                    </a:lnTo>
                    <a:cubicBezTo>
                      <a:pt x="6927" y="20590"/>
                      <a:pt x="6906" y="20610"/>
                      <a:pt x="6885" y="20610"/>
                    </a:cubicBezTo>
                    <a:lnTo>
                      <a:pt x="6843" y="20590"/>
                    </a:lnTo>
                    <a:lnTo>
                      <a:pt x="6906" y="20485"/>
                    </a:lnTo>
                    <a:lnTo>
                      <a:pt x="6822" y="20380"/>
                    </a:lnTo>
                    <a:lnTo>
                      <a:pt x="6675" y="20380"/>
                    </a:lnTo>
                    <a:lnTo>
                      <a:pt x="6634" y="20422"/>
                    </a:lnTo>
                    <a:lnTo>
                      <a:pt x="6571" y="20485"/>
                    </a:lnTo>
                    <a:lnTo>
                      <a:pt x="6466" y="20485"/>
                    </a:lnTo>
                    <a:lnTo>
                      <a:pt x="6403" y="20527"/>
                    </a:lnTo>
                    <a:lnTo>
                      <a:pt x="6299" y="20422"/>
                    </a:lnTo>
                    <a:lnTo>
                      <a:pt x="6257" y="20422"/>
                    </a:lnTo>
                    <a:lnTo>
                      <a:pt x="6152" y="20610"/>
                    </a:lnTo>
                    <a:lnTo>
                      <a:pt x="6090" y="20631"/>
                    </a:lnTo>
                    <a:lnTo>
                      <a:pt x="5985" y="20715"/>
                    </a:lnTo>
                    <a:lnTo>
                      <a:pt x="5943" y="20694"/>
                    </a:lnTo>
                    <a:lnTo>
                      <a:pt x="5880" y="20736"/>
                    </a:lnTo>
                    <a:lnTo>
                      <a:pt x="5859" y="20841"/>
                    </a:lnTo>
                    <a:lnTo>
                      <a:pt x="5880" y="20945"/>
                    </a:lnTo>
                    <a:lnTo>
                      <a:pt x="5943" y="20966"/>
                    </a:lnTo>
                    <a:cubicBezTo>
                      <a:pt x="5776" y="21029"/>
                      <a:pt x="5629" y="21071"/>
                      <a:pt x="5462" y="21154"/>
                    </a:cubicBezTo>
                    <a:lnTo>
                      <a:pt x="5441" y="21071"/>
                    </a:lnTo>
                    <a:lnTo>
                      <a:pt x="5378" y="21050"/>
                    </a:lnTo>
                    <a:lnTo>
                      <a:pt x="5378" y="21154"/>
                    </a:lnTo>
                    <a:lnTo>
                      <a:pt x="5378" y="21217"/>
                    </a:lnTo>
                    <a:cubicBezTo>
                      <a:pt x="5357" y="21217"/>
                      <a:pt x="5336" y="21238"/>
                      <a:pt x="5274" y="21238"/>
                    </a:cubicBezTo>
                    <a:lnTo>
                      <a:pt x="5232" y="21217"/>
                    </a:lnTo>
                    <a:lnTo>
                      <a:pt x="5169" y="21134"/>
                    </a:lnTo>
                    <a:lnTo>
                      <a:pt x="5064" y="21154"/>
                    </a:lnTo>
                    <a:lnTo>
                      <a:pt x="5064" y="21238"/>
                    </a:lnTo>
                    <a:lnTo>
                      <a:pt x="5127" y="21280"/>
                    </a:lnTo>
                    <a:cubicBezTo>
                      <a:pt x="5106" y="21322"/>
                      <a:pt x="5043" y="21322"/>
                      <a:pt x="5022" y="21343"/>
                    </a:cubicBezTo>
                    <a:lnTo>
                      <a:pt x="4960" y="21280"/>
                    </a:lnTo>
                    <a:lnTo>
                      <a:pt x="4960" y="21364"/>
                    </a:lnTo>
                    <a:cubicBezTo>
                      <a:pt x="4939" y="21385"/>
                      <a:pt x="4918" y="21385"/>
                      <a:pt x="4897" y="21385"/>
                    </a:cubicBezTo>
                    <a:lnTo>
                      <a:pt x="4855" y="21343"/>
                    </a:lnTo>
                    <a:lnTo>
                      <a:pt x="4730" y="21322"/>
                    </a:lnTo>
                    <a:lnTo>
                      <a:pt x="4688" y="21238"/>
                    </a:lnTo>
                    <a:lnTo>
                      <a:pt x="4583" y="21238"/>
                    </a:lnTo>
                    <a:lnTo>
                      <a:pt x="4478" y="21343"/>
                    </a:lnTo>
                    <a:lnTo>
                      <a:pt x="4478" y="21426"/>
                    </a:lnTo>
                    <a:lnTo>
                      <a:pt x="4541" y="21489"/>
                    </a:lnTo>
                    <a:cubicBezTo>
                      <a:pt x="4520" y="21489"/>
                      <a:pt x="4499" y="21531"/>
                      <a:pt x="4499" y="21531"/>
                    </a:cubicBezTo>
                    <a:lnTo>
                      <a:pt x="4395" y="21468"/>
                    </a:lnTo>
                    <a:lnTo>
                      <a:pt x="4290" y="21552"/>
                    </a:lnTo>
                    <a:lnTo>
                      <a:pt x="4290" y="21594"/>
                    </a:lnTo>
                    <a:cubicBezTo>
                      <a:pt x="4081" y="21678"/>
                      <a:pt x="3893" y="21761"/>
                      <a:pt x="3683" y="21845"/>
                    </a:cubicBezTo>
                    <a:lnTo>
                      <a:pt x="3704" y="21782"/>
                    </a:lnTo>
                    <a:lnTo>
                      <a:pt x="3809" y="21740"/>
                    </a:lnTo>
                    <a:lnTo>
                      <a:pt x="3746" y="21698"/>
                    </a:lnTo>
                    <a:lnTo>
                      <a:pt x="3704" y="21573"/>
                    </a:lnTo>
                    <a:lnTo>
                      <a:pt x="3600" y="21636"/>
                    </a:lnTo>
                    <a:lnTo>
                      <a:pt x="3432" y="21636"/>
                    </a:lnTo>
                    <a:lnTo>
                      <a:pt x="3453" y="21698"/>
                    </a:lnTo>
                    <a:lnTo>
                      <a:pt x="3390" y="21803"/>
                    </a:lnTo>
                    <a:lnTo>
                      <a:pt x="3286" y="21845"/>
                    </a:lnTo>
                    <a:lnTo>
                      <a:pt x="3160" y="21970"/>
                    </a:lnTo>
                    <a:lnTo>
                      <a:pt x="3160" y="22012"/>
                    </a:lnTo>
                    <a:cubicBezTo>
                      <a:pt x="2951" y="22096"/>
                      <a:pt x="2742" y="22159"/>
                      <a:pt x="2533" y="22201"/>
                    </a:cubicBezTo>
                    <a:lnTo>
                      <a:pt x="2512" y="22180"/>
                    </a:lnTo>
                    <a:lnTo>
                      <a:pt x="2386" y="22222"/>
                    </a:lnTo>
                    <a:lnTo>
                      <a:pt x="2407" y="22263"/>
                    </a:lnTo>
                    <a:cubicBezTo>
                      <a:pt x="2344" y="22263"/>
                      <a:pt x="2302" y="22284"/>
                      <a:pt x="2240" y="22284"/>
                    </a:cubicBezTo>
                    <a:cubicBezTo>
                      <a:pt x="2177" y="22305"/>
                      <a:pt x="2093" y="22305"/>
                      <a:pt x="2009" y="22326"/>
                    </a:cubicBezTo>
                    <a:lnTo>
                      <a:pt x="1926" y="22263"/>
                    </a:lnTo>
                    <a:lnTo>
                      <a:pt x="1821" y="22368"/>
                    </a:lnTo>
                    <a:lnTo>
                      <a:pt x="1821" y="22389"/>
                    </a:lnTo>
                    <a:cubicBezTo>
                      <a:pt x="1758" y="22410"/>
                      <a:pt x="1654" y="22410"/>
                      <a:pt x="1570" y="22431"/>
                    </a:cubicBezTo>
                    <a:cubicBezTo>
                      <a:pt x="1264" y="22480"/>
                      <a:pt x="957" y="22500"/>
                      <a:pt x="651" y="22500"/>
                    </a:cubicBezTo>
                    <a:cubicBezTo>
                      <a:pt x="434" y="22500"/>
                      <a:pt x="218" y="22490"/>
                      <a:pt x="1" y="22473"/>
                    </a:cubicBezTo>
                    <a:lnTo>
                      <a:pt x="1" y="22473"/>
                    </a:lnTo>
                    <a:cubicBezTo>
                      <a:pt x="332" y="22512"/>
                      <a:pt x="664" y="22527"/>
                      <a:pt x="990" y="22527"/>
                    </a:cubicBezTo>
                    <a:cubicBezTo>
                      <a:pt x="1179" y="22527"/>
                      <a:pt x="1365" y="22522"/>
                      <a:pt x="1549" y="22514"/>
                    </a:cubicBezTo>
                    <a:lnTo>
                      <a:pt x="1549" y="22535"/>
                    </a:lnTo>
                    <a:lnTo>
                      <a:pt x="1654" y="22577"/>
                    </a:lnTo>
                    <a:lnTo>
                      <a:pt x="1612" y="22514"/>
                    </a:lnTo>
                    <a:cubicBezTo>
                      <a:pt x="2093" y="22473"/>
                      <a:pt x="2533" y="22389"/>
                      <a:pt x="2972" y="22263"/>
                    </a:cubicBezTo>
                    <a:lnTo>
                      <a:pt x="2972" y="22263"/>
                    </a:lnTo>
                    <a:lnTo>
                      <a:pt x="2867" y="22368"/>
                    </a:lnTo>
                    <a:lnTo>
                      <a:pt x="3077" y="22368"/>
                    </a:lnTo>
                    <a:lnTo>
                      <a:pt x="3223" y="22222"/>
                    </a:lnTo>
                    <a:lnTo>
                      <a:pt x="3370" y="22222"/>
                    </a:lnTo>
                    <a:lnTo>
                      <a:pt x="3453" y="22159"/>
                    </a:lnTo>
                    <a:cubicBezTo>
                      <a:pt x="3579" y="22096"/>
                      <a:pt x="3746" y="22075"/>
                      <a:pt x="3872" y="22012"/>
                    </a:cubicBezTo>
                    <a:lnTo>
                      <a:pt x="3893" y="22054"/>
                    </a:lnTo>
                    <a:lnTo>
                      <a:pt x="4081" y="22054"/>
                    </a:lnTo>
                    <a:lnTo>
                      <a:pt x="4227" y="21991"/>
                    </a:lnTo>
                    <a:lnTo>
                      <a:pt x="4290" y="21719"/>
                    </a:lnTo>
                    <a:lnTo>
                      <a:pt x="4311" y="21803"/>
                    </a:lnTo>
                    <a:lnTo>
                      <a:pt x="4374" y="21845"/>
                    </a:lnTo>
                    <a:lnTo>
                      <a:pt x="4416" y="21740"/>
                    </a:lnTo>
                    <a:lnTo>
                      <a:pt x="4458" y="21657"/>
                    </a:lnTo>
                    <a:lnTo>
                      <a:pt x="4520" y="21678"/>
                    </a:lnTo>
                    <a:lnTo>
                      <a:pt x="4562" y="21740"/>
                    </a:lnTo>
                    <a:lnTo>
                      <a:pt x="4604" y="21719"/>
                    </a:lnTo>
                    <a:lnTo>
                      <a:pt x="4688" y="21615"/>
                    </a:lnTo>
                    <a:lnTo>
                      <a:pt x="4834" y="21531"/>
                    </a:lnTo>
                    <a:lnTo>
                      <a:pt x="4834" y="21468"/>
                    </a:lnTo>
                    <a:cubicBezTo>
                      <a:pt x="5043" y="21406"/>
                      <a:pt x="5253" y="21301"/>
                      <a:pt x="5462" y="21217"/>
                    </a:cubicBezTo>
                    <a:lnTo>
                      <a:pt x="5462" y="21217"/>
                    </a:lnTo>
                    <a:lnTo>
                      <a:pt x="5420" y="21238"/>
                    </a:lnTo>
                    <a:lnTo>
                      <a:pt x="5546" y="21238"/>
                    </a:lnTo>
                    <a:lnTo>
                      <a:pt x="5504" y="21196"/>
                    </a:lnTo>
                    <a:cubicBezTo>
                      <a:pt x="5839" y="21050"/>
                      <a:pt x="6173" y="20903"/>
                      <a:pt x="6508" y="20778"/>
                    </a:cubicBezTo>
                    <a:lnTo>
                      <a:pt x="6571" y="20799"/>
                    </a:lnTo>
                    <a:lnTo>
                      <a:pt x="6759" y="20778"/>
                    </a:lnTo>
                    <a:lnTo>
                      <a:pt x="6822" y="20694"/>
                    </a:lnTo>
                    <a:lnTo>
                      <a:pt x="6989" y="20715"/>
                    </a:lnTo>
                    <a:lnTo>
                      <a:pt x="6989" y="20673"/>
                    </a:lnTo>
                    <a:lnTo>
                      <a:pt x="6927" y="20610"/>
                    </a:lnTo>
                    <a:cubicBezTo>
                      <a:pt x="7031" y="20569"/>
                      <a:pt x="7136" y="20527"/>
                      <a:pt x="7240" y="20485"/>
                    </a:cubicBezTo>
                    <a:lnTo>
                      <a:pt x="7282" y="20485"/>
                    </a:lnTo>
                    <a:cubicBezTo>
                      <a:pt x="7324" y="20464"/>
                      <a:pt x="7387" y="20422"/>
                      <a:pt x="7429" y="20422"/>
                    </a:cubicBezTo>
                    <a:lnTo>
                      <a:pt x="7450" y="20485"/>
                    </a:lnTo>
                    <a:lnTo>
                      <a:pt x="7554" y="20485"/>
                    </a:lnTo>
                    <a:lnTo>
                      <a:pt x="7617" y="20380"/>
                    </a:lnTo>
                    <a:lnTo>
                      <a:pt x="7638" y="20464"/>
                    </a:lnTo>
                    <a:lnTo>
                      <a:pt x="7659" y="20464"/>
                    </a:lnTo>
                    <a:lnTo>
                      <a:pt x="7701" y="20380"/>
                    </a:lnTo>
                    <a:lnTo>
                      <a:pt x="7763" y="20318"/>
                    </a:lnTo>
                    <a:lnTo>
                      <a:pt x="7868" y="20318"/>
                    </a:lnTo>
                    <a:lnTo>
                      <a:pt x="7973" y="20255"/>
                    </a:lnTo>
                    <a:lnTo>
                      <a:pt x="8015" y="20171"/>
                    </a:lnTo>
                    <a:cubicBezTo>
                      <a:pt x="8077" y="20150"/>
                      <a:pt x="8161" y="20087"/>
                      <a:pt x="8224" y="20066"/>
                    </a:cubicBezTo>
                    <a:lnTo>
                      <a:pt x="8224" y="20066"/>
                    </a:lnTo>
                    <a:lnTo>
                      <a:pt x="8182" y="20108"/>
                    </a:lnTo>
                    <a:lnTo>
                      <a:pt x="8182" y="20213"/>
                    </a:lnTo>
                    <a:lnTo>
                      <a:pt x="8224" y="20255"/>
                    </a:lnTo>
                    <a:lnTo>
                      <a:pt x="8370" y="20150"/>
                    </a:lnTo>
                    <a:lnTo>
                      <a:pt x="8391" y="20066"/>
                    </a:lnTo>
                    <a:lnTo>
                      <a:pt x="8475" y="20045"/>
                    </a:lnTo>
                    <a:lnTo>
                      <a:pt x="8496" y="20087"/>
                    </a:lnTo>
                    <a:lnTo>
                      <a:pt x="8538" y="20045"/>
                    </a:lnTo>
                    <a:lnTo>
                      <a:pt x="8580" y="20045"/>
                    </a:lnTo>
                    <a:lnTo>
                      <a:pt x="8600" y="20108"/>
                    </a:lnTo>
                    <a:lnTo>
                      <a:pt x="8580" y="20192"/>
                    </a:lnTo>
                    <a:lnTo>
                      <a:pt x="8642" y="20192"/>
                    </a:lnTo>
                    <a:lnTo>
                      <a:pt x="8705" y="20087"/>
                    </a:lnTo>
                    <a:lnTo>
                      <a:pt x="8789" y="20087"/>
                    </a:lnTo>
                    <a:lnTo>
                      <a:pt x="8872" y="20004"/>
                    </a:lnTo>
                    <a:lnTo>
                      <a:pt x="8977" y="20004"/>
                    </a:lnTo>
                    <a:lnTo>
                      <a:pt x="9082" y="19857"/>
                    </a:lnTo>
                    <a:lnTo>
                      <a:pt x="9186" y="19794"/>
                    </a:lnTo>
                    <a:lnTo>
                      <a:pt x="9270" y="19836"/>
                    </a:lnTo>
                    <a:lnTo>
                      <a:pt x="9270" y="19899"/>
                    </a:lnTo>
                    <a:lnTo>
                      <a:pt x="9186" y="20004"/>
                    </a:lnTo>
                    <a:lnTo>
                      <a:pt x="9103" y="20150"/>
                    </a:lnTo>
                    <a:lnTo>
                      <a:pt x="9103" y="20192"/>
                    </a:lnTo>
                    <a:lnTo>
                      <a:pt x="9165" y="20192"/>
                    </a:lnTo>
                    <a:lnTo>
                      <a:pt x="9312" y="20045"/>
                    </a:lnTo>
                    <a:lnTo>
                      <a:pt x="9312" y="19857"/>
                    </a:lnTo>
                    <a:lnTo>
                      <a:pt x="9333" y="19836"/>
                    </a:lnTo>
                    <a:lnTo>
                      <a:pt x="9396" y="19899"/>
                    </a:lnTo>
                    <a:lnTo>
                      <a:pt x="9479" y="19857"/>
                    </a:lnTo>
                    <a:lnTo>
                      <a:pt x="9542" y="19878"/>
                    </a:lnTo>
                    <a:lnTo>
                      <a:pt x="9647" y="19878"/>
                    </a:lnTo>
                    <a:lnTo>
                      <a:pt x="9751" y="19753"/>
                    </a:lnTo>
                    <a:lnTo>
                      <a:pt x="9793" y="19753"/>
                    </a:lnTo>
                    <a:lnTo>
                      <a:pt x="9814" y="19773"/>
                    </a:lnTo>
                    <a:lnTo>
                      <a:pt x="9856" y="19648"/>
                    </a:lnTo>
                    <a:lnTo>
                      <a:pt x="9919" y="19585"/>
                    </a:lnTo>
                    <a:lnTo>
                      <a:pt x="9940" y="19627"/>
                    </a:lnTo>
                    <a:lnTo>
                      <a:pt x="9919" y="19690"/>
                    </a:lnTo>
                    <a:lnTo>
                      <a:pt x="9919" y="19794"/>
                    </a:lnTo>
                    <a:lnTo>
                      <a:pt x="9960" y="19773"/>
                    </a:lnTo>
                    <a:lnTo>
                      <a:pt x="10044" y="19669"/>
                    </a:lnTo>
                    <a:lnTo>
                      <a:pt x="10002" y="19648"/>
                    </a:lnTo>
                    <a:lnTo>
                      <a:pt x="10065" y="19564"/>
                    </a:lnTo>
                    <a:lnTo>
                      <a:pt x="10065" y="19522"/>
                    </a:lnTo>
                    <a:lnTo>
                      <a:pt x="9898" y="19522"/>
                    </a:lnTo>
                    <a:lnTo>
                      <a:pt x="9856" y="19481"/>
                    </a:lnTo>
                    <a:lnTo>
                      <a:pt x="10023" y="19439"/>
                    </a:lnTo>
                    <a:lnTo>
                      <a:pt x="10212" y="19334"/>
                    </a:lnTo>
                    <a:lnTo>
                      <a:pt x="10442" y="19334"/>
                    </a:lnTo>
                    <a:lnTo>
                      <a:pt x="10484" y="19271"/>
                    </a:lnTo>
                    <a:lnTo>
                      <a:pt x="10484" y="19209"/>
                    </a:lnTo>
                    <a:lnTo>
                      <a:pt x="10442" y="19209"/>
                    </a:lnTo>
                    <a:lnTo>
                      <a:pt x="10484" y="19167"/>
                    </a:lnTo>
                    <a:lnTo>
                      <a:pt x="10567" y="19146"/>
                    </a:lnTo>
                    <a:lnTo>
                      <a:pt x="10651" y="19104"/>
                    </a:lnTo>
                    <a:lnTo>
                      <a:pt x="10693" y="19104"/>
                    </a:lnTo>
                    <a:lnTo>
                      <a:pt x="10735" y="19209"/>
                    </a:lnTo>
                    <a:lnTo>
                      <a:pt x="10839" y="19209"/>
                    </a:lnTo>
                    <a:lnTo>
                      <a:pt x="10881" y="19125"/>
                    </a:lnTo>
                    <a:lnTo>
                      <a:pt x="10860" y="19104"/>
                    </a:lnTo>
                    <a:lnTo>
                      <a:pt x="10944" y="19020"/>
                    </a:lnTo>
                    <a:lnTo>
                      <a:pt x="10944" y="18916"/>
                    </a:lnTo>
                    <a:lnTo>
                      <a:pt x="10986" y="18853"/>
                    </a:lnTo>
                    <a:lnTo>
                      <a:pt x="11049" y="18916"/>
                    </a:lnTo>
                    <a:lnTo>
                      <a:pt x="11049" y="18999"/>
                    </a:lnTo>
                    <a:lnTo>
                      <a:pt x="11090" y="19041"/>
                    </a:lnTo>
                    <a:lnTo>
                      <a:pt x="11216" y="18957"/>
                    </a:lnTo>
                    <a:lnTo>
                      <a:pt x="11279" y="18895"/>
                    </a:lnTo>
                    <a:lnTo>
                      <a:pt x="11362" y="18895"/>
                    </a:lnTo>
                    <a:lnTo>
                      <a:pt x="11404" y="18790"/>
                    </a:lnTo>
                    <a:lnTo>
                      <a:pt x="11425" y="18748"/>
                    </a:lnTo>
                    <a:lnTo>
                      <a:pt x="11488" y="18811"/>
                    </a:lnTo>
                    <a:lnTo>
                      <a:pt x="11593" y="18790"/>
                    </a:lnTo>
                    <a:lnTo>
                      <a:pt x="11718" y="18623"/>
                    </a:lnTo>
                    <a:lnTo>
                      <a:pt x="11718" y="18539"/>
                    </a:lnTo>
                    <a:lnTo>
                      <a:pt x="11613" y="18539"/>
                    </a:lnTo>
                    <a:lnTo>
                      <a:pt x="11593" y="18518"/>
                    </a:lnTo>
                    <a:lnTo>
                      <a:pt x="11739" y="18413"/>
                    </a:lnTo>
                    <a:lnTo>
                      <a:pt x="11844" y="18393"/>
                    </a:lnTo>
                    <a:lnTo>
                      <a:pt x="11927" y="18288"/>
                    </a:lnTo>
                    <a:lnTo>
                      <a:pt x="11990" y="18288"/>
                    </a:lnTo>
                    <a:lnTo>
                      <a:pt x="12011" y="18330"/>
                    </a:lnTo>
                    <a:lnTo>
                      <a:pt x="12137" y="18204"/>
                    </a:lnTo>
                    <a:lnTo>
                      <a:pt x="12241" y="18141"/>
                    </a:lnTo>
                    <a:lnTo>
                      <a:pt x="12262" y="18079"/>
                    </a:lnTo>
                    <a:lnTo>
                      <a:pt x="12346" y="18037"/>
                    </a:lnTo>
                    <a:lnTo>
                      <a:pt x="12367" y="17995"/>
                    </a:lnTo>
                    <a:lnTo>
                      <a:pt x="12450" y="17995"/>
                    </a:lnTo>
                    <a:lnTo>
                      <a:pt x="12471" y="18079"/>
                    </a:lnTo>
                    <a:lnTo>
                      <a:pt x="12534" y="18100"/>
                    </a:lnTo>
                    <a:lnTo>
                      <a:pt x="12555" y="18016"/>
                    </a:lnTo>
                    <a:lnTo>
                      <a:pt x="12660" y="18016"/>
                    </a:lnTo>
                    <a:lnTo>
                      <a:pt x="12722" y="17995"/>
                    </a:lnTo>
                    <a:lnTo>
                      <a:pt x="12722" y="17911"/>
                    </a:lnTo>
                    <a:lnTo>
                      <a:pt x="12827" y="17890"/>
                    </a:lnTo>
                    <a:lnTo>
                      <a:pt x="12848" y="17828"/>
                    </a:lnTo>
                    <a:lnTo>
                      <a:pt x="12869" y="17869"/>
                    </a:lnTo>
                    <a:lnTo>
                      <a:pt x="13036" y="17890"/>
                    </a:lnTo>
                    <a:lnTo>
                      <a:pt x="13057" y="17786"/>
                    </a:lnTo>
                    <a:lnTo>
                      <a:pt x="13099" y="17786"/>
                    </a:lnTo>
                    <a:lnTo>
                      <a:pt x="13099" y="17849"/>
                    </a:lnTo>
                    <a:lnTo>
                      <a:pt x="13162" y="17849"/>
                    </a:lnTo>
                    <a:lnTo>
                      <a:pt x="13204" y="17786"/>
                    </a:lnTo>
                    <a:lnTo>
                      <a:pt x="13266" y="17849"/>
                    </a:lnTo>
                    <a:lnTo>
                      <a:pt x="13308" y="17807"/>
                    </a:lnTo>
                    <a:lnTo>
                      <a:pt x="13371" y="17660"/>
                    </a:lnTo>
                    <a:lnTo>
                      <a:pt x="13308" y="17660"/>
                    </a:lnTo>
                    <a:lnTo>
                      <a:pt x="13266" y="17681"/>
                    </a:lnTo>
                    <a:lnTo>
                      <a:pt x="13287" y="17597"/>
                    </a:lnTo>
                    <a:lnTo>
                      <a:pt x="13350" y="17556"/>
                    </a:lnTo>
                    <a:cubicBezTo>
                      <a:pt x="13371" y="17618"/>
                      <a:pt x="13392" y="17702"/>
                      <a:pt x="13455" y="17765"/>
                    </a:cubicBezTo>
                    <a:cubicBezTo>
                      <a:pt x="13517" y="17849"/>
                      <a:pt x="13392" y="17995"/>
                      <a:pt x="13308" y="18079"/>
                    </a:cubicBezTo>
                    <a:lnTo>
                      <a:pt x="13245" y="18183"/>
                    </a:lnTo>
                    <a:lnTo>
                      <a:pt x="13266" y="18225"/>
                    </a:lnTo>
                    <a:lnTo>
                      <a:pt x="13371" y="18309"/>
                    </a:lnTo>
                    <a:lnTo>
                      <a:pt x="13350" y="18413"/>
                    </a:lnTo>
                    <a:lnTo>
                      <a:pt x="13266" y="18351"/>
                    </a:lnTo>
                    <a:lnTo>
                      <a:pt x="13245" y="18393"/>
                    </a:lnTo>
                    <a:lnTo>
                      <a:pt x="13266" y="18497"/>
                    </a:lnTo>
                    <a:lnTo>
                      <a:pt x="13162" y="18623"/>
                    </a:lnTo>
                    <a:lnTo>
                      <a:pt x="13099" y="18602"/>
                    </a:lnTo>
                    <a:lnTo>
                      <a:pt x="13099" y="18351"/>
                    </a:lnTo>
                    <a:lnTo>
                      <a:pt x="13057" y="18330"/>
                    </a:lnTo>
                    <a:lnTo>
                      <a:pt x="12890" y="18351"/>
                    </a:lnTo>
                    <a:lnTo>
                      <a:pt x="12639" y="18497"/>
                    </a:lnTo>
                    <a:lnTo>
                      <a:pt x="12471" y="18602"/>
                    </a:lnTo>
                    <a:lnTo>
                      <a:pt x="12450" y="18665"/>
                    </a:lnTo>
                    <a:lnTo>
                      <a:pt x="12471" y="18727"/>
                    </a:lnTo>
                    <a:lnTo>
                      <a:pt x="12471" y="18853"/>
                    </a:lnTo>
                    <a:lnTo>
                      <a:pt x="12450" y="18957"/>
                    </a:lnTo>
                    <a:lnTo>
                      <a:pt x="12409" y="19041"/>
                    </a:lnTo>
                    <a:lnTo>
                      <a:pt x="12409" y="19146"/>
                    </a:lnTo>
                    <a:lnTo>
                      <a:pt x="12471" y="19188"/>
                    </a:lnTo>
                    <a:lnTo>
                      <a:pt x="12555" y="19167"/>
                    </a:lnTo>
                    <a:lnTo>
                      <a:pt x="12576" y="19125"/>
                    </a:lnTo>
                    <a:lnTo>
                      <a:pt x="12555" y="19083"/>
                    </a:lnTo>
                    <a:lnTo>
                      <a:pt x="12513" y="19062"/>
                    </a:lnTo>
                    <a:lnTo>
                      <a:pt x="12555" y="19020"/>
                    </a:lnTo>
                    <a:lnTo>
                      <a:pt x="12681" y="19020"/>
                    </a:lnTo>
                    <a:lnTo>
                      <a:pt x="12660" y="19062"/>
                    </a:lnTo>
                    <a:lnTo>
                      <a:pt x="12722" y="19125"/>
                    </a:lnTo>
                    <a:lnTo>
                      <a:pt x="12785" y="19041"/>
                    </a:lnTo>
                    <a:lnTo>
                      <a:pt x="12848" y="19041"/>
                    </a:lnTo>
                    <a:lnTo>
                      <a:pt x="12764" y="19146"/>
                    </a:lnTo>
                    <a:lnTo>
                      <a:pt x="12764" y="19188"/>
                    </a:lnTo>
                    <a:lnTo>
                      <a:pt x="12555" y="19355"/>
                    </a:lnTo>
                    <a:lnTo>
                      <a:pt x="12534" y="19397"/>
                    </a:lnTo>
                    <a:lnTo>
                      <a:pt x="12639" y="19439"/>
                    </a:lnTo>
                    <a:lnTo>
                      <a:pt x="12681" y="19355"/>
                    </a:lnTo>
                    <a:lnTo>
                      <a:pt x="12764" y="19292"/>
                    </a:lnTo>
                    <a:lnTo>
                      <a:pt x="12764" y="19229"/>
                    </a:lnTo>
                    <a:lnTo>
                      <a:pt x="12890" y="19146"/>
                    </a:lnTo>
                    <a:lnTo>
                      <a:pt x="12869" y="19083"/>
                    </a:lnTo>
                    <a:lnTo>
                      <a:pt x="12932" y="19041"/>
                    </a:lnTo>
                    <a:lnTo>
                      <a:pt x="12973" y="19041"/>
                    </a:lnTo>
                    <a:lnTo>
                      <a:pt x="13036" y="18916"/>
                    </a:lnTo>
                    <a:lnTo>
                      <a:pt x="13078" y="18937"/>
                    </a:lnTo>
                    <a:lnTo>
                      <a:pt x="13183" y="18916"/>
                    </a:lnTo>
                    <a:lnTo>
                      <a:pt x="13287" y="18937"/>
                    </a:lnTo>
                    <a:lnTo>
                      <a:pt x="13455" y="18832"/>
                    </a:lnTo>
                    <a:lnTo>
                      <a:pt x="13413" y="18748"/>
                    </a:lnTo>
                    <a:lnTo>
                      <a:pt x="13287" y="18706"/>
                    </a:lnTo>
                    <a:lnTo>
                      <a:pt x="13371" y="18665"/>
                    </a:lnTo>
                    <a:lnTo>
                      <a:pt x="13497" y="18665"/>
                    </a:lnTo>
                    <a:lnTo>
                      <a:pt x="13580" y="18769"/>
                    </a:lnTo>
                    <a:lnTo>
                      <a:pt x="13664" y="18769"/>
                    </a:lnTo>
                    <a:lnTo>
                      <a:pt x="13727" y="18665"/>
                    </a:lnTo>
                    <a:lnTo>
                      <a:pt x="13685" y="18539"/>
                    </a:lnTo>
                    <a:lnTo>
                      <a:pt x="13580" y="18518"/>
                    </a:lnTo>
                    <a:lnTo>
                      <a:pt x="13622" y="18455"/>
                    </a:lnTo>
                    <a:lnTo>
                      <a:pt x="13706" y="18455"/>
                    </a:lnTo>
                    <a:lnTo>
                      <a:pt x="13789" y="18497"/>
                    </a:lnTo>
                    <a:lnTo>
                      <a:pt x="13852" y="18455"/>
                    </a:lnTo>
                    <a:lnTo>
                      <a:pt x="13894" y="18518"/>
                    </a:lnTo>
                    <a:lnTo>
                      <a:pt x="13957" y="18539"/>
                    </a:lnTo>
                    <a:lnTo>
                      <a:pt x="14041" y="18413"/>
                    </a:lnTo>
                    <a:lnTo>
                      <a:pt x="14020" y="18330"/>
                    </a:lnTo>
                    <a:lnTo>
                      <a:pt x="13957" y="18309"/>
                    </a:lnTo>
                    <a:lnTo>
                      <a:pt x="13957" y="18225"/>
                    </a:lnTo>
                    <a:lnTo>
                      <a:pt x="14062" y="18225"/>
                    </a:lnTo>
                    <a:lnTo>
                      <a:pt x="14166" y="18204"/>
                    </a:lnTo>
                    <a:lnTo>
                      <a:pt x="14124" y="18079"/>
                    </a:lnTo>
                    <a:lnTo>
                      <a:pt x="14041" y="18037"/>
                    </a:lnTo>
                    <a:lnTo>
                      <a:pt x="13957" y="18079"/>
                    </a:lnTo>
                    <a:lnTo>
                      <a:pt x="14041" y="17995"/>
                    </a:lnTo>
                    <a:cubicBezTo>
                      <a:pt x="14062" y="17974"/>
                      <a:pt x="14041" y="17932"/>
                      <a:pt x="14041" y="17932"/>
                    </a:cubicBezTo>
                    <a:lnTo>
                      <a:pt x="14145" y="17828"/>
                    </a:lnTo>
                    <a:lnTo>
                      <a:pt x="14166" y="17911"/>
                    </a:lnTo>
                    <a:lnTo>
                      <a:pt x="14229" y="17911"/>
                    </a:lnTo>
                    <a:lnTo>
                      <a:pt x="14313" y="17807"/>
                    </a:lnTo>
                    <a:lnTo>
                      <a:pt x="14354" y="17869"/>
                    </a:lnTo>
                    <a:lnTo>
                      <a:pt x="14438" y="17828"/>
                    </a:lnTo>
                    <a:lnTo>
                      <a:pt x="14417" y="17765"/>
                    </a:lnTo>
                    <a:lnTo>
                      <a:pt x="14334" y="17723"/>
                    </a:lnTo>
                    <a:lnTo>
                      <a:pt x="14396" y="17660"/>
                    </a:lnTo>
                    <a:lnTo>
                      <a:pt x="14438" y="17597"/>
                    </a:lnTo>
                    <a:lnTo>
                      <a:pt x="14396" y="17514"/>
                    </a:lnTo>
                    <a:lnTo>
                      <a:pt x="14313" y="17556"/>
                    </a:lnTo>
                    <a:lnTo>
                      <a:pt x="14292" y="17597"/>
                    </a:lnTo>
                    <a:lnTo>
                      <a:pt x="14229" y="17597"/>
                    </a:lnTo>
                    <a:lnTo>
                      <a:pt x="14250" y="17493"/>
                    </a:lnTo>
                    <a:lnTo>
                      <a:pt x="14208" y="17472"/>
                    </a:lnTo>
                    <a:lnTo>
                      <a:pt x="14103" y="17493"/>
                    </a:lnTo>
                    <a:lnTo>
                      <a:pt x="14041" y="17577"/>
                    </a:lnTo>
                    <a:lnTo>
                      <a:pt x="14103" y="17618"/>
                    </a:lnTo>
                    <a:lnTo>
                      <a:pt x="14041" y="17723"/>
                    </a:lnTo>
                    <a:lnTo>
                      <a:pt x="13999" y="17702"/>
                    </a:lnTo>
                    <a:lnTo>
                      <a:pt x="13978" y="17786"/>
                    </a:lnTo>
                    <a:lnTo>
                      <a:pt x="13894" y="17765"/>
                    </a:lnTo>
                    <a:lnTo>
                      <a:pt x="13831" y="17807"/>
                    </a:lnTo>
                    <a:lnTo>
                      <a:pt x="13873" y="17869"/>
                    </a:lnTo>
                    <a:lnTo>
                      <a:pt x="13999" y="17995"/>
                    </a:lnTo>
                    <a:lnTo>
                      <a:pt x="13831" y="18141"/>
                    </a:lnTo>
                    <a:lnTo>
                      <a:pt x="13831" y="18079"/>
                    </a:lnTo>
                    <a:lnTo>
                      <a:pt x="13727" y="17995"/>
                    </a:lnTo>
                    <a:lnTo>
                      <a:pt x="13685" y="18037"/>
                    </a:lnTo>
                    <a:lnTo>
                      <a:pt x="13706" y="18121"/>
                    </a:lnTo>
                    <a:lnTo>
                      <a:pt x="13685" y="18225"/>
                    </a:lnTo>
                    <a:lnTo>
                      <a:pt x="13622" y="18204"/>
                    </a:lnTo>
                    <a:lnTo>
                      <a:pt x="13580" y="18225"/>
                    </a:lnTo>
                    <a:lnTo>
                      <a:pt x="13517" y="18330"/>
                    </a:lnTo>
                    <a:lnTo>
                      <a:pt x="13434" y="18351"/>
                    </a:lnTo>
                    <a:lnTo>
                      <a:pt x="13434" y="18288"/>
                    </a:lnTo>
                    <a:lnTo>
                      <a:pt x="13497" y="18225"/>
                    </a:lnTo>
                    <a:lnTo>
                      <a:pt x="13497" y="18121"/>
                    </a:lnTo>
                    <a:lnTo>
                      <a:pt x="13413" y="18079"/>
                    </a:lnTo>
                    <a:lnTo>
                      <a:pt x="13371" y="18079"/>
                    </a:lnTo>
                    <a:cubicBezTo>
                      <a:pt x="13413" y="17995"/>
                      <a:pt x="13476" y="17911"/>
                      <a:pt x="13559" y="17849"/>
                    </a:cubicBezTo>
                    <a:lnTo>
                      <a:pt x="13559" y="17807"/>
                    </a:lnTo>
                    <a:cubicBezTo>
                      <a:pt x="13497" y="17702"/>
                      <a:pt x="13476" y="17597"/>
                      <a:pt x="13434" y="17493"/>
                    </a:cubicBezTo>
                    <a:lnTo>
                      <a:pt x="13476" y="17493"/>
                    </a:lnTo>
                    <a:lnTo>
                      <a:pt x="13517" y="17535"/>
                    </a:lnTo>
                    <a:lnTo>
                      <a:pt x="13538" y="17493"/>
                    </a:lnTo>
                    <a:lnTo>
                      <a:pt x="13497" y="17409"/>
                    </a:lnTo>
                    <a:lnTo>
                      <a:pt x="13413" y="17388"/>
                    </a:lnTo>
                    <a:lnTo>
                      <a:pt x="13476" y="17367"/>
                    </a:lnTo>
                    <a:lnTo>
                      <a:pt x="13580" y="17388"/>
                    </a:lnTo>
                    <a:lnTo>
                      <a:pt x="13706" y="17263"/>
                    </a:lnTo>
                    <a:lnTo>
                      <a:pt x="13831" y="17263"/>
                    </a:lnTo>
                    <a:lnTo>
                      <a:pt x="13936" y="17158"/>
                    </a:lnTo>
                    <a:lnTo>
                      <a:pt x="14020" y="17137"/>
                    </a:lnTo>
                    <a:lnTo>
                      <a:pt x="14145" y="16991"/>
                    </a:lnTo>
                    <a:lnTo>
                      <a:pt x="14145" y="16844"/>
                    </a:lnTo>
                    <a:lnTo>
                      <a:pt x="14103" y="16781"/>
                    </a:lnTo>
                    <a:lnTo>
                      <a:pt x="14082" y="16781"/>
                    </a:lnTo>
                    <a:lnTo>
                      <a:pt x="14020" y="16656"/>
                    </a:lnTo>
                    <a:lnTo>
                      <a:pt x="13957" y="16635"/>
                    </a:lnTo>
                    <a:lnTo>
                      <a:pt x="13810" y="16635"/>
                    </a:lnTo>
                    <a:lnTo>
                      <a:pt x="13831" y="16530"/>
                    </a:lnTo>
                    <a:lnTo>
                      <a:pt x="13831" y="16426"/>
                    </a:lnTo>
                    <a:lnTo>
                      <a:pt x="13999" y="16363"/>
                    </a:lnTo>
                    <a:lnTo>
                      <a:pt x="14020" y="16321"/>
                    </a:lnTo>
                    <a:lnTo>
                      <a:pt x="14103" y="16300"/>
                    </a:lnTo>
                    <a:lnTo>
                      <a:pt x="14124" y="16216"/>
                    </a:lnTo>
                    <a:lnTo>
                      <a:pt x="14103" y="16216"/>
                    </a:lnTo>
                    <a:lnTo>
                      <a:pt x="14145" y="16154"/>
                    </a:lnTo>
                    <a:lnTo>
                      <a:pt x="14250" y="16196"/>
                    </a:lnTo>
                    <a:lnTo>
                      <a:pt x="14417" y="16091"/>
                    </a:lnTo>
                    <a:lnTo>
                      <a:pt x="14522" y="16175"/>
                    </a:lnTo>
                    <a:lnTo>
                      <a:pt x="14647" y="16091"/>
                    </a:lnTo>
                    <a:lnTo>
                      <a:pt x="14626" y="16175"/>
                    </a:lnTo>
                    <a:lnTo>
                      <a:pt x="14647" y="16216"/>
                    </a:lnTo>
                    <a:lnTo>
                      <a:pt x="14731" y="16216"/>
                    </a:lnTo>
                    <a:lnTo>
                      <a:pt x="14857" y="16091"/>
                    </a:lnTo>
                    <a:lnTo>
                      <a:pt x="14836" y="16028"/>
                    </a:lnTo>
                    <a:lnTo>
                      <a:pt x="14773" y="16007"/>
                    </a:lnTo>
                    <a:lnTo>
                      <a:pt x="14752" y="15965"/>
                    </a:lnTo>
                    <a:lnTo>
                      <a:pt x="14794" y="15924"/>
                    </a:lnTo>
                    <a:lnTo>
                      <a:pt x="14919" y="15986"/>
                    </a:lnTo>
                    <a:lnTo>
                      <a:pt x="15129" y="15924"/>
                    </a:lnTo>
                    <a:lnTo>
                      <a:pt x="15170" y="15777"/>
                    </a:lnTo>
                    <a:lnTo>
                      <a:pt x="15129" y="15631"/>
                    </a:lnTo>
                    <a:lnTo>
                      <a:pt x="14961" y="15526"/>
                    </a:lnTo>
                    <a:lnTo>
                      <a:pt x="14891" y="15526"/>
                    </a:lnTo>
                    <a:lnTo>
                      <a:pt x="14919" y="15505"/>
                    </a:lnTo>
                    <a:lnTo>
                      <a:pt x="15066" y="15505"/>
                    </a:lnTo>
                    <a:lnTo>
                      <a:pt x="15150" y="15589"/>
                    </a:lnTo>
                    <a:lnTo>
                      <a:pt x="15296" y="15589"/>
                    </a:lnTo>
                    <a:lnTo>
                      <a:pt x="15401" y="15484"/>
                    </a:lnTo>
                    <a:lnTo>
                      <a:pt x="15401" y="15400"/>
                    </a:lnTo>
                    <a:lnTo>
                      <a:pt x="15673" y="15275"/>
                    </a:lnTo>
                    <a:lnTo>
                      <a:pt x="15798" y="15149"/>
                    </a:lnTo>
                    <a:lnTo>
                      <a:pt x="15924" y="15149"/>
                    </a:lnTo>
                    <a:lnTo>
                      <a:pt x="15986" y="15087"/>
                    </a:lnTo>
                    <a:lnTo>
                      <a:pt x="15986" y="15003"/>
                    </a:lnTo>
                    <a:lnTo>
                      <a:pt x="16217" y="14836"/>
                    </a:lnTo>
                    <a:lnTo>
                      <a:pt x="16426" y="14794"/>
                    </a:lnTo>
                    <a:lnTo>
                      <a:pt x="16656" y="14584"/>
                    </a:lnTo>
                    <a:lnTo>
                      <a:pt x="16844" y="14564"/>
                    </a:lnTo>
                    <a:lnTo>
                      <a:pt x="17033" y="14333"/>
                    </a:lnTo>
                    <a:lnTo>
                      <a:pt x="16949" y="14480"/>
                    </a:lnTo>
                    <a:lnTo>
                      <a:pt x="16949" y="14626"/>
                    </a:lnTo>
                    <a:lnTo>
                      <a:pt x="17012" y="14647"/>
                    </a:lnTo>
                    <a:lnTo>
                      <a:pt x="17075" y="14668"/>
                    </a:lnTo>
                    <a:lnTo>
                      <a:pt x="17116" y="14731"/>
                    </a:lnTo>
                    <a:lnTo>
                      <a:pt x="17263" y="14564"/>
                    </a:lnTo>
                    <a:lnTo>
                      <a:pt x="17367" y="14522"/>
                    </a:lnTo>
                    <a:lnTo>
                      <a:pt x="17598" y="14438"/>
                    </a:lnTo>
                    <a:lnTo>
                      <a:pt x="17681" y="14354"/>
                    </a:lnTo>
                    <a:lnTo>
                      <a:pt x="17681" y="14354"/>
                    </a:lnTo>
                    <a:lnTo>
                      <a:pt x="17639" y="14480"/>
                    </a:lnTo>
                    <a:lnTo>
                      <a:pt x="17451" y="14584"/>
                    </a:lnTo>
                    <a:lnTo>
                      <a:pt x="17326" y="14584"/>
                    </a:lnTo>
                    <a:lnTo>
                      <a:pt x="17054" y="14856"/>
                    </a:lnTo>
                    <a:lnTo>
                      <a:pt x="17033" y="14961"/>
                    </a:lnTo>
                    <a:lnTo>
                      <a:pt x="17158" y="15149"/>
                    </a:lnTo>
                    <a:lnTo>
                      <a:pt x="17179" y="15275"/>
                    </a:lnTo>
                    <a:lnTo>
                      <a:pt x="17054" y="15191"/>
                    </a:lnTo>
                    <a:lnTo>
                      <a:pt x="16949" y="15191"/>
                    </a:lnTo>
                    <a:lnTo>
                      <a:pt x="16886" y="15212"/>
                    </a:lnTo>
                    <a:lnTo>
                      <a:pt x="16823" y="15212"/>
                    </a:lnTo>
                    <a:lnTo>
                      <a:pt x="16719" y="15149"/>
                    </a:lnTo>
                    <a:lnTo>
                      <a:pt x="16698" y="14982"/>
                    </a:lnTo>
                    <a:lnTo>
                      <a:pt x="16510" y="15066"/>
                    </a:lnTo>
                    <a:lnTo>
                      <a:pt x="16405" y="15066"/>
                    </a:lnTo>
                    <a:lnTo>
                      <a:pt x="16238" y="15170"/>
                    </a:lnTo>
                    <a:lnTo>
                      <a:pt x="16091" y="15170"/>
                    </a:lnTo>
                    <a:lnTo>
                      <a:pt x="15986" y="15275"/>
                    </a:lnTo>
                    <a:lnTo>
                      <a:pt x="15986" y="15380"/>
                    </a:lnTo>
                    <a:lnTo>
                      <a:pt x="16007" y="15421"/>
                    </a:lnTo>
                    <a:lnTo>
                      <a:pt x="15903" y="15610"/>
                    </a:lnTo>
                    <a:lnTo>
                      <a:pt x="15777" y="15693"/>
                    </a:lnTo>
                    <a:lnTo>
                      <a:pt x="15714" y="15840"/>
                    </a:lnTo>
                    <a:lnTo>
                      <a:pt x="15380" y="16133"/>
                    </a:lnTo>
                    <a:lnTo>
                      <a:pt x="15296" y="16237"/>
                    </a:lnTo>
                    <a:lnTo>
                      <a:pt x="15296" y="16321"/>
                    </a:lnTo>
                    <a:lnTo>
                      <a:pt x="15401" y="16468"/>
                    </a:lnTo>
                    <a:lnTo>
                      <a:pt x="15463" y="16405"/>
                    </a:lnTo>
                    <a:lnTo>
                      <a:pt x="15505" y="16405"/>
                    </a:lnTo>
                    <a:lnTo>
                      <a:pt x="15610" y="16321"/>
                    </a:lnTo>
                    <a:lnTo>
                      <a:pt x="15694" y="16342"/>
                    </a:lnTo>
                    <a:lnTo>
                      <a:pt x="15694" y="16405"/>
                    </a:lnTo>
                    <a:lnTo>
                      <a:pt x="15484" y="16551"/>
                    </a:lnTo>
                    <a:lnTo>
                      <a:pt x="15401" y="16551"/>
                    </a:lnTo>
                    <a:lnTo>
                      <a:pt x="15359" y="16656"/>
                    </a:lnTo>
                    <a:lnTo>
                      <a:pt x="15254" y="16614"/>
                    </a:lnTo>
                    <a:lnTo>
                      <a:pt x="15170" y="16614"/>
                    </a:lnTo>
                    <a:lnTo>
                      <a:pt x="15087" y="16635"/>
                    </a:lnTo>
                    <a:lnTo>
                      <a:pt x="15087" y="16740"/>
                    </a:lnTo>
                    <a:lnTo>
                      <a:pt x="15024" y="16719"/>
                    </a:lnTo>
                    <a:lnTo>
                      <a:pt x="14919" y="16740"/>
                    </a:lnTo>
                    <a:lnTo>
                      <a:pt x="14919" y="16865"/>
                    </a:lnTo>
                    <a:lnTo>
                      <a:pt x="15066" y="17053"/>
                    </a:lnTo>
                    <a:lnTo>
                      <a:pt x="15129" y="17032"/>
                    </a:lnTo>
                    <a:lnTo>
                      <a:pt x="15170" y="16949"/>
                    </a:lnTo>
                    <a:lnTo>
                      <a:pt x="15233" y="17032"/>
                    </a:lnTo>
                    <a:lnTo>
                      <a:pt x="15275" y="16886"/>
                    </a:lnTo>
                    <a:lnTo>
                      <a:pt x="15359" y="16886"/>
                    </a:lnTo>
                    <a:lnTo>
                      <a:pt x="15359" y="16991"/>
                    </a:lnTo>
                    <a:lnTo>
                      <a:pt x="15442" y="16949"/>
                    </a:lnTo>
                    <a:lnTo>
                      <a:pt x="15463" y="16865"/>
                    </a:lnTo>
                    <a:lnTo>
                      <a:pt x="15526" y="16823"/>
                    </a:lnTo>
                    <a:lnTo>
                      <a:pt x="15652" y="16740"/>
                    </a:lnTo>
                    <a:lnTo>
                      <a:pt x="15652" y="16614"/>
                    </a:lnTo>
                    <a:lnTo>
                      <a:pt x="15714" y="16530"/>
                    </a:lnTo>
                    <a:lnTo>
                      <a:pt x="15714" y="16572"/>
                    </a:lnTo>
                    <a:lnTo>
                      <a:pt x="15673" y="16635"/>
                    </a:lnTo>
                    <a:lnTo>
                      <a:pt x="15714" y="16719"/>
                    </a:lnTo>
                    <a:lnTo>
                      <a:pt x="15840" y="16719"/>
                    </a:lnTo>
                    <a:lnTo>
                      <a:pt x="16028" y="16572"/>
                    </a:lnTo>
                    <a:lnTo>
                      <a:pt x="16175" y="16572"/>
                    </a:lnTo>
                    <a:lnTo>
                      <a:pt x="16196" y="16656"/>
                    </a:lnTo>
                    <a:lnTo>
                      <a:pt x="16258" y="16614"/>
                    </a:lnTo>
                    <a:lnTo>
                      <a:pt x="16321" y="16405"/>
                    </a:lnTo>
                    <a:lnTo>
                      <a:pt x="16447" y="16321"/>
                    </a:lnTo>
                    <a:lnTo>
                      <a:pt x="16510" y="16321"/>
                    </a:lnTo>
                    <a:lnTo>
                      <a:pt x="16363" y="16468"/>
                    </a:lnTo>
                    <a:lnTo>
                      <a:pt x="16363" y="16551"/>
                    </a:lnTo>
                    <a:lnTo>
                      <a:pt x="16447" y="16509"/>
                    </a:lnTo>
                    <a:lnTo>
                      <a:pt x="16572" y="16342"/>
                    </a:lnTo>
                    <a:lnTo>
                      <a:pt x="16656" y="16154"/>
                    </a:lnTo>
                    <a:lnTo>
                      <a:pt x="16740" y="16112"/>
                    </a:lnTo>
                    <a:lnTo>
                      <a:pt x="16740" y="16196"/>
                    </a:lnTo>
                    <a:lnTo>
                      <a:pt x="16656" y="16321"/>
                    </a:lnTo>
                    <a:lnTo>
                      <a:pt x="16656" y="16363"/>
                    </a:lnTo>
                    <a:lnTo>
                      <a:pt x="16782" y="16237"/>
                    </a:lnTo>
                    <a:lnTo>
                      <a:pt x="16844" y="16321"/>
                    </a:lnTo>
                    <a:lnTo>
                      <a:pt x="16844" y="16405"/>
                    </a:lnTo>
                    <a:lnTo>
                      <a:pt x="16970" y="16426"/>
                    </a:lnTo>
                    <a:lnTo>
                      <a:pt x="17033" y="16468"/>
                    </a:lnTo>
                    <a:lnTo>
                      <a:pt x="17095" y="16405"/>
                    </a:lnTo>
                    <a:lnTo>
                      <a:pt x="17158" y="16258"/>
                    </a:lnTo>
                    <a:lnTo>
                      <a:pt x="17305" y="16237"/>
                    </a:lnTo>
                    <a:lnTo>
                      <a:pt x="17409" y="16154"/>
                    </a:lnTo>
                    <a:lnTo>
                      <a:pt x="17347" y="16133"/>
                    </a:lnTo>
                    <a:lnTo>
                      <a:pt x="17367" y="16007"/>
                    </a:lnTo>
                    <a:lnTo>
                      <a:pt x="17577" y="15924"/>
                    </a:lnTo>
                    <a:lnTo>
                      <a:pt x="17598" y="15840"/>
                    </a:lnTo>
                    <a:lnTo>
                      <a:pt x="17598" y="15735"/>
                    </a:lnTo>
                    <a:lnTo>
                      <a:pt x="17493" y="15777"/>
                    </a:lnTo>
                    <a:lnTo>
                      <a:pt x="17409" y="15714"/>
                    </a:lnTo>
                    <a:lnTo>
                      <a:pt x="17284" y="15693"/>
                    </a:lnTo>
                    <a:lnTo>
                      <a:pt x="17347" y="15610"/>
                    </a:lnTo>
                    <a:lnTo>
                      <a:pt x="17451" y="15610"/>
                    </a:lnTo>
                    <a:lnTo>
                      <a:pt x="17514" y="15631"/>
                    </a:lnTo>
                    <a:lnTo>
                      <a:pt x="17577" y="15568"/>
                    </a:lnTo>
                    <a:lnTo>
                      <a:pt x="17577" y="15463"/>
                    </a:lnTo>
                    <a:lnTo>
                      <a:pt x="17472" y="15505"/>
                    </a:lnTo>
                    <a:lnTo>
                      <a:pt x="17367" y="15400"/>
                    </a:lnTo>
                    <a:lnTo>
                      <a:pt x="17367" y="15317"/>
                    </a:lnTo>
                    <a:lnTo>
                      <a:pt x="17514" y="15296"/>
                    </a:lnTo>
                    <a:lnTo>
                      <a:pt x="17598" y="15275"/>
                    </a:lnTo>
                    <a:lnTo>
                      <a:pt x="17660" y="15296"/>
                    </a:lnTo>
                    <a:lnTo>
                      <a:pt x="17681" y="15254"/>
                    </a:lnTo>
                    <a:lnTo>
                      <a:pt x="17619" y="15108"/>
                    </a:lnTo>
                    <a:lnTo>
                      <a:pt x="17807" y="15045"/>
                    </a:lnTo>
                    <a:lnTo>
                      <a:pt x="17911" y="15108"/>
                    </a:lnTo>
                    <a:lnTo>
                      <a:pt x="17995" y="15087"/>
                    </a:lnTo>
                    <a:lnTo>
                      <a:pt x="18121" y="15087"/>
                    </a:lnTo>
                    <a:lnTo>
                      <a:pt x="17911" y="15254"/>
                    </a:lnTo>
                    <a:lnTo>
                      <a:pt x="17911" y="15359"/>
                    </a:lnTo>
                    <a:lnTo>
                      <a:pt x="17932" y="15526"/>
                    </a:lnTo>
                    <a:lnTo>
                      <a:pt x="17995" y="15526"/>
                    </a:lnTo>
                    <a:lnTo>
                      <a:pt x="18079" y="15317"/>
                    </a:lnTo>
                    <a:lnTo>
                      <a:pt x="18142" y="15275"/>
                    </a:lnTo>
                    <a:lnTo>
                      <a:pt x="18204" y="15275"/>
                    </a:lnTo>
                    <a:lnTo>
                      <a:pt x="18183" y="15359"/>
                    </a:lnTo>
                    <a:lnTo>
                      <a:pt x="18121" y="15421"/>
                    </a:lnTo>
                    <a:lnTo>
                      <a:pt x="18142" y="15505"/>
                    </a:lnTo>
                    <a:lnTo>
                      <a:pt x="18288" y="15400"/>
                    </a:lnTo>
                    <a:lnTo>
                      <a:pt x="18309" y="15317"/>
                    </a:lnTo>
                    <a:lnTo>
                      <a:pt x="18393" y="15400"/>
                    </a:lnTo>
                    <a:lnTo>
                      <a:pt x="18497" y="15317"/>
                    </a:lnTo>
                    <a:lnTo>
                      <a:pt x="18539" y="15317"/>
                    </a:lnTo>
                    <a:lnTo>
                      <a:pt x="18644" y="15254"/>
                    </a:lnTo>
                    <a:lnTo>
                      <a:pt x="18769" y="15212"/>
                    </a:lnTo>
                    <a:lnTo>
                      <a:pt x="18874" y="15254"/>
                    </a:lnTo>
                    <a:lnTo>
                      <a:pt x="18853" y="15296"/>
                    </a:lnTo>
                    <a:lnTo>
                      <a:pt x="18727" y="15296"/>
                    </a:lnTo>
                    <a:lnTo>
                      <a:pt x="18602" y="15421"/>
                    </a:lnTo>
                    <a:lnTo>
                      <a:pt x="18686" y="15421"/>
                    </a:lnTo>
                    <a:lnTo>
                      <a:pt x="18623" y="15505"/>
                    </a:lnTo>
                    <a:lnTo>
                      <a:pt x="18686" y="15568"/>
                    </a:lnTo>
                    <a:lnTo>
                      <a:pt x="18895" y="15610"/>
                    </a:lnTo>
                    <a:lnTo>
                      <a:pt x="18958" y="15693"/>
                    </a:lnTo>
                    <a:lnTo>
                      <a:pt x="18958" y="15735"/>
                    </a:lnTo>
                    <a:lnTo>
                      <a:pt x="18832" y="15631"/>
                    </a:lnTo>
                    <a:lnTo>
                      <a:pt x="18686" y="15610"/>
                    </a:lnTo>
                    <a:lnTo>
                      <a:pt x="18581" y="15672"/>
                    </a:lnTo>
                    <a:lnTo>
                      <a:pt x="18581" y="15777"/>
                    </a:lnTo>
                    <a:lnTo>
                      <a:pt x="18644" y="15798"/>
                    </a:lnTo>
                    <a:lnTo>
                      <a:pt x="18748" y="15735"/>
                    </a:lnTo>
                    <a:lnTo>
                      <a:pt x="18832" y="15819"/>
                    </a:lnTo>
                    <a:lnTo>
                      <a:pt x="18790" y="15840"/>
                    </a:lnTo>
                    <a:lnTo>
                      <a:pt x="18644" y="15840"/>
                    </a:lnTo>
                    <a:lnTo>
                      <a:pt x="18644" y="15924"/>
                    </a:lnTo>
                    <a:lnTo>
                      <a:pt x="18811" y="15986"/>
                    </a:lnTo>
                    <a:lnTo>
                      <a:pt x="18853" y="16049"/>
                    </a:lnTo>
                    <a:lnTo>
                      <a:pt x="18790" y="16091"/>
                    </a:lnTo>
                    <a:lnTo>
                      <a:pt x="18707" y="16112"/>
                    </a:lnTo>
                    <a:lnTo>
                      <a:pt x="18707" y="16154"/>
                    </a:lnTo>
                    <a:lnTo>
                      <a:pt x="18811" y="16154"/>
                    </a:lnTo>
                    <a:lnTo>
                      <a:pt x="18916" y="16112"/>
                    </a:lnTo>
                    <a:lnTo>
                      <a:pt x="19020" y="16196"/>
                    </a:lnTo>
                    <a:lnTo>
                      <a:pt x="19125" y="16237"/>
                    </a:lnTo>
                    <a:lnTo>
                      <a:pt x="19271" y="16196"/>
                    </a:lnTo>
                    <a:lnTo>
                      <a:pt x="19334" y="16258"/>
                    </a:lnTo>
                    <a:lnTo>
                      <a:pt x="19334" y="16321"/>
                    </a:lnTo>
                    <a:lnTo>
                      <a:pt x="19251" y="16363"/>
                    </a:lnTo>
                    <a:lnTo>
                      <a:pt x="19271" y="16447"/>
                    </a:lnTo>
                    <a:lnTo>
                      <a:pt x="19334" y="16468"/>
                    </a:lnTo>
                    <a:lnTo>
                      <a:pt x="19355" y="16551"/>
                    </a:lnTo>
                    <a:lnTo>
                      <a:pt x="19439" y="16572"/>
                    </a:lnTo>
                    <a:lnTo>
                      <a:pt x="19523" y="16488"/>
                    </a:lnTo>
                    <a:lnTo>
                      <a:pt x="19481" y="16426"/>
                    </a:lnTo>
                    <a:lnTo>
                      <a:pt x="19523" y="16384"/>
                    </a:lnTo>
                    <a:lnTo>
                      <a:pt x="19648" y="16384"/>
                    </a:lnTo>
                    <a:lnTo>
                      <a:pt x="19564" y="16488"/>
                    </a:lnTo>
                    <a:lnTo>
                      <a:pt x="19564" y="16551"/>
                    </a:lnTo>
                    <a:lnTo>
                      <a:pt x="19418" y="16719"/>
                    </a:lnTo>
                    <a:lnTo>
                      <a:pt x="19443" y="16744"/>
                    </a:lnTo>
                    <a:lnTo>
                      <a:pt x="19376" y="16760"/>
                    </a:lnTo>
                    <a:lnTo>
                      <a:pt x="19418" y="16844"/>
                    </a:lnTo>
                    <a:lnTo>
                      <a:pt x="19690" y="16907"/>
                    </a:lnTo>
                    <a:lnTo>
                      <a:pt x="19774" y="16865"/>
                    </a:lnTo>
                    <a:lnTo>
                      <a:pt x="19857" y="16907"/>
                    </a:lnTo>
                    <a:lnTo>
                      <a:pt x="20108" y="16907"/>
                    </a:lnTo>
                    <a:lnTo>
                      <a:pt x="20234" y="16865"/>
                    </a:lnTo>
                    <a:lnTo>
                      <a:pt x="20297" y="16907"/>
                    </a:lnTo>
                    <a:lnTo>
                      <a:pt x="20297" y="16970"/>
                    </a:lnTo>
                    <a:lnTo>
                      <a:pt x="20380" y="16970"/>
                    </a:lnTo>
                    <a:lnTo>
                      <a:pt x="20443" y="17053"/>
                    </a:lnTo>
                    <a:lnTo>
                      <a:pt x="20527" y="17116"/>
                    </a:lnTo>
                    <a:lnTo>
                      <a:pt x="20548" y="17179"/>
                    </a:lnTo>
                    <a:lnTo>
                      <a:pt x="20652" y="17179"/>
                    </a:lnTo>
                    <a:lnTo>
                      <a:pt x="20820" y="17116"/>
                    </a:lnTo>
                    <a:lnTo>
                      <a:pt x="20841" y="17074"/>
                    </a:lnTo>
                    <a:lnTo>
                      <a:pt x="20904" y="17116"/>
                    </a:lnTo>
                    <a:lnTo>
                      <a:pt x="20904" y="17179"/>
                    </a:lnTo>
                    <a:lnTo>
                      <a:pt x="20820" y="17263"/>
                    </a:lnTo>
                    <a:lnTo>
                      <a:pt x="20715" y="17284"/>
                    </a:lnTo>
                    <a:lnTo>
                      <a:pt x="20736" y="17346"/>
                    </a:lnTo>
                    <a:lnTo>
                      <a:pt x="20904" y="17388"/>
                    </a:lnTo>
                    <a:lnTo>
                      <a:pt x="20924" y="17493"/>
                    </a:lnTo>
                    <a:lnTo>
                      <a:pt x="21008" y="17577"/>
                    </a:lnTo>
                    <a:lnTo>
                      <a:pt x="21176" y="17639"/>
                    </a:lnTo>
                    <a:lnTo>
                      <a:pt x="21385" y="17577"/>
                    </a:lnTo>
                    <a:lnTo>
                      <a:pt x="21468" y="17556"/>
                    </a:lnTo>
                    <a:lnTo>
                      <a:pt x="21489" y="17597"/>
                    </a:lnTo>
                    <a:lnTo>
                      <a:pt x="21573" y="17535"/>
                    </a:lnTo>
                    <a:lnTo>
                      <a:pt x="21740" y="17430"/>
                    </a:lnTo>
                    <a:lnTo>
                      <a:pt x="21782" y="17430"/>
                    </a:lnTo>
                    <a:lnTo>
                      <a:pt x="21740" y="17493"/>
                    </a:lnTo>
                    <a:lnTo>
                      <a:pt x="21636" y="17577"/>
                    </a:lnTo>
                    <a:lnTo>
                      <a:pt x="21594" y="17786"/>
                    </a:lnTo>
                    <a:lnTo>
                      <a:pt x="21552" y="17911"/>
                    </a:lnTo>
                    <a:lnTo>
                      <a:pt x="21468" y="17911"/>
                    </a:lnTo>
                    <a:lnTo>
                      <a:pt x="21343" y="17849"/>
                    </a:lnTo>
                    <a:lnTo>
                      <a:pt x="21280" y="17869"/>
                    </a:lnTo>
                    <a:lnTo>
                      <a:pt x="21364" y="17995"/>
                    </a:lnTo>
                    <a:lnTo>
                      <a:pt x="21385" y="18100"/>
                    </a:lnTo>
                    <a:lnTo>
                      <a:pt x="21468" y="18162"/>
                    </a:lnTo>
                    <a:lnTo>
                      <a:pt x="21573" y="18121"/>
                    </a:lnTo>
                    <a:lnTo>
                      <a:pt x="21657" y="18162"/>
                    </a:lnTo>
                    <a:lnTo>
                      <a:pt x="21636" y="18225"/>
                    </a:lnTo>
                    <a:lnTo>
                      <a:pt x="21552" y="18225"/>
                    </a:lnTo>
                    <a:lnTo>
                      <a:pt x="21552" y="18288"/>
                    </a:lnTo>
                    <a:lnTo>
                      <a:pt x="21720" y="18434"/>
                    </a:lnTo>
                    <a:lnTo>
                      <a:pt x="21761" y="18413"/>
                    </a:lnTo>
                    <a:lnTo>
                      <a:pt x="21887" y="18434"/>
                    </a:lnTo>
                    <a:lnTo>
                      <a:pt x="21950" y="18330"/>
                    </a:lnTo>
                    <a:lnTo>
                      <a:pt x="22075" y="18100"/>
                    </a:lnTo>
                    <a:lnTo>
                      <a:pt x="22033" y="18288"/>
                    </a:lnTo>
                    <a:lnTo>
                      <a:pt x="22033" y="18413"/>
                    </a:lnTo>
                    <a:lnTo>
                      <a:pt x="21992" y="18497"/>
                    </a:lnTo>
                    <a:lnTo>
                      <a:pt x="21950" y="18518"/>
                    </a:lnTo>
                    <a:lnTo>
                      <a:pt x="21866" y="18623"/>
                    </a:lnTo>
                    <a:lnTo>
                      <a:pt x="21887" y="18706"/>
                    </a:lnTo>
                    <a:lnTo>
                      <a:pt x="21971" y="18748"/>
                    </a:lnTo>
                    <a:lnTo>
                      <a:pt x="21929" y="18811"/>
                    </a:lnTo>
                    <a:lnTo>
                      <a:pt x="21929" y="19062"/>
                    </a:lnTo>
                    <a:lnTo>
                      <a:pt x="21971" y="19125"/>
                    </a:lnTo>
                    <a:lnTo>
                      <a:pt x="22054" y="19125"/>
                    </a:lnTo>
                    <a:lnTo>
                      <a:pt x="22033" y="19229"/>
                    </a:lnTo>
                    <a:lnTo>
                      <a:pt x="22054" y="19334"/>
                    </a:lnTo>
                    <a:lnTo>
                      <a:pt x="22243" y="19522"/>
                    </a:lnTo>
                    <a:lnTo>
                      <a:pt x="22284" y="19543"/>
                    </a:lnTo>
                    <a:lnTo>
                      <a:pt x="22284" y="19585"/>
                    </a:lnTo>
                    <a:lnTo>
                      <a:pt x="22347" y="19543"/>
                    </a:lnTo>
                    <a:lnTo>
                      <a:pt x="22389" y="19627"/>
                    </a:lnTo>
                    <a:lnTo>
                      <a:pt x="22473" y="19585"/>
                    </a:lnTo>
                    <a:lnTo>
                      <a:pt x="22452" y="19543"/>
                    </a:lnTo>
                    <a:lnTo>
                      <a:pt x="22473" y="19481"/>
                    </a:lnTo>
                    <a:lnTo>
                      <a:pt x="22515" y="19543"/>
                    </a:lnTo>
                    <a:lnTo>
                      <a:pt x="22598" y="19564"/>
                    </a:lnTo>
                    <a:lnTo>
                      <a:pt x="22661" y="19481"/>
                    </a:lnTo>
                    <a:lnTo>
                      <a:pt x="22577" y="19334"/>
                    </a:lnTo>
                    <a:lnTo>
                      <a:pt x="22515" y="19334"/>
                    </a:lnTo>
                    <a:lnTo>
                      <a:pt x="22473" y="19355"/>
                    </a:lnTo>
                    <a:lnTo>
                      <a:pt x="22452" y="19334"/>
                    </a:lnTo>
                    <a:lnTo>
                      <a:pt x="22515" y="19229"/>
                    </a:lnTo>
                    <a:lnTo>
                      <a:pt x="22515" y="19146"/>
                    </a:lnTo>
                    <a:lnTo>
                      <a:pt x="22494" y="19062"/>
                    </a:lnTo>
                    <a:lnTo>
                      <a:pt x="22410" y="19041"/>
                    </a:lnTo>
                    <a:lnTo>
                      <a:pt x="22410" y="18999"/>
                    </a:lnTo>
                    <a:lnTo>
                      <a:pt x="22473" y="18937"/>
                    </a:lnTo>
                    <a:lnTo>
                      <a:pt x="22494" y="18811"/>
                    </a:lnTo>
                    <a:lnTo>
                      <a:pt x="22577" y="18811"/>
                    </a:lnTo>
                    <a:lnTo>
                      <a:pt x="22577" y="18916"/>
                    </a:lnTo>
                    <a:lnTo>
                      <a:pt x="22598" y="18999"/>
                    </a:lnTo>
                    <a:lnTo>
                      <a:pt x="22682" y="18895"/>
                    </a:lnTo>
                    <a:lnTo>
                      <a:pt x="22703" y="18957"/>
                    </a:lnTo>
                    <a:lnTo>
                      <a:pt x="22766" y="19041"/>
                    </a:lnTo>
                    <a:lnTo>
                      <a:pt x="22703" y="19146"/>
                    </a:lnTo>
                    <a:lnTo>
                      <a:pt x="22724" y="19229"/>
                    </a:lnTo>
                    <a:lnTo>
                      <a:pt x="22787" y="19250"/>
                    </a:lnTo>
                    <a:lnTo>
                      <a:pt x="22891" y="19146"/>
                    </a:lnTo>
                    <a:lnTo>
                      <a:pt x="22933" y="19146"/>
                    </a:lnTo>
                    <a:lnTo>
                      <a:pt x="22912" y="19229"/>
                    </a:lnTo>
                    <a:lnTo>
                      <a:pt x="22828" y="19313"/>
                    </a:lnTo>
                    <a:lnTo>
                      <a:pt x="22828" y="19376"/>
                    </a:lnTo>
                    <a:lnTo>
                      <a:pt x="22870" y="19481"/>
                    </a:lnTo>
                    <a:lnTo>
                      <a:pt x="22808" y="19627"/>
                    </a:lnTo>
                    <a:lnTo>
                      <a:pt x="22828" y="19669"/>
                    </a:lnTo>
                    <a:lnTo>
                      <a:pt x="22891" y="19669"/>
                    </a:lnTo>
                    <a:lnTo>
                      <a:pt x="22891" y="19857"/>
                    </a:lnTo>
                    <a:cubicBezTo>
                      <a:pt x="22891" y="19899"/>
                      <a:pt x="22870" y="19983"/>
                      <a:pt x="22870" y="20045"/>
                    </a:cubicBezTo>
                    <a:lnTo>
                      <a:pt x="22828" y="20087"/>
                    </a:lnTo>
                    <a:lnTo>
                      <a:pt x="22808" y="20004"/>
                    </a:lnTo>
                    <a:lnTo>
                      <a:pt x="22870" y="19941"/>
                    </a:lnTo>
                    <a:lnTo>
                      <a:pt x="22870" y="19857"/>
                    </a:lnTo>
                    <a:lnTo>
                      <a:pt x="22766" y="19794"/>
                    </a:lnTo>
                    <a:lnTo>
                      <a:pt x="22598" y="19836"/>
                    </a:lnTo>
                    <a:lnTo>
                      <a:pt x="22577" y="19878"/>
                    </a:lnTo>
                    <a:lnTo>
                      <a:pt x="22515" y="19899"/>
                    </a:lnTo>
                    <a:lnTo>
                      <a:pt x="22473" y="19794"/>
                    </a:lnTo>
                    <a:lnTo>
                      <a:pt x="22410" y="19941"/>
                    </a:lnTo>
                    <a:lnTo>
                      <a:pt x="22452" y="20066"/>
                    </a:lnTo>
                    <a:lnTo>
                      <a:pt x="22515" y="20108"/>
                    </a:lnTo>
                    <a:lnTo>
                      <a:pt x="22473" y="20192"/>
                    </a:lnTo>
                    <a:lnTo>
                      <a:pt x="22410" y="20150"/>
                    </a:lnTo>
                    <a:lnTo>
                      <a:pt x="22368" y="20255"/>
                    </a:lnTo>
                    <a:lnTo>
                      <a:pt x="22452" y="20401"/>
                    </a:lnTo>
                    <a:lnTo>
                      <a:pt x="22410" y="20506"/>
                    </a:lnTo>
                    <a:lnTo>
                      <a:pt x="22494" y="20569"/>
                    </a:lnTo>
                    <a:lnTo>
                      <a:pt x="22410" y="20631"/>
                    </a:lnTo>
                    <a:lnTo>
                      <a:pt x="22515" y="20778"/>
                    </a:lnTo>
                    <a:lnTo>
                      <a:pt x="22619" y="20778"/>
                    </a:lnTo>
                    <a:lnTo>
                      <a:pt x="22703" y="20694"/>
                    </a:lnTo>
                    <a:lnTo>
                      <a:pt x="22703" y="20569"/>
                    </a:lnTo>
                    <a:lnTo>
                      <a:pt x="22619" y="20401"/>
                    </a:lnTo>
                    <a:lnTo>
                      <a:pt x="22661" y="20297"/>
                    </a:lnTo>
                    <a:lnTo>
                      <a:pt x="22787" y="20527"/>
                    </a:lnTo>
                    <a:lnTo>
                      <a:pt x="22787" y="20631"/>
                    </a:lnTo>
                    <a:lnTo>
                      <a:pt x="22787" y="20694"/>
                    </a:lnTo>
                    <a:cubicBezTo>
                      <a:pt x="22766" y="20694"/>
                      <a:pt x="22724" y="20694"/>
                      <a:pt x="22724" y="20715"/>
                    </a:cubicBezTo>
                    <a:lnTo>
                      <a:pt x="22724" y="20736"/>
                    </a:lnTo>
                    <a:lnTo>
                      <a:pt x="22682" y="20799"/>
                    </a:lnTo>
                    <a:lnTo>
                      <a:pt x="22577" y="20841"/>
                    </a:lnTo>
                    <a:lnTo>
                      <a:pt x="22598" y="20924"/>
                    </a:lnTo>
                    <a:lnTo>
                      <a:pt x="22682" y="21008"/>
                    </a:lnTo>
                    <a:lnTo>
                      <a:pt x="22598" y="21092"/>
                    </a:lnTo>
                    <a:lnTo>
                      <a:pt x="22598" y="21196"/>
                    </a:lnTo>
                    <a:lnTo>
                      <a:pt x="22536" y="21259"/>
                    </a:lnTo>
                    <a:lnTo>
                      <a:pt x="22431" y="21301"/>
                    </a:lnTo>
                    <a:lnTo>
                      <a:pt x="22431" y="21343"/>
                    </a:lnTo>
                    <a:lnTo>
                      <a:pt x="22577" y="21364"/>
                    </a:lnTo>
                    <a:lnTo>
                      <a:pt x="22536" y="21426"/>
                    </a:lnTo>
                    <a:lnTo>
                      <a:pt x="22494" y="21447"/>
                    </a:lnTo>
                    <a:lnTo>
                      <a:pt x="22494" y="21531"/>
                    </a:lnTo>
                    <a:lnTo>
                      <a:pt x="22536" y="21531"/>
                    </a:lnTo>
                    <a:lnTo>
                      <a:pt x="22619" y="21510"/>
                    </a:lnTo>
                    <a:lnTo>
                      <a:pt x="22640" y="21552"/>
                    </a:lnTo>
                    <a:lnTo>
                      <a:pt x="22598" y="21615"/>
                    </a:lnTo>
                    <a:lnTo>
                      <a:pt x="22515" y="21636"/>
                    </a:lnTo>
                    <a:lnTo>
                      <a:pt x="22473" y="21719"/>
                    </a:lnTo>
                    <a:lnTo>
                      <a:pt x="22494" y="21866"/>
                    </a:lnTo>
                    <a:lnTo>
                      <a:pt x="22536" y="21929"/>
                    </a:lnTo>
                    <a:lnTo>
                      <a:pt x="22515" y="21991"/>
                    </a:lnTo>
                    <a:lnTo>
                      <a:pt x="22536" y="22075"/>
                    </a:lnTo>
                    <a:lnTo>
                      <a:pt x="22598" y="22054"/>
                    </a:lnTo>
                    <a:lnTo>
                      <a:pt x="22619" y="21970"/>
                    </a:lnTo>
                    <a:lnTo>
                      <a:pt x="22640" y="21845"/>
                    </a:lnTo>
                    <a:lnTo>
                      <a:pt x="22703" y="21678"/>
                    </a:lnTo>
                    <a:lnTo>
                      <a:pt x="22745" y="21615"/>
                    </a:lnTo>
                    <a:lnTo>
                      <a:pt x="22787" y="21406"/>
                    </a:lnTo>
                    <a:lnTo>
                      <a:pt x="22828" y="21343"/>
                    </a:lnTo>
                    <a:lnTo>
                      <a:pt x="22844" y="21204"/>
                    </a:lnTo>
                    <a:lnTo>
                      <a:pt x="22870" y="21217"/>
                    </a:lnTo>
                    <a:cubicBezTo>
                      <a:pt x="22870" y="21301"/>
                      <a:pt x="22870" y="21364"/>
                      <a:pt x="22891" y="21447"/>
                    </a:cubicBezTo>
                    <a:lnTo>
                      <a:pt x="22870" y="21426"/>
                    </a:lnTo>
                    <a:lnTo>
                      <a:pt x="22808" y="21510"/>
                    </a:lnTo>
                    <a:lnTo>
                      <a:pt x="22808" y="21636"/>
                    </a:lnTo>
                    <a:lnTo>
                      <a:pt x="22870" y="21678"/>
                    </a:lnTo>
                    <a:lnTo>
                      <a:pt x="22787" y="21782"/>
                    </a:lnTo>
                    <a:lnTo>
                      <a:pt x="22891" y="21845"/>
                    </a:lnTo>
                    <a:lnTo>
                      <a:pt x="22891" y="21929"/>
                    </a:lnTo>
                    <a:lnTo>
                      <a:pt x="22828" y="21970"/>
                    </a:lnTo>
                    <a:lnTo>
                      <a:pt x="22766" y="21929"/>
                    </a:lnTo>
                    <a:lnTo>
                      <a:pt x="22703" y="21991"/>
                    </a:lnTo>
                    <a:lnTo>
                      <a:pt x="22703" y="22054"/>
                    </a:lnTo>
                    <a:lnTo>
                      <a:pt x="22661" y="22138"/>
                    </a:lnTo>
                    <a:lnTo>
                      <a:pt x="22619" y="22201"/>
                    </a:lnTo>
                    <a:lnTo>
                      <a:pt x="22682" y="22263"/>
                    </a:lnTo>
                    <a:lnTo>
                      <a:pt x="22766" y="22054"/>
                    </a:lnTo>
                    <a:lnTo>
                      <a:pt x="22787" y="22096"/>
                    </a:lnTo>
                    <a:lnTo>
                      <a:pt x="22724" y="22201"/>
                    </a:lnTo>
                    <a:lnTo>
                      <a:pt x="22828" y="22180"/>
                    </a:lnTo>
                    <a:lnTo>
                      <a:pt x="22891" y="22096"/>
                    </a:lnTo>
                    <a:lnTo>
                      <a:pt x="22891" y="21991"/>
                    </a:lnTo>
                    <a:lnTo>
                      <a:pt x="23017" y="21845"/>
                    </a:lnTo>
                    <a:cubicBezTo>
                      <a:pt x="23017" y="21929"/>
                      <a:pt x="23017" y="21991"/>
                      <a:pt x="23038" y="22075"/>
                    </a:cubicBezTo>
                    <a:lnTo>
                      <a:pt x="23017" y="22096"/>
                    </a:lnTo>
                    <a:lnTo>
                      <a:pt x="23080" y="22159"/>
                    </a:lnTo>
                    <a:cubicBezTo>
                      <a:pt x="23101" y="22201"/>
                      <a:pt x="23101" y="22284"/>
                      <a:pt x="23121" y="22326"/>
                    </a:cubicBezTo>
                    <a:lnTo>
                      <a:pt x="23080" y="22473"/>
                    </a:lnTo>
                    <a:lnTo>
                      <a:pt x="23080" y="22556"/>
                    </a:lnTo>
                    <a:lnTo>
                      <a:pt x="23038" y="22640"/>
                    </a:lnTo>
                    <a:lnTo>
                      <a:pt x="22933" y="22682"/>
                    </a:lnTo>
                    <a:lnTo>
                      <a:pt x="22912" y="22724"/>
                    </a:lnTo>
                    <a:lnTo>
                      <a:pt x="22933" y="22786"/>
                    </a:lnTo>
                    <a:lnTo>
                      <a:pt x="23017" y="22745"/>
                    </a:lnTo>
                    <a:lnTo>
                      <a:pt x="23101" y="22786"/>
                    </a:lnTo>
                    <a:lnTo>
                      <a:pt x="23101" y="22828"/>
                    </a:lnTo>
                    <a:lnTo>
                      <a:pt x="22996" y="22912"/>
                    </a:lnTo>
                    <a:lnTo>
                      <a:pt x="22996" y="22954"/>
                    </a:lnTo>
                    <a:lnTo>
                      <a:pt x="22975" y="23038"/>
                    </a:lnTo>
                    <a:lnTo>
                      <a:pt x="22912" y="23038"/>
                    </a:lnTo>
                    <a:lnTo>
                      <a:pt x="22870" y="23100"/>
                    </a:lnTo>
                    <a:lnTo>
                      <a:pt x="22891" y="23142"/>
                    </a:lnTo>
                    <a:lnTo>
                      <a:pt x="22975" y="23142"/>
                    </a:lnTo>
                    <a:lnTo>
                      <a:pt x="23017" y="23205"/>
                    </a:lnTo>
                    <a:lnTo>
                      <a:pt x="23038" y="23142"/>
                    </a:lnTo>
                    <a:lnTo>
                      <a:pt x="23121" y="23121"/>
                    </a:lnTo>
                    <a:lnTo>
                      <a:pt x="23184" y="23163"/>
                    </a:lnTo>
                    <a:lnTo>
                      <a:pt x="23101" y="23226"/>
                    </a:lnTo>
                    <a:lnTo>
                      <a:pt x="23080" y="23268"/>
                    </a:lnTo>
                    <a:lnTo>
                      <a:pt x="23121" y="23351"/>
                    </a:lnTo>
                    <a:lnTo>
                      <a:pt x="23038" y="23435"/>
                    </a:lnTo>
                    <a:lnTo>
                      <a:pt x="23017" y="23519"/>
                    </a:lnTo>
                    <a:lnTo>
                      <a:pt x="23121" y="23582"/>
                    </a:lnTo>
                    <a:lnTo>
                      <a:pt x="23101" y="23686"/>
                    </a:lnTo>
                    <a:lnTo>
                      <a:pt x="23142" y="23749"/>
                    </a:lnTo>
                    <a:lnTo>
                      <a:pt x="23247" y="23749"/>
                    </a:lnTo>
                    <a:lnTo>
                      <a:pt x="23310" y="23686"/>
                    </a:lnTo>
                    <a:lnTo>
                      <a:pt x="23247" y="23623"/>
                    </a:lnTo>
                    <a:lnTo>
                      <a:pt x="23310" y="23561"/>
                    </a:lnTo>
                    <a:lnTo>
                      <a:pt x="23247" y="23519"/>
                    </a:lnTo>
                    <a:lnTo>
                      <a:pt x="23205" y="23519"/>
                    </a:lnTo>
                    <a:lnTo>
                      <a:pt x="23247" y="23435"/>
                    </a:lnTo>
                    <a:lnTo>
                      <a:pt x="23331" y="23414"/>
                    </a:lnTo>
                    <a:lnTo>
                      <a:pt x="23435" y="23331"/>
                    </a:lnTo>
                    <a:lnTo>
                      <a:pt x="23435" y="23247"/>
                    </a:lnTo>
                    <a:lnTo>
                      <a:pt x="23393" y="23226"/>
                    </a:lnTo>
                    <a:lnTo>
                      <a:pt x="23310" y="23226"/>
                    </a:lnTo>
                    <a:lnTo>
                      <a:pt x="23310" y="23205"/>
                    </a:lnTo>
                    <a:lnTo>
                      <a:pt x="23414" y="23121"/>
                    </a:lnTo>
                    <a:lnTo>
                      <a:pt x="23393" y="23017"/>
                    </a:lnTo>
                    <a:lnTo>
                      <a:pt x="23247" y="22912"/>
                    </a:lnTo>
                    <a:lnTo>
                      <a:pt x="23310" y="22807"/>
                    </a:lnTo>
                    <a:lnTo>
                      <a:pt x="23331" y="22828"/>
                    </a:lnTo>
                    <a:lnTo>
                      <a:pt x="23414" y="22828"/>
                    </a:lnTo>
                    <a:lnTo>
                      <a:pt x="23414" y="22766"/>
                    </a:lnTo>
                    <a:lnTo>
                      <a:pt x="23310" y="22661"/>
                    </a:lnTo>
                    <a:lnTo>
                      <a:pt x="23373" y="22661"/>
                    </a:lnTo>
                    <a:lnTo>
                      <a:pt x="23373" y="22473"/>
                    </a:lnTo>
                    <a:lnTo>
                      <a:pt x="23247" y="22389"/>
                    </a:lnTo>
                    <a:lnTo>
                      <a:pt x="23226" y="22410"/>
                    </a:lnTo>
                    <a:lnTo>
                      <a:pt x="23142" y="22347"/>
                    </a:lnTo>
                    <a:lnTo>
                      <a:pt x="23163" y="22305"/>
                    </a:lnTo>
                    <a:lnTo>
                      <a:pt x="23163" y="22284"/>
                    </a:lnTo>
                    <a:lnTo>
                      <a:pt x="23247" y="22180"/>
                    </a:lnTo>
                    <a:lnTo>
                      <a:pt x="23205" y="22096"/>
                    </a:lnTo>
                    <a:cubicBezTo>
                      <a:pt x="23205" y="22054"/>
                      <a:pt x="23226" y="21991"/>
                      <a:pt x="23226" y="21950"/>
                    </a:cubicBezTo>
                    <a:lnTo>
                      <a:pt x="23226" y="21887"/>
                    </a:lnTo>
                    <a:lnTo>
                      <a:pt x="23268" y="21929"/>
                    </a:lnTo>
                    <a:lnTo>
                      <a:pt x="23352" y="21866"/>
                    </a:lnTo>
                    <a:lnTo>
                      <a:pt x="23310" y="21761"/>
                    </a:lnTo>
                    <a:lnTo>
                      <a:pt x="23352" y="21719"/>
                    </a:lnTo>
                    <a:lnTo>
                      <a:pt x="23352" y="21573"/>
                    </a:lnTo>
                    <a:lnTo>
                      <a:pt x="23414" y="21552"/>
                    </a:lnTo>
                    <a:lnTo>
                      <a:pt x="23435" y="21719"/>
                    </a:lnTo>
                    <a:lnTo>
                      <a:pt x="23477" y="21678"/>
                    </a:lnTo>
                    <a:lnTo>
                      <a:pt x="23519" y="21657"/>
                    </a:lnTo>
                    <a:lnTo>
                      <a:pt x="23519" y="21678"/>
                    </a:lnTo>
                    <a:lnTo>
                      <a:pt x="23519" y="21719"/>
                    </a:lnTo>
                    <a:lnTo>
                      <a:pt x="23477" y="21761"/>
                    </a:lnTo>
                    <a:lnTo>
                      <a:pt x="23477" y="21845"/>
                    </a:lnTo>
                    <a:lnTo>
                      <a:pt x="23540" y="21887"/>
                    </a:lnTo>
                    <a:lnTo>
                      <a:pt x="23665" y="21866"/>
                    </a:lnTo>
                    <a:lnTo>
                      <a:pt x="23749" y="21761"/>
                    </a:lnTo>
                    <a:lnTo>
                      <a:pt x="23728" y="21719"/>
                    </a:lnTo>
                    <a:cubicBezTo>
                      <a:pt x="23749" y="21657"/>
                      <a:pt x="23770" y="21573"/>
                      <a:pt x="23791" y="21510"/>
                    </a:cubicBezTo>
                    <a:lnTo>
                      <a:pt x="23833" y="21531"/>
                    </a:lnTo>
                    <a:lnTo>
                      <a:pt x="23854" y="21636"/>
                    </a:lnTo>
                    <a:lnTo>
                      <a:pt x="23958" y="21719"/>
                    </a:lnTo>
                    <a:lnTo>
                      <a:pt x="24000" y="21719"/>
                    </a:lnTo>
                    <a:lnTo>
                      <a:pt x="23937" y="21740"/>
                    </a:lnTo>
                    <a:lnTo>
                      <a:pt x="23854" y="21740"/>
                    </a:lnTo>
                    <a:lnTo>
                      <a:pt x="23833" y="21782"/>
                    </a:lnTo>
                    <a:cubicBezTo>
                      <a:pt x="23749" y="21824"/>
                      <a:pt x="23665" y="21866"/>
                      <a:pt x="23665" y="21970"/>
                    </a:cubicBezTo>
                    <a:cubicBezTo>
                      <a:pt x="23665" y="22054"/>
                      <a:pt x="23665" y="22096"/>
                      <a:pt x="23686" y="22180"/>
                    </a:cubicBezTo>
                    <a:lnTo>
                      <a:pt x="23665" y="22159"/>
                    </a:lnTo>
                    <a:lnTo>
                      <a:pt x="23665" y="22138"/>
                    </a:lnTo>
                    <a:lnTo>
                      <a:pt x="23645" y="22159"/>
                    </a:lnTo>
                    <a:cubicBezTo>
                      <a:pt x="23624" y="22159"/>
                      <a:pt x="23603" y="22138"/>
                      <a:pt x="23561" y="22138"/>
                    </a:cubicBezTo>
                    <a:lnTo>
                      <a:pt x="23624" y="22075"/>
                    </a:lnTo>
                    <a:lnTo>
                      <a:pt x="23645" y="21991"/>
                    </a:lnTo>
                    <a:lnTo>
                      <a:pt x="23456" y="21970"/>
                    </a:lnTo>
                    <a:lnTo>
                      <a:pt x="23352" y="22075"/>
                    </a:lnTo>
                    <a:lnTo>
                      <a:pt x="23414" y="22180"/>
                    </a:lnTo>
                    <a:lnTo>
                      <a:pt x="23435" y="22180"/>
                    </a:lnTo>
                    <a:cubicBezTo>
                      <a:pt x="23414" y="22201"/>
                      <a:pt x="23414" y="22222"/>
                      <a:pt x="23414" y="22263"/>
                    </a:cubicBezTo>
                    <a:cubicBezTo>
                      <a:pt x="23435" y="22284"/>
                      <a:pt x="23435" y="22326"/>
                      <a:pt x="23456" y="22368"/>
                    </a:cubicBezTo>
                    <a:cubicBezTo>
                      <a:pt x="23498" y="22389"/>
                      <a:pt x="23519" y="22431"/>
                      <a:pt x="23540" y="22494"/>
                    </a:cubicBezTo>
                    <a:lnTo>
                      <a:pt x="23561" y="22494"/>
                    </a:lnTo>
                    <a:cubicBezTo>
                      <a:pt x="23561" y="22494"/>
                      <a:pt x="23561" y="22514"/>
                      <a:pt x="23582" y="22514"/>
                    </a:cubicBezTo>
                    <a:cubicBezTo>
                      <a:pt x="23624" y="22577"/>
                      <a:pt x="23665" y="22577"/>
                      <a:pt x="23686" y="22598"/>
                    </a:cubicBezTo>
                    <a:lnTo>
                      <a:pt x="23665" y="22619"/>
                    </a:lnTo>
                    <a:lnTo>
                      <a:pt x="23540" y="22724"/>
                    </a:lnTo>
                    <a:lnTo>
                      <a:pt x="23540" y="22828"/>
                    </a:lnTo>
                    <a:lnTo>
                      <a:pt x="23603" y="22933"/>
                    </a:lnTo>
                    <a:lnTo>
                      <a:pt x="23728" y="22828"/>
                    </a:lnTo>
                    <a:lnTo>
                      <a:pt x="23812" y="22682"/>
                    </a:lnTo>
                    <a:lnTo>
                      <a:pt x="23812" y="22619"/>
                    </a:lnTo>
                    <a:lnTo>
                      <a:pt x="23875" y="22598"/>
                    </a:lnTo>
                    <a:lnTo>
                      <a:pt x="24021" y="22473"/>
                    </a:lnTo>
                    <a:lnTo>
                      <a:pt x="24042" y="22514"/>
                    </a:lnTo>
                    <a:lnTo>
                      <a:pt x="24251" y="22514"/>
                    </a:lnTo>
                    <a:lnTo>
                      <a:pt x="24168" y="22619"/>
                    </a:lnTo>
                    <a:lnTo>
                      <a:pt x="24189" y="22640"/>
                    </a:lnTo>
                    <a:lnTo>
                      <a:pt x="24314" y="22640"/>
                    </a:lnTo>
                    <a:lnTo>
                      <a:pt x="24314" y="22703"/>
                    </a:lnTo>
                    <a:lnTo>
                      <a:pt x="24209" y="22807"/>
                    </a:lnTo>
                    <a:cubicBezTo>
                      <a:pt x="24189" y="22807"/>
                      <a:pt x="24168" y="22828"/>
                      <a:pt x="24147" y="22828"/>
                    </a:cubicBezTo>
                    <a:lnTo>
                      <a:pt x="24168" y="22724"/>
                    </a:lnTo>
                    <a:lnTo>
                      <a:pt x="24105" y="22598"/>
                    </a:lnTo>
                    <a:lnTo>
                      <a:pt x="23979" y="22598"/>
                    </a:lnTo>
                    <a:lnTo>
                      <a:pt x="23979" y="22640"/>
                    </a:lnTo>
                    <a:lnTo>
                      <a:pt x="23875" y="22703"/>
                    </a:lnTo>
                    <a:lnTo>
                      <a:pt x="23833" y="22849"/>
                    </a:lnTo>
                    <a:lnTo>
                      <a:pt x="23833" y="22912"/>
                    </a:lnTo>
                    <a:lnTo>
                      <a:pt x="23728" y="23017"/>
                    </a:lnTo>
                    <a:lnTo>
                      <a:pt x="23749" y="23100"/>
                    </a:lnTo>
                    <a:lnTo>
                      <a:pt x="23937" y="23017"/>
                    </a:lnTo>
                    <a:cubicBezTo>
                      <a:pt x="23937" y="23038"/>
                      <a:pt x="23958" y="23038"/>
                      <a:pt x="23958" y="23038"/>
                    </a:cubicBezTo>
                    <a:lnTo>
                      <a:pt x="23854" y="23121"/>
                    </a:lnTo>
                    <a:lnTo>
                      <a:pt x="23770" y="23247"/>
                    </a:lnTo>
                    <a:lnTo>
                      <a:pt x="23833" y="23310"/>
                    </a:lnTo>
                    <a:lnTo>
                      <a:pt x="24000" y="23163"/>
                    </a:lnTo>
                    <a:lnTo>
                      <a:pt x="24063" y="23100"/>
                    </a:lnTo>
                    <a:cubicBezTo>
                      <a:pt x="24084" y="23121"/>
                      <a:pt x="24105" y="23121"/>
                      <a:pt x="24147" y="23142"/>
                    </a:cubicBezTo>
                    <a:lnTo>
                      <a:pt x="24147" y="23163"/>
                    </a:lnTo>
                    <a:lnTo>
                      <a:pt x="24168" y="23226"/>
                    </a:lnTo>
                    <a:lnTo>
                      <a:pt x="24189" y="23268"/>
                    </a:lnTo>
                    <a:lnTo>
                      <a:pt x="24000" y="23268"/>
                    </a:lnTo>
                    <a:lnTo>
                      <a:pt x="23937" y="23351"/>
                    </a:lnTo>
                    <a:lnTo>
                      <a:pt x="23937" y="23414"/>
                    </a:lnTo>
                    <a:lnTo>
                      <a:pt x="24000" y="23414"/>
                    </a:lnTo>
                    <a:lnTo>
                      <a:pt x="24063" y="23372"/>
                    </a:lnTo>
                    <a:lnTo>
                      <a:pt x="24168" y="23372"/>
                    </a:lnTo>
                    <a:lnTo>
                      <a:pt x="24168" y="23414"/>
                    </a:lnTo>
                    <a:lnTo>
                      <a:pt x="24063" y="23477"/>
                    </a:lnTo>
                    <a:lnTo>
                      <a:pt x="23937" y="23477"/>
                    </a:lnTo>
                    <a:lnTo>
                      <a:pt x="23875" y="23540"/>
                    </a:lnTo>
                    <a:lnTo>
                      <a:pt x="23854" y="23665"/>
                    </a:lnTo>
                    <a:lnTo>
                      <a:pt x="23896" y="23770"/>
                    </a:lnTo>
                    <a:lnTo>
                      <a:pt x="23979" y="23728"/>
                    </a:lnTo>
                    <a:lnTo>
                      <a:pt x="24000" y="23644"/>
                    </a:lnTo>
                    <a:lnTo>
                      <a:pt x="24084" y="23644"/>
                    </a:lnTo>
                    <a:lnTo>
                      <a:pt x="24189" y="23582"/>
                    </a:lnTo>
                    <a:lnTo>
                      <a:pt x="24314" y="23435"/>
                    </a:lnTo>
                    <a:lnTo>
                      <a:pt x="24461" y="23247"/>
                    </a:lnTo>
                    <a:lnTo>
                      <a:pt x="24502" y="23017"/>
                    </a:lnTo>
                    <a:lnTo>
                      <a:pt x="24628" y="22745"/>
                    </a:lnTo>
                    <a:lnTo>
                      <a:pt x="24691" y="22724"/>
                    </a:lnTo>
                    <a:lnTo>
                      <a:pt x="24691" y="22703"/>
                    </a:lnTo>
                    <a:lnTo>
                      <a:pt x="24691" y="22661"/>
                    </a:lnTo>
                    <a:lnTo>
                      <a:pt x="24670" y="22661"/>
                    </a:lnTo>
                    <a:lnTo>
                      <a:pt x="24712" y="22619"/>
                    </a:lnTo>
                    <a:lnTo>
                      <a:pt x="24712" y="22577"/>
                    </a:lnTo>
                    <a:lnTo>
                      <a:pt x="24753" y="22514"/>
                    </a:lnTo>
                    <a:lnTo>
                      <a:pt x="24712" y="22473"/>
                    </a:lnTo>
                    <a:lnTo>
                      <a:pt x="24670" y="22452"/>
                    </a:lnTo>
                    <a:lnTo>
                      <a:pt x="24670" y="22347"/>
                    </a:lnTo>
                    <a:lnTo>
                      <a:pt x="24607" y="22242"/>
                    </a:lnTo>
                    <a:lnTo>
                      <a:pt x="24481" y="22159"/>
                    </a:lnTo>
                    <a:lnTo>
                      <a:pt x="24398" y="22096"/>
                    </a:lnTo>
                    <a:lnTo>
                      <a:pt x="24377" y="22033"/>
                    </a:lnTo>
                    <a:lnTo>
                      <a:pt x="24272" y="21866"/>
                    </a:lnTo>
                    <a:lnTo>
                      <a:pt x="24189" y="21845"/>
                    </a:lnTo>
                    <a:lnTo>
                      <a:pt x="24084" y="21845"/>
                    </a:lnTo>
                    <a:lnTo>
                      <a:pt x="24084" y="21782"/>
                    </a:lnTo>
                    <a:lnTo>
                      <a:pt x="24126" y="21740"/>
                    </a:lnTo>
                    <a:lnTo>
                      <a:pt x="24084" y="21657"/>
                    </a:lnTo>
                    <a:lnTo>
                      <a:pt x="24042" y="21615"/>
                    </a:lnTo>
                    <a:lnTo>
                      <a:pt x="24021" y="21531"/>
                    </a:lnTo>
                    <a:lnTo>
                      <a:pt x="24063" y="21468"/>
                    </a:lnTo>
                    <a:lnTo>
                      <a:pt x="24126" y="21447"/>
                    </a:lnTo>
                    <a:lnTo>
                      <a:pt x="24084" y="21406"/>
                    </a:lnTo>
                    <a:lnTo>
                      <a:pt x="24021" y="21343"/>
                    </a:lnTo>
                    <a:lnTo>
                      <a:pt x="23958" y="21343"/>
                    </a:lnTo>
                    <a:lnTo>
                      <a:pt x="23958" y="21259"/>
                    </a:lnTo>
                    <a:lnTo>
                      <a:pt x="24063" y="21217"/>
                    </a:lnTo>
                    <a:lnTo>
                      <a:pt x="24042" y="20799"/>
                    </a:lnTo>
                    <a:lnTo>
                      <a:pt x="24042" y="20380"/>
                    </a:lnTo>
                    <a:lnTo>
                      <a:pt x="24084" y="20025"/>
                    </a:lnTo>
                    <a:lnTo>
                      <a:pt x="24063" y="19941"/>
                    </a:lnTo>
                    <a:lnTo>
                      <a:pt x="24063" y="19836"/>
                    </a:lnTo>
                    <a:lnTo>
                      <a:pt x="24126" y="19732"/>
                    </a:lnTo>
                    <a:lnTo>
                      <a:pt x="24084" y="19627"/>
                    </a:lnTo>
                    <a:lnTo>
                      <a:pt x="24042" y="19543"/>
                    </a:lnTo>
                    <a:lnTo>
                      <a:pt x="24021" y="19334"/>
                    </a:lnTo>
                    <a:lnTo>
                      <a:pt x="23875" y="19167"/>
                    </a:lnTo>
                    <a:lnTo>
                      <a:pt x="23833" y="18957"/>
                    </a:lnTo>
                    <a:lnTo>
                      <a:pt x="23854" y="18853"/>
                    </a:lnTo>
                    <a:lnTo>
                      <a:pt x="23728" y="18518"/>
                    </a:lnTo>
                    <a:lnTo>
                      <a:pt x="23749" y="18434"/>
                    </a:lnTo>
                    <a:lnTo>
                      <a:pt x="23833" y="18288"/>
                    </a:lnTo>
                    <a:lnTo>
                      <a:pt x="23812" y="18204"/>
                    </a:lnTo>
                    <a:lnTo>
                      <a:pt x="23812" y="18100"/>
                    </a:lnTo>
                    <a:lnTo>
                      <a:pt x="23665" y="17995"/>
                    </a:lnTo>
                    <a:lnTo>
                      <a:pt x="23498" y="17995"/>
                    </a:lnTo>
                    <a:lnTo>
                      <a:pt x="23289" y="18058"/>
                    </a:lnTo>
                    <a:lnTo>
                      <a:pt x="23226" y="18079"/>
                    </a:lnTo>
                    <a:lnTo>
                      <a:pt x="23017" y="18162"/>
                    </a:lnTo>
                    <a:lnTo>
                      <a:pt x="22891" y="18288"/>
                    </a:lnTo>
                    <a:lnTo>
                      <a:pt x="22724" y="18518"/>
                    </a:lnTo>
                    <a:lnTo>
                      <a:pt x="22598" y="18602"/>
                    </a:lnTo>
                    <a:lnTo>
                      <a:pt x="22410" y="18623"/>
                    </a:lnTo>
                    <a:lnTo>
                      <a:pt x="22201" y="18644"/>
                    </a:lnTo>
                    <a:lnTo>
                      <a:pt x="22159" y="18644"/>
                    </a:lnTo>
                    <a:lnTo>
                      <a:pt x="22159" y="18581"/>
                    </a:lnTo>
                    <a:lnTo>
                      <a:pt x="22264" y="18413"/>
                    </a:lnTo>
                    <a:lnTo>
                      <a:pt x="22201" y="18267"/>
                    </a:lnTo>
                    <a:lnTo>
                      <a:pt x="22054" y="17597"/>
                    </a:lnTo>
                    <a:lnTo>
                      <a:pt x="21950" y="17325"/>
                    </a:lnTo>
                    <a:lnTo>
                      <a:pt x="21887" y="17179"/>
                    </a:lnTo>
                    <a:lnTo>
                      <a:pt x="22033" y="16928"/>
                    </a:lnTo>
                    <a:lnTo>
                      <a:pt x="21740" y="16886"/>
                    </a:lnTo>
                    <a:lnTo>
                      <a:pt x="21531" y="17032"/>
                    </a:lnTo>
                    <a:lnTo>
                      <a:pt x="21406" y="16970"/>
                    </a:lnTo>
                    <a:lnTo>
                      <a:pt x="21029" y="16970"/>
                    </a:lnTo>
                    <a:lnTo>
                      <a:pt x="27704" y="4792"/>
                    </a:lnTo>
                    <a:lnTo>
                      <a:pt x="27683" y="4729"/>
                    </a:lnTo>
                    <a:lnTo>
                      <a:pt x="27536" y="4708"/>
                    </a:lnTo>
                    <a:lnTo>
                      <a:pt x="27474" y="4729"/>
                    </a:lnTo>
                    <a:lnTo>
                      <a:pt x="27411" y="4667"/>
                    </a:lnTo>
                    <a:lnTo>
                      <a:pt x="27369" y="4416"/>
                    </a:lnTo>
                    <a:lnTo>
                      <a:pt x="27306" y="4290"/>
                    </a:lnTo>
                    <a:lnTo>
                      <a:pt x="27222" y="4248"/>
                    </a:lnTo>
                    <a:lnTo>
                      <a:pt x="27202" y="4102"/>
                    </a:lnTo>
                    <a:lnTo>
                      <a:pt x="27118" y="3955"/>
                    </a:lnTo>
                    <a:lnTo>
                      <a:pt x="27076" y="3892"/>
                    </a:lnTo>
                    <a:lnTo>
                      <a:pt x="26867" y="3892"/>
                    </a:lnTo>
                    <a:lnTo>
                      <a:pt x="26846" y="3934"/>
                    </a:lnTo>
                    <a:lnTo>
                      <a:pt x="26678" y="3892"/>
                    </a:lnTo>
                    <a:lnTo>
                      <a:pt x="26532" y="3934"/>
                    </a:lnTo>
                    <a:lnTo>
                      <a:pt x="26448" y="3872"/>
                    </a:lnTo>
                    <a:lnTo>
                      <a:pt x="26386" y="3892"/>
                    </a:lnTo>
                    <a:lnTo>
                      <a:pt x="26344" y="3872"/>
                    </a:lnTo>
                    <a:lnTo>
                      <a:pt x="26323" y="3892"/>
                    </a:lnTo>
                    <a:lnTo>
                      <a:pt x="26239" y="3892"/>
                    </a:lnTo>
                    <a:lnTo>
                      <a:pt x="26239" y="3872"/>
                    </a:lnTo>
                    <a:lnTo>
                      <a:pt x="26281" y="3872"/>
                    </a:lnTo>
                    <a:lnTo>
                      <a:pt x="26281" y="3830"/>
                    </a:lnTo>
                    <a:lnTo>
                      <a:pt x="26176" y="3746"/>
                    </a:lnTo>
                    <a:lnTo>
                      <a:pt x="26114" y="3767"/>
                    </a:lnTo>
                    <a:lnTo>
                      <a:pt x="26030" y="3746"/>
                    </a:lnTo>
                    <a:lnTo>
                      <a:pt x="26051" y="3725"/>
                    </a:lnTo>
                    <a:lnTo>
                      <a:pt x="26114" y="3683"/>
                    </a:lnTo>
                    <a:lnTo>
                      <a:pt x="26051" y="3641"/>
                    </a:lnTo>
                    <a:lnTo>
                      <a:pt x="25967" y="3641"/>
                    </a:lnTo>
                    <a:lnTo>
                      <a:pt x="25904" y="3620"/>
                    </a:lnTo>
                    <a:lnTo>
                      <a:pt x="25904" y="3558"/>
                    </a:lnTo>
                    <a:lnTo>
                      <a:pt x="25821" y="3474"/>
                    </a:lnTo>
                    <a:lnTo>
                      <a:pt x="25737" y="3411"/>
                    </a:lnTo>
                    <a:lnTo>
                      <a:pt x="25716" y="3411"/>
                    </a:lnTo>
                    <a:lnTo>
                      <a:pt x="25653" y="3369"/>
                    </a:lnTo>
                    <a:lnTo>
                      <a:pt x="25611" y="3369"/>
                    </a:lnTo>
                    <a:lnTo>
                      <a:pt x="25549" y="3432"/>
                    </a:lnTo>
                    <a:lnTo>
                      <a:pt x="25549" y="3369"/>
                    </a:lnTo>
                    <a:lnTo>
                      <a:pt x="25528" y="3328"/>
                    </a:lnTo>
                    <a:lnTo>
                      <a:pt x="25444" y="3265"/>
                    </a:lnTo>
                    <a:lnTo>
                      <a:pt x="25381" y="3369"/>
                    </a:lnTo>
                    <a:lnTo>
                      <a:pt x="25318" y="3328"/>
                    </a:lnTo>
                    <a:lnTo>
                      <a:pt x="25318" y="3244"/>
                    </a:lnTo>
                    <a:lnTo>
                      <a:pt x="25381" y="3223"/>
                    </a:lnTo>
                    <a:lnTo>
                      <a:pt x="25339" y="3160"/>
                    </a:lnTo>
                    <a:lnTo>
                      <a:pt x="25277" y="3139"/>
                    </a:lnTo>
                    <a:lnTo>
                      <a:pt x="25193" y="3160"/>
                    </a:lnTo>
                    <a:lnTo>
                      <a:pt x="25193" y="3160"/>
                    </a:lnTo>
                    <a:lnTo>
                      <a:pt x="25214" y="3118"/>
                    </a:lnTo>
                    <a:lnTo>
                      <a:pt x="25214" y="3056"/>
                    </a:lnTo>
                    <a:lnTo>
                      <a:pt x="25109" y="3014"/>
                    </a:lnTo>
                    <a:lnTo>
                      <a:pt x="25025" y="2909"/>
                    </a:lnTo>
                    <a:lnTo>
                      <a:pt x="25067" y="2888"/>
                    </a:lnTo>
                    <a:lnTo>
                      <a:pt x="25025" y="2825"/>
                    </a:lnTo>
                    <a:lnTo>
                      <a:pt x="24963" y="2804"/>
                    </a:lnTo>
                    <a:lnTo>
                      <a:pt x="24900" y="2846"/>
                    </a:lnTo>
                    <a:lnTo>
                      <a:pt x="24691" y="3056"/>
                    </a:lnTo>
                    <a:lnTo>
                      <a:pt x="24461" y="3202"/>
                    </a:lnTo>
                    <a:lnTo>
                      <a:pt x="24670" y="3035"/>
                    </a:lnTo>
                    <a:lnTo>
                      <a:pt x="24795" y="2846"/>
                    </a:lnTo>
                    <a:lnTo>
                      <a:pt x="24921" y="2721"/>
                    </a:lnTo>
                    <a:lnTo>
                      <a:pt x="24963" y="2595"/>
                    </a:lnTo>
                    <a:lnTo>
                      <a:pt x="24879" y="2532"/>
                    </a:lnTo>
                    <a:lnTo>
                      <a:pt x="24712" y="2428"/>
                    </a:lnTo>
                    <a:lnTo>
                      <a:pt x="24586" y="2428"/>
                    </a:lnTo>
                    <a:lnTo>
                      <a:pt x="24440" y="2491"/>
                    </a:lnTo>
                    <a:lnTo>
                      <a:pt x="24356" y="2491"/>
                    </a:lnTo>
                    <a:lnTo>
                      <a:pt x="24293" y="2512"/>
                    </a:lnTo>
                    <a:lnTo>
                      <a:pt x="24147" y="2532"/>
                    </a:lnTo>
                    <a:lnTo>
                      <a:pt x="23979" y="2721"/>
                    </a:lnTo>
                    <a:lnTo>
                      <a:pt x="23854" y="2825"/>
                    </a:lnTo>
                    <a:lnTo>
                      <a:pt x="23854" y="2825"/>
                    </a:lnTo>
                    <a:lnTo>
                      <a:pt x="23958" y="2700"/>
                    </a:lnTo>
                    <a:lnTo>
                      <a:pt x="23937" y="2532"/>
                    </a:lnTo>
                    <a:lnTo>
                      <a:pt x="23958" y="2407"/>
                    </a:lnTo>
                    <a:lnTo>
                      <a:pt x="23958" y="2302"/>
                    </a:lnTo>
                    <a:lnTo>
                      <a:pt x="23770" y="2198"/>
                    </a:lnTo>
                    <a:lnTo>
                      <a:pt x="23770" y="2156"/>
                    </a:lnTo>
                    <a:lnTo>
                      <a:pt x="23875" y="2093"/>
                    </a:lnTo>
                    <a:lnTo>
                      <a:pt x="23979" y="2093"/>
                    </a:lnTo>
                    <a:lnTo>
                      <a:pt x="23979" y="2051"/>
                    </a:lnTo>
                    <a:lnTo>
                      <a:pt x="23707" y="1884"/>
                    </a:lnTo>
                    <a:lnTo>
                      <a:pt x="23665" y="1800"/>
                    </a:lnTo>
                    <a:lnTo>
                      <a:pt x="23728" y="1737"/>
                    </a:lnTo>
                    <a:lnTo>
                      <a:pt x="23875" y="1654"/>
                    </a:lnTo>
                    <a:lnTo>
                      <a:pt x="23958" y="1570"/>
                    </a:lnTo>
                    <a:lnTo>
                      <a:pt x="23917" y="1486"/>
                    </a:lnTo>
                    <a:lnTo>
                      <a:pt x="23854" y="1361"/>
                    </a:lnTo>
                    <a:lnTo>
                      <a:pt x="23812" y="1361"/>
                    </a:lnTo>
                    <a:lnTo>
                      <a:pt x="23749" y="1382"/>
                    </a:lnTo>
                    <a:lnTo>
                      <a:pt x="23707" y="1319"/>
                    </a:lnTo>
                    <a:lnTo>
                      <a:pt x="23624" y="1256"/>
                    </a:lnTo>
                    <a:lnTo>
                      <a:pt x="23519" y="1256"/>
                    </a:lnTo>
                    <a:lnTo>
                      <a:pt x="23393" y="1214"/>
                    </a:lnTo>
                    <a:lnTo>
                      <a:pt x="23331" y="1172"/>
                    </a:lnTo>
                    <a:lnTo>
                      <a:pt x="23247" y="1214"/>
                    </a:lnTo>
                    <a:lnTo>
                      <a:pt x="23121" y="1214"/>
                    </a:lnTo>
                    <a:lnTo>
                      <a:pt x="23080" y="1319"/>
                    </a:lnTo>
                    <a:lnTo>
                      <a:pt x="23080" y="1361"/>
                    </a:lnTo>
                    <a:lnTo>
                      <a:pt x="22996" y="1256"/>
                    </a:lnTo>
                    <a:lnTo>
                      <a:pt x="23038" y="1151"/>
                    </a:lnTo>
                    <a:lnTo>
                      <a:pt x="23101" y="1131"/>
                    </a:lnTo>
                    <a:lnTo>
                      <a:pt x="23101" y="1026"/>
                    </a:lnTo>
                    <a:lnTo>
                      <a:pt x="23142" y="942"/>
                    </a:lnTo>
                    <a:lnTo>
                      <a:pt x="23205" y="921"/>
                    </a:lnTo>
                    <a:lnTo>
                      <a:pt x="23205" y="817"/>
                    </a:lnTo>
                    <a:lnTo>
                      <a:pt x="23226" y="712"/>
                    </a:lnTo>
                    <a:lnTo>
                      <a:pt x="23205" y="649"/>
                    </a:lnTo>
                    <a:lnTo>
                      <a:pt x="23184" y="649"/>
                    </a:lnTo>
                    <a:lnTo>
                      <a:pt x="23038" y="796"/>
                    </a:lnTo>
                    <a:lnTo>
                      <a:pt x="23017" y="900"/>
                    </a:lnTo>
                    <a:lnTo>
                      <a:pt x="22996" y="900"/>
                    </a:lnTo>
                    <a:lnTo>
                      <a:pt x="22912" y="838"/>
                    </a:lnTo>
                    <a:lnTo>
                      <a:pt x="22808" y="900"/>
                    </a:lnTo>
                    <a:lnTo>
                      <a:pt x="22787" y="942"/>
                    </a:lnTo>
                    <a:lnTo>
                      <a:pt x="22808" y="1047"/>
                    </a:lnTo>
                    <a:lnTo>
                      <a:pt x="22724" y="1131"/>
                    </a:lnTo>
                    <a:lnTo>
                      <a:pt x="22682" y="1131"/>
                    </a:lnTo>
                    <a:lnTo>
                      <a:pt x="22661" y="1068"/>
                    </a:lnTo>
                    <a:lnTo>
                      <a:pt x="22598" y="1214"/>
                    </a:lnTo>
                    <a:lnTo>
                      <a:pt x="22598" y="1319"/>
                    </a:lnTo>
                    <a:lnTo>
                      <a:pt x="22556" y="1172"/>
                    </a:lnTo>
                    <a:lnTo>
                      <a:pt x="22556" y="1047"/>
                    </a:lnTo>
                    <a:lnTo>
                      <a:pt x="22598" y="942"/>
                    </a:lnTo>
                    <a:lnTo>
                      <a:pt x="22556" y="921"/>
                    </a:lnTo>
                    <a:lnTo>
                      <a:pt x="22473" y="1005"/>
                    </a:lnTo>
                    <a:lnTo>
                      <a:pt x="22452" y="1068"/>
                    </a:lnTo>
                    <a:lnTo>
                      <a:pt x="22368" y="1110"/>
                    </a:lnTo>
                    <a:lnTo>
                      <a:pt x="22410" y="921"/>
                    </a:lnTo>
                    <a:lnTo>
                      <a:pt x="22368" y="817"/>
                    </a:lnTo>
                    <a:lnTo>
                      <a:pt x="22264" y="817"/>
                    </a:lnTo>
                    <a:lnTo>
                      <a:pt x="22284" y="733"/>
                    </a:lnTo>
                    <a:lnTo>
                      <a:pt x="22410" y="628"/>
                    </a:lnTo>
                    <a:lnTo>
                      <a:pt x="22515" y="607"/>
                    </a:lnTo>
                    <a:lnTo>
                      <a:pt x="22661" y="712"/>
                    </a:lnTo>
                    <a:lnTo>
                      <a:pt x="22808" y="628"/>
                    </a:lnTo>
                    <a:lnTo>
                      <a:pt x="22912" y="607"/>
                    </a:lnTo>
                    <a:lnTo>
                      <a:pt x="23017" y="503"/>
                    </a:lnTo>
                    <a:lnTo>
                      <a:pt x="23017" y="440"/>
                    </a:lnTo>
                    <a:lnTo>
                      <a:pt x="23038" y="398"/>
                    </a:lnTo>
                    <a:lnTo>
                      <a:pt x="23017" y="335"/>
                    </a:lnTo>
                    <a:lnTo>
                      <a:pt x="22891" y="294"/>
                    </a:lnTo>
                    <a:lnTo>
                      <a:pt x="22828" y="294"/>
                    </a:lnTo>
                    <a:lnTo>
                      <a:pt x="22828" y="189"/>
                    </a:lnTo>
                    <a:lnTo>
                      <a:pt x="22787" y="126"/>
                    </a:lnTo>
                    <a:lnTo>
                      <a:pt x="22766" y="105"/>
                    </a:lnTo>
                    <a:lnTo>
                      <a:pt x="22787" y="84"/>
                    </a:lnTo>
                    <a:lnTo>
                      <a:pt x="22828" y="63"/>
                    </a:lnTo>
                    <a:lnTo>
                      <a:pt x="2287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708;p50">
              <a:extLst>
                <a:ext uri="{FF2B5EF4-FFF2-40B4-BE49-F238E27FC236}">
                  <a16:creationId xmlns:a16="http://schemas.microsoft.com/office/drawing/2014/main" id="{B5F420EB-7412-1DAF-E3EA-AE38DCB301FC}"/>
                </a:ext>
              </a:extLst>
            </p:cNvPr>
            <p:cNvGrpSpPr/>
            <p:nvPr/>
          </p:nvGrpSpPr>
          <p:grpSpPr>
            <a:xfrm>
              <a:off x="3230417" y="3103734"/>
              <a:ext cx="282982" cy="280332"/>
              <a:chOff x="2605700" y="3152850"/>
              <a:chExt cx="594125" cy="616250"/>
            </a:xfrm>
          </p:grpSpPr>
          <p:sp>
            <p:nvSpPr>
              <p:cNvPr id="1201" name="Google Shape;709;p50">
                <a:extLst>
                  <a:ext uri="{FF2B5EF4-FFF2-40B4-BE49-F238E27FC236}">
                    <a16:creationId xmlns:a16="http://schemas.microsoft.com/office/drawing/2014/main" id="{B752E8A9-6142-C653-A2D1-0722354A4020}"/>
                  </a:ext>
                </a:extLst>
              </p:cNvPr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1202" name="Google Shape;710;p50">
                <a:extLst>
                  <a:ext uri="{FF2B5EF4-FFF2-40B4-BE49-F238E27FC236}">
                    <a16:creationId xmlns:a16="http://schemas.microsoft.com/office/drawing/2014/main" id="{32B3CE7F-FBE5-B849-AC89-6BB3DE36EE0F}"/>
                  </a:ext>
                </a:extLst>
              </p:cNvPr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6B65"/>
                  </a:solidFill>
                </a:endParaRPr>
              </a:p>
            </p:txBody>
          </p:sp>
        </p:grpSp>
        <p:grpSp>
          <p:nvGrpSpPr>
            <p:cNvPr id="14" name="Google Shape;711;p50">
              <a:extLst>
                <a:ext uri="{FF2B5EF4-FFF2-40B4-BE49-F238E27FC236}">
                  <a16:creationId xmlns:a16="http://schemas.microsoft.com/office/drawing/2014/main" id="{F9507D20-E547-9313-6176-1A145C3BAA12}"/>
                </a:ext>
              </a:extLst>
            </p:cNvPr>
            <p:cNvGrpSpPr/>
            <p:nvPr/>
          </p:nvGrpSpPr>
          <p:grpSpPr>
            <a:xfrm>
              <a:off x="3265985" y="3226989"/>
              <a:ext cx="87151" cy="346202"/>
              <a:chOff x="2680375" y="3423800"/>
              <a:chExt cx="182975" cy="761050"/>
            </a:xfrm>
          </p:grpSpPr>
          <p:sp>
            <p:nvSpPr>
              <p:cNvPr id="1199" name="Google Shape;712;p50">
                <a:extLst>
                  <a:ext uri="{FF2B5EF4-FFF2-40B4-BE49-F238E27FC236}">
                    <a16:creationId xmlns:a16="http://schemas.microsoft.com/office/drawing/2014/main" id="{A1CF76A5-C189-AACC-FEA7-2EE6C6B4FF55}"/>
                  </a:ext>
                </a:extLst>
              </p:cNvPr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1200" name="Google Shape;713;p50">
                <a:extLst>
                  <a:ext uri="{FF2B5EF4-FFF2-40B4-BE49-F238E27FC236}">
                    <a16:creationId xmlns:a16="http://schemas.microsoft.com/office/drawing/2014/main" id="{67825A74-6171-52FD-71AE-25C214E43DEA}"/>
                  </a:ext>
                </a:extLst>
              </p:cNvPr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714;p50">
              <a:extLst>
                <a:ext uri="{FF2B5EF4-FFF2-40B4-BE49-F238E27FC236}">
                  <a16:creationId xmlns:a16="http://schemas.microsoft.com/office/drawing/2014/main" id="{C274159C-5290-3046-6C84-4B2913065AE9}"/>
                </a:ext>
              </a:extLst>
            </p:cNvPr>
            <p:cNvGrpSpPr/>
            <p:nvPr/>
          </p:nvGrpSpPr>
          <p:grpSpPr>
            <a:xfrm>
              <a:off x="3855466" y="3289811"/>
              <a:ext cx="112514" cy="94210"/>
              <a:chOff x="3918000" y="3561900"/>
              <a:chExt cx="236225" cy="207100"/>
            </a:xfrm>
          </p:grpSpPr>
          <p:sp>
            <p:nvSpPr>
              <p:cNvPr id="1197" name="Google Shape;715;p50">
                <a:extLst>
                  <a:ext uri="{FF2B5EF4-FFF2-40B4-BE49-F238E27FC236}">
                    <a16:creationId xmlns:a16="http://schemas.microsoft.com/office/drawing/2014/main" id="{82263FF1-E972-B62C-A87F-65303240A76D}"/>
                  </a:ext>
                </a:extLst>
              </p:cNvPr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1198" name="Google Shape;716;p50">
                <a:extLst>
                  <a:ext uri="{FF2B5EF4-FFF2-40B4-BE49-F238E27FC236}">
                    <a16:creationId xmlns:a16="http://schemas.microsoft.com/office/drawing/2014/main" id="{50E5877F-B0F8-3C45-882A-A675A95588F9}"/>
                  </a:ext>
                </a:extLst>
              </p:cNvPr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" name="Google Shape;717;p50">
              <a:extLst>
                <a:ext uri="{FF2B5EF4-FFF2-40B4-BE49-F238E27FC236}">
                  <a16:creationId xmlns:a16="http://schemas.microsoft.com/office/drawing/2014/main" id="{59A43AAC-F6E9-5CED-0046-075A1AA9121A}"/>
                </a:ext>
              </a:extLst>
            </p:cNvPr>
            <p:cNvSpPr/>
            <p:nvPr/>
          </p:nvSpPr>
          <p:spPr>
            <a:xfrm>
              <a:off x="3292646" y="3020419"/>
              <a:ext cx="18695" cy="5482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18;p50">
              <a:extLst>
                <a:ext uri="{FF2B5EF4-FFF2-40B4-BE49-F238E27FC236}">
                  <a16:creationId xmlns:a16="http://schemas.microsoft.com/office/drawing/2014/main" id="{EEA536D3-D23C-53A9-E9F0-A47282D2ADA2}"/>
                </a:ext>
              </a:extLst>
            </p:cNvPr>
            <p:cNvSpPr/>
            <p:nvPr/>
          </p:nvSpPr>
          <p:spPr>
            <a:xfrm>
              <a:off x="3260258" y="3010662"/>
              <a:ext cx="26423" cy="16661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19;p50">
              <a:extLst>
                <a:ext uri="{FF2B5EF4-FFF2-40B4-BE49-F238E27FC236}">
                  <a16:creationId xmlns:a16="http://schemas.microsoft.com/office/drawing/2014/main" id="{8948183A-E11E-CE0B-9A20-A060B4D69E3B}"/>
                </a:ext>
              </a:extLst>
            </p:cNvPr>
            <p:cNvSpPr/>
            <p:nvPr/>
          </p:nvSpPr>
          <p:spPr>
            <a:xfrm>
              <a:off x="3408744" y="2329870"/>
              <a:ext cx="289769" cy="354333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grpSp>
          <p:nvGrpSpPr>
            <p:cNvPr id="19" name="Google Shape;720;p50">
              <a:extLst>
                <a:ext uri="{FF2B5EF4-FFF2-40B4-BE49-F238E27FC236}">
                  <a16:creationId xmlns:a16="http://schemas.microsoft.com/office/drawing/2014/main" id="{B26910C4-C89E-9F10-8636-6B9E02203013}"/>
                </a:ext>
              </a:extLst>
            </p:cNvPr>
            <p:cNvGrpSpPr/>
            <p:nvPr/>
          </p:nvGrpSpPr>
          <p:grpSpPr>
            <a:xfrm>
              <a:off x="2905224" y="2311071"/>
              <a:ext cx="596721" cy="528992"/>
              <a:chOff x="1922950" y="1410350"/>
              <a:chExt cx="1252825" cy="1162875"/>
            </a:xfrm>
          </p:grpSpPr>
          <p:sp>
            <p:nvSpPr>
              <p:cNvPr id="1181" name="Google Shape;721;p50">
                <a:extLst>
                  <a:ext uri="{FF2B5EF4-FFF2-40B4-BE49-F238E27FC236}">
                    <a16:creationId xmlns:a16="http://schemas.microsoft.com/office/drawing/2014/main" id="{602DCAD0-E75D-AB22-3825-320426534076}"/>
                  </a:ext>
                </a:extLst>
              </p:cNvPr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722;p50">
                <a:extLst>
                  <a:ext uri="{FF2B5EF4-FFF2-40B4-BE49-F238E27FC236}">
                    <a16:creationId xmlns:a16="http://schemas.microsoft.com/office/drawing/2014/main" id="{B3517C00-5D6D-34C7-7EA7-4A887505AABE}"/>
                  </a:ext>
                </a:extLst>
              </p:cNvPr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723;p50">
                <a:extLst>
                  <a:ext uri="{FF2B5EF4-FFF2-40B4-BE49-F238E27FC236}">
                    <a16:creationId xmlns:a16="http://schemas.microsoft.com/office/drawing/2014/main" id="{6CA3BE90-819E-1F16-0EEF-34E60FCC6450}"/>
                  </a:ext>
                </a:extLst>
              </p:cNvPr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724;p50">
                <a:extLst>
                  <a:ext uri="{FF2B5EF4-FFF2-40B4-BE49-F238E27FC236}">
                    <a16:creationId xmlns:a16="http://schemas.microsoft.com/office/drawing/2014/main" id="{171A3B75-08DA-AEC0-F09C-6AC4D0ED88C6}"/>
                  </a:ext>
                </a:extLst>
              </p:cNvPr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725;p50">
                <a:extLst>
                  <a:ext uri="{FF2B5EF4-FFF2-40B4-BE49-F238E27FC236}">
                    <a16:creationId xmlns:a16="http://schemas.microsoft.com/office/drawing/2014/main" id="{B8DB0594-72DC-1052-8E53-1FB705784F35}"/>
                  </a:ext>
                </a:extLst>
              </p:cNvPr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726;p50">
                <a:extLst>
                  <a:ext uri="{FF2B5EF4-FFF2-40B4-BE49-F238E27FC236}">
                    <a16:creationId xmlns:a16="http://schemas.microsoft.com/office/drawing/2014/main" id="{FE24E67A-8256-80AB-4697-92412727B457}"/>
                  </a:ext>
                </a:extLst>
              </p:cNvPr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727;p50">
                <a:extLst>
                  <a:ext uri="{FF2B5EF4-FFF2-40B4-BE49-F238E27FC236}">
                    <a16:creationId xmlns:a16="http://schemas.microsoft.com/office/drawing/2014/main" id="{F808139E-9EBE-7472-B522-759C67420AA7}"/>
                  </a:ext>
                </a:extLst>
              </p:cNvPr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728;p50">
                <a:extLst>
                  <a:ext uri="{FF2B5EF4-FFF2-40B4-BE49-F238E27FC236}">
                    <a16:creationId xmlns:a16="http://schemas.microsoft.com/office/drawing/2014/main" id="{49E8C1AF-621E-E1BD-27B9-54CC2A09F831}"/>
                  </a:ext>
                </a:extLst>
              </p:cNvPr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729;p50">
                <a:extLst>
                  <a:ext uri="{FF2B5EF4-FFF2-40B4-BE49-F238E27FC236}">
                    <a16:creationId xmlns:a16="http://schemas.microsoft.com/office/drawing/2014/main" id="{A603C957-5CDA-828B-4012-2AFB6F3230EA}"/>
                  </a:ext>
                </a:extLst>
              </p:cNvPr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730;p50">
                <a:extLst>
                  <a:ext uri="{FF2B5EF4-FFF2-40B4-BE49-F238E27FC236}">
                    <a16:creationId xmlns:a16="http://schemas.microsoft.com/office/drawing/2014/main" id="{4EC78B58-26C9-4000-C3E6-F3E5407B54CC}"/>
                  </a:ext>
                </a:extLst>
              </p:cNvPr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731;p50">
                <a:extLst>
                  <a:ext uri="{FF2B5EF4-FFF2-40B4-BE49-F238E27FC236}">
                    <a16:creationId xmlns:a16="http://schemas.microsoft.com/office/drawing/2014/main" id="{00406BF2-C039-FFB0-C479-5F6A748B5AE1}"/>
                  </a:ext>
                </a:extLst>
              </p:cNvPr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732;p50">
                <a:extLst>
                  <a:ext uri="{FF2B5EF4-FFF2-40B4-BE49-F238E27FC236}">
                    <a16:creationId xmlns:a16="http://schemas.microsoft.com/office/drawing/2014/main" id="{FCD121FA-71CC-FF8A-40D6-7B4A4B684E34}"/>
                  </a:ext>
                </a:extLst>
              </p:cNvPr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733;p50">
                <a:extLst>
                  <a:ext uri="{FF2B5EF4-FFF2-40B4-BE49-F238E27FC236}">
                    <a16:creationId xmlns:a16="http://schemas.microsoft.com/office/drawing/2014/main" id="{8B7FBA5A-884E-204E-266E-0529B1CD1A1D}"/>
                  </a:ext>
                </a:extLst>
              </p:cNvPr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734;p50">
                <a:extLst>
                  <a:ext uri="{FF2B5EF4-FFF2-40B4-BE49-F238E27FC236}">
                    <a16:creationId xmlns:a16="http://schemas.microsoft.com/office/drawing/2014/main" id="{4045F1D1-0C93-36B7-1EF9-CB03FEACC1EC}"/>
                  </a:ext>
                </a:extLst>
              </p:cNvPr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735;p50">
                <a:extLst>
                  <a:ext uri="{FF2B5EF4-FFF2-40B4-BE49-F238E27FC236}">
                    <a16:creationId xmlns:a16="http://schemas.microsoft.com/office/drawing/2014/main" id="{978C59C3-E91E-884D-DA02-E9C1564EE0D8}"/>
                  </a:ext>
                </a:extLst>
              </p:cNvPr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736;p50">
                <a:extLst>
                  <a:ext uri="{FF2B5EF4-FFF2-40B4-BE49-F238E27FC236}">
                    <a16:creationId xmlns:a16="http://schemas.microsoft.com/office/drawing/2014/main" id="{AAA02EBA-C29C-6E5E-3906-E8ECC0D555DA}"/>
                  </a:ext>
                </a:extLst>
              </p:cNvPr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</p:grpSp>
        <p:sp>
          <p:nvSpPr>
            <p:cNvPr id="20" name="Google Shape;737;p50">
              <a:extLst>
                <a:ext uri="{FF2B5EF4-FFF2-40B4-BE49-F238E27FC236}">
                  <a16:creationId xmlns:a16="http://schemas.microsoft.com/office/drawing/2014/main" id="{6672E329-677F-6A1B-6375-26AB08A4DC70}"/>
                </a:ext>
              </a:extLst>
            </p:cNvPr>
            <p:cNvSpPr/>
            <p:nvPr/>
          </p:nvSpPr>
          <p:spPr>
            <a:xfrm>
              <a:off x="3216902" y="3020658"/>
              <a:ext cx="15456" cy="5959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8;p50">
              <a:extLst>
                <a:ext uri="{FF2B5EF4-FFF2-40B4-BE49-F238E27FC236}">
                  <a16:creationId xmlns:a16="http://schemas.microsoft.com/office/drawing/2014/main" id="{43931AE0-EFCD-7DEE-4816-E6DC58372852}"/>
                </a:ext>
              </a:extLst>
            </p:cNvPr>
            <p:cNvSpPr/>
            <p:nvPr/>
          </p:nvSpPr>
          <p:spPr>
            <a:xfrm>
              <a:off x="3243063" y="3010423"/>
              <a:ext cx="19695" cy="13340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39;p50">
              <a:extLst>
                <a:ext uri="{FF2B5EF4-FFF2-40B4-BE49-F238E27FC236}">
                  <a16:creationId xmlns:a16="http://schemas.microsoft.com/office/drawing/2014/main" id="{401F6B29-9302-DAE8-CCDF-04B39D0604F4}"/>
                </a:ext>
              </a:extLst>
            </p:cNvPr>
            <p:cNvSpPr/>
            <p:nvPr/>
          </p:nvSpPr>
          <p:spPr>
            <a:xfrm>
              <a:off x="3173297" y="2986859"/>
              <a:ext cx="73267" cy="24997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40;p50">
              <a:extLst>
                <a:ext uri="{FF2B5EF4-FFF2-40B4-BE49-F238E27FC236}">
                  <a16:creationId xmlns:a16="http://schemas.microsoft.com/office/drawing/2014/main" id="{FA86C2C3-5CA1-2E2A-11F8-9CA0EA09B0DC}"/>
                </a:ext>
              </a:extLst>
            </p:cNvPr>
            <p:cNvSpPr/>
            <p:nvPr/>
          </p:nvSpPr>
          <p:spPr>
            <a:xfrm>
              <a:off x="3371128" y="3527019"/>
              <a:ext cx="18695" cy="10247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41;p50">
              <a:extLst>
                <a:ext uri="{FF2B5EF4-FFF2-40B4-BE49-F238E27FC236}">
                  <a16:creationId xmlns:a16="http://schemas.microsoft.com/office/drawing/2014/main" id="{A29039E1-B1FA-8B1F-BF6F-664343701312}"/>
                </a:ext>
              </a:extLst>
            </p:cNvPr>
            <p:cNvSpPr/>
            <p:nvPr/>
          </p:nvSpPr>
          <p:spPr>
            <a:xfrm>
              <a:off x="3183264" y="3080853"/>
              <a:ext cx="38140" cy="16672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42;p50">
              <a:extLst>
                <a:ext uri="{FF2B5EF4-FFF2-40B4-BE49-F238E27FC236}">
                  <a16:creationId xmlns:a16="http://schemas.microsoft.com/office/drawing/2014/main" id="{38538809-978D-9CCB-F0B2-BC5F8B70CBF3}"/>
                </a:ext>
              </a:extLst>
            </p:cNvPr>
            <p:cNvSpPr/>
            <p:nvPr/>
          </p:nvSpPr>
          <p:spPr>
            <a:xfrm>
              <a:off x="3163092" y="3070629"/>
              <a:ext cx="23172" cy="20709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43;p50">
              <a:extLst>
                <a:ext uri="{FF2B5EF4-FFF2-40B4-BE49-F238E27FC236}">
                  <a16:creationId xmlns:a16="http://schemas.microsoft.com/office/drawing/2014/main" id="{48B65753-E5EC-790A-90D5-10E00D9DDAE3}"/>
                </a:ext>
              </a:extLst>
            </p:cNvPr>
            <p:cNvSpPr/>
            <p:nvPr/>
          </p:nvSpPr>
          <p:spPr>
            <a:xfrm>
              <a:off x="3150875" y="3043494"/>
              <a:ext cx="32150" cy="30467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44;p50">
              <a:extLst>
                <a:ext uri="{FF2B5EF4-FFF2-40B4-BE49-F238E27FC236}">
                  <a16:creationId xmlns:a16="http://schemas.microsoft.com/office/drawing/2014/main" id="{0CF47473-CD9F-56D8-2F92-EFFDCA9E17FC}"/>
                </a:ext>
              </a:extLst>
            </p:cNvPr>
            <p:cNvSpPr/>
            <p:nvPr/>
          </p:nvSpPr>
          <p:spPr>
            <a:xfrm>
              <a:off x="3140409" y="3037308"/>
              <a:ext cx="43617" cy="20948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45;p50">
              <a:extLst>
                <a:ext uri="{FF2B5EF4-FFF2-40B4-BE49-F238E27FC236}">
                  <a16:creationId xmlns:a16="http://schemas.microsoft.com/office/drawing/2014/main" id="{5EC9A4F9-C467-C84C-7142-EAA941376AD4}"/>
                </a:ext>
              </a:extLst>
            </p:cNvPr>
            <p:cNvSpPr/>
            <p:nvPr/>
          </p:nvSpPr>
          <p:spPr>
            <a:xfrm>
              <a:off x="3134431" y="3048737"/>
              <a:ext cx="17206" cy="9519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46;p50">
              <a:extLst>
                <a:ext uri="{FF2B5EF4-FFF2-40B4-BE49-F238E27FC236}">
                  <a16:creationId xmlns:a16="http://schemas.microsoft.com/office/drawing/2014/main" id="{99CCE92C-CC96-09FD-85E5-DC6966AFEF0D}"/>
                </a:ext>
              </a:extLst>
            </p:cNvPr>
            <p:cNvSpPr/>
            <p:nvPr/>
          </p:nvSpPr>
          <p:spPr>
            <a:xfrm>
              <a:off x="3142159" y="3021841"/>
              <a:ext cx="7978" cy="16672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47;p50">
              <a:extLst>
                <a:ext uri="{FF2B5EF4-FFF2-40B4-BE49-F238E27FC236}">
                  <a16:creationId xmlns:a16="http://schemas.microsoft.com/office/drawing/2014/main" id="{B9DCF687-DF9B-7137-313F-CF009EBEFA76}"/>
                </a:ext>
              </a:extLst>
            </p:cNvPr>
            <p:cNvSpPr/>
            <p:nvPr/>
          </p:nvSpPr>
          <p:spPr>
            <a:xfrm>
              <a:off x="3120487" y="3025651"/>
              <a:ext cx="28411" cy="28568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48;p50">
              <a:extLst>
                <a:ext uri="{FF2B5EF4-FFF2-40B4-BE49-F238E27FC236}">
                  <a16:creationId xmlns:a16="http://schemas.microsoft.com/office/drawing/2014/main" id="{D00E57A5-1259-3D0E-1522-93D7493C954C}"/>
                </a:ext>
              </a:extLst>
            </p:cNvPr>
            <p:cNvSpPr/>
            <p:nvPr/>
          </p:nvSpPr>
          <p:spPr>
            <a:xfrm>
              <a:off x="2965761" y="2909287"/>
              <a:ext cx="196343" cy="138983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9;p50">
              <a:extLst>
                <a:ext uri="{FF2B5EF4-FFF2-40B4-BE49-F238E27FC236}">
                  <a16:creationId xmlns:a16="http://schemas.microsoft.com/office/drawing/2014/main" id="{CD4ACE53-9BFE-2F2F-FED7-BF911059D639}"/>
                </a:ext>
              </a:extLst>
            </p:cNvPr>
            <p:cNvSpPr/>
            <p:nvPr/>
          </p:nvSpPr>
          <p:spPr>
            <a:xfrm>
              <a:off x="3378594" y="3107749"/>
              <a:ext cx="19445" cy="26657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50;p50">
              <a:extLst>
                <a:ext uri="{FF2B5EF4-FFF2-40B4-BE49-F238E27FC236}">
                  <a16:creationId xmlns:a16="http://schemas.microsoft.com/office/drawing/2014/main" id="{72C0C667-46F2-ED33-4533-ABCD9AE97224}"/>
                </a:ext>
              </a:extLst>
            </p:cNvPr>
            <p:cNvSpPr/>
            <p:nvPr/>
          </p:nvSpPr>
          <p:spPr>
            <a:xfrm>
              <a:off x="3354434" y="3105122"/>
              <a:ext cx="27661" cy="28807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51;p50">
              <a:extLst>
                <a:ext uri="{FF2B5EF4-FFF2-40B4-BE49-F238E27FC236}">
                  <a16:creationId xmlns:a16="http://schemas.microsoft.com/office/drawing/2014/main" id="{EFCBA971-4418-626D-28E8-EDC2FA4AA518}"/>
                </a:ext>
              </a:extLst>
            </p:cNvPr>
            <p:cNvSpPr/>
            <p:nvPr/>
          </p:nvSpPr>
          <p:spPr>
            <a:xfrm>
              <a:off x="3331012" y="3088711"/>
              <a:ext cx="34639" cy="49743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52;p50">
              <a:extLst>
                <a:ext uri="{FF2B5EF4-FFF2-40B4-BE49-F238E27FC236}">
                  <a16:creationId xmlns:a16="http://schemas.microsoft.com/office/drawing/2014/main" id="{2606DD8A-E2F3-AEFB-C054-037A292F3456}"/>
                </a:ext>
              </a:extLst>
            </p:cNvPr>
            <p:cNvSpPr/>
            <p:nvPr/>
          </p:nvSpPr>
          <p:spPr>
            <a:xfrm>
              <a:off x="3250041" y="3063487"/>
              <a:ext cx="91450" cy="78538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53;p50">
              <a:extLst>
                <a:ext uri="{FF2B5EF4-FFF2-40B4-BE49-F238E27FC236}">
                  <a16:creationId xmlns:a16="http://schemas.microsoft.com/office/drawing/2014/main" id="{9DEAC5E0-68C0-BC46-9476-3F2EBC67DE52}"/>
                </a:ext>
              </a:extLst>
            </p:cNvPr>
            <p:cNvSpPr/>
            <p:nvPr/>
          </p:nvSpPr>
          <p:spPr>
            <a:xfrm>
              <a:off x="3209425" y="3061815"/>
              <a:ext cx="82733" cy="112565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54;p50">
              <a:extLst>
                <a:ext uri="{FF2B5EF4-FFF2-40B4-BE49-F238E27FC236}">
                  <a16:creationId xmlns:a16="http://schemas.microsoft.com/office/drawing/2014/main" id="{0A3595D2-72FF-0D42-D843-2F72A3A2CEB9}"/>
                </a:ext>
              </a:extLst>
            </p:cNvPr>
            <p:cNvSpPr/>
            <p:nvPr/>
          </p:nvSpPr>
          <p:spPr>
            <a:xfrm>
              <a:off x="3195231" y="3136533"/>
              <a:ext cx="40867" cy="42852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55;p50">
              <a:extLst>
                <a:ext uri="{FF2B5EF4-FFF2-40B4-BE49-F238E27FC236}">
                  <a16:creationId xmlns:a16="http://schemas.microsoft.com/office/drawing/2014/main" id="{B5C9F097-664E-E282-CFEA-D25366DD9F7F}"/>
                </a:ext>
              </a:extLst>
            </p:cNvPr>
            <p:cNvSpPr/>
            <p:nvPr/>
          </p:nvSpPr>
          <p:spPr>
            <a:xfrm>
              <a:off x="3192980" y="3146290"/>
              <a:ext cx="88711" cy="124938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56;p50">
              <a:extLst>
                <a:ext uri="{FF2B5EF4-FFF2-40B4-BE49-F238E27FC236}">
                  <a16:creationId xmlns:a16="http://schemas.microsoft.com/office/drawing/2014/main" id="{BC6A796B-9FE1-8690-07B0-3BF1FBCBC338}"/>
                </a:ext>
              </a:extLst>
            </p:cNvPr>
            <p:cNvSpPr/>
            <p:nvPr/>
          </p:nvSpPr>
          <p:spPr>
            <a:xfrm>
              <a:off x="3275452" y="3211250"/>
              <a:ext cx="85722" cy="91389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40" name="Google Shape;757;p50">
              <a:extLst>
                <a:ext uri="{FF2B5EF4-FFF2-40B4-BE49-F238E27FC236}">
                  <a16:creationId xmlns:a16="http://schemas.microsoft.com/office/drawing/2014/main" id="{10C48DAC-54DA-9A63-2EA1-CDCF90F65DC7}"/>
                </a:ext>
              </a:extLst>
            </p:cNvPr>
            <p:cNvSpPr/>
            <p:nvPr/>
          </p:nvSpPr>
          <p:spPr>
            <a:xfrm>
              <a:off x="3327273" y="3275982"/>
              <a:ext cx="58811" cy="59262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41" name="Google Shape;758;p50">
              <a:extLst>
                <a:ext uri="{FF2B5EF4-FFF2-40B4-BE49-F238E27FC236}">
                  <a16:creationId xmlns:a16="http://schemas.microsoft.com/office/drawing/2014/main" id="{C3D7916F-1907-6C29-7B83-9337BF6EBEF3}"/>
                </a:ext>
              </a:extLst>
            </p:cNvPr>
            <p:cNvSpPr/>
            <p:nvPr/>
          </p:nvSpPr>
          <p:spPr>
            <a:xfrm>
              <a:off x="3363150" y="3352838"/>
              <a:ext cx="34889" cy="37848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759;p50">
              <a:extLst>
                <a:ext uri="{FF2B5EF4-FFF2-40B4-BE49-F238E27FC236}">
                  <a16:creationId xmlns:a16="http://schemas.microsoft.com/office/drawing/2014/main" id="{4F5CE5A9-D165-F684-4C7D-F1C3D1A0163E}"/>
                </a:ext>
              </a:extLst>
            </p:cNvPr>
            <p:cNvGrpSpPr/>
            <p:nvPr/>
          </p:nvGrpSpPr>
          <p:grpSpPr>
            <a:xfrm>
              <a:off x="3280929" y="3294542"/>
              <a:ext cx="109894" cy="272224"/>
              <a:chOff x="2711750" y="3572300"/>
              <a:chExt cx="230725" cy="598425"/>
            </a:xfrm>
          </p:grpSpPr>
          <p:sp>
            <p:nvSpPr>
              <p:cNvPr id="1179" name="Google Shape;760;p50">
                <a:extLst>
                  <a:ext uri="{FF2B5EF4-FFF2-40B4-BE49-F238E27FC236}">
                    <a16:creationId xmlns:a16="http://schemas.microsoft.com/office/drawing/2014/main" id="{5BE700DC-274B-B532-6F66-2CA48344BA90}"/>
                  </a:ext>
                </a:extLst>
              </p:cNvPr>
              <p:cNvSpPr/>
              <p:nvPr/>
            </p:nvSpPr>
            <p:spPr>
              <a:xfrm>
                <a:off x="2711750" y="3572300"/>
                <a:ext cx="230725" cy="538801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0" name="Google Shape;761;p50">
                <a:extLst>
                  <a:ext uri="{FF2B5EF4-FFF2-40B4-BE49-F238E27FC236}">
                    <a16:creationId xmlns:a16="http://schemas.microsoft.com/office/drawing/2014/main" id="{BFED0329-5A76-C5E3-707B-8B96659A6705}"/>
                  </a:ext>
                </a:extLst>
              </p:cNvPr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" name="Google Shape;762;p50">
              <a:extLst>
                <a:ext uri="{FF2B5EF4-FFF2-40B4-BE49-F238E27FC236}">
                  <a16:creationId xmlns:a16="http://schemas.microsoft.com/office/drawing/2014/main" id="{17386F7E-36DE-DDE3-1A07-5FF5CC8A36C7}"/>
                </a:ext>
              </a:extLst>
            </p:cNvPr>
            <p:cNvSpPr/>
            <p:nvPr/>
          </p:nvSpPr>
          <p:spPr>
            <a:xfrm>
              <a:off x="4563295" y="2964728"/>
              <a:ext cx="12467" cy="27863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" name="Google Shape;763;p50">
              <a:extLst>
                <a:ext uri="{FF2B5EF4-FFF2-40B4-BE49-F238E27FC236}">
                  <a16:creationId xmlns:a16="http://schemas.microsoft.com/office/drawing/2014/main" id="{A1167F01-20B6-9AFC-A58C-E062978CDDF1}"/>
                </a:ext>
              </a:extLst>
            </p:cNvPr>
            <p:cNvGrpSpPr/>
            <p:nvPr/>
          </p:nvGrpSpPr>
          <p:grpSpPr>
            <a:xfrm>
              <a:off x="3790439" y="2408636"/>
              <a:ext cx="73017" cy="75684"/>
              <a:chOff x="3781475" y="1624825"/>
              <a:chExt cx="153300" cy="166375"/>
            </a:xfrm>
          </p:grpSpPr>
          <p:sp>
            <p:nvSpPr>
              <p:cNvPr id="1175" name="Google Shape;764;p50">
                <a:extLst>
                  <a:ext uri="{FF2B5EF4-FFF2-40B4-BE49-F238E27FC236}">
                    <a16:creationId xmlns:a16="http://schemas.microsoft.com/office/drawing/2014/main" id="{425EEC09-CD1A-58F5-C40F-634B16171AD2}"/>
                  </a:ext>
                </a:extLst>
              </p:cNvPr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765;p50">
                <a:extLst>
                  <a:ext uri="{FF2B5EF4-FFF2-40B4-BE49-F238E27FC236}">
                    <a16:creationId xmlns:a16="http://schemas.microsoft.com/office/drawing/2014/main" id="{93CBA1CC-3C13-247D-BBBC-EDB0E0686802}"/>
                  </a:ext>
                </a:extLst>
              </p:cNvPr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766;p50">
                <a:extLst>
                  <a:ext uri="{FF2B5EF4-FFF2-40B4-BE49-F238E27FC236}">
                    <a16:creationId xmlns:a16="http://schemas.microsoft.com/office/drawing/2014/main" id="{B6E9FBA0-4A66-E928-5394-073D18863084}"/>
                  </a:ext>
                </a:extLst>
              </p:cNvPr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767;p50">
                <a:extLst>
                  <a:ext uri="{FF2B5EF4-FFF2-40B4-BE49-F238E27FC236}">
                    <a16:creationId xmlns:a16="http://schemas.microsoft.com/office/drawing/2014/main" id="{F2890AC6-A6B9-7CE0-4EA9-709EBE27A827}"/>
                  </a:ext>
                </a:extLst>
              </p:cNvPr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768;p50">
              <a:extLst>
                <a:ext uri="{FF2B5EF4-FFF2-40B4-BE49-F238E27FC236}">
                  <a16:creationId xmlns:a16="http://schemas.microsoft.com/office/drawing/2014/main" id="{B3625139-1408-309E-7690-86C9F5130232}"/>
                </a:ext>
              </a:extLst>
            </p:cNvPr>
            <p:cNvSpPr/>
            <p:nvPr/>
          </p:nvSpPr>
          <p:spPr>
            <a:xfrm>
              <a:off x="4614379" y="2777935"/>
              <a:ext cx="83472" cy="1397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69;p50">
              <a:extLst>
                <a:ext uri="{FF2B5EF4-FFF2-40B4-BE49-F238E27FC236}">
                  <a16:creationId xmlns:a16="http://schemas.microsoft.com/office/drawing/2014/main" id="{C590945E-18BB-994A-9488-1DA79CCC5F49}"/>
                </a:ext>
              </a:extLst>
            </p:cNvPr>
            <p:cNvSpPr/>
            <p:nvPr/>
          </p:nvSpPr>
          <p:spPr>
            <a:xfrm>
              <a:off x="4580490" y="2850992"/>
              <a:ext cx="28661" cy="38087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70;p50">
              <a:extLst>
                <a:ext uri="{FF2B5EF4-FFF2-40B4-BE49-F238E27FC236}">
                  <a16:creationId xmlns:a16="http://schemas.microsoft.com/office/drawing/2014/main" id="{17A31A94-6ADE-CD83-B41F-2AEF0B0A40F7}"/>
                </a:ext>
              </a:extLst>
            </p:cNvPr>
            <p:cNvSpPr/>
            <p:nvPr/>
          </p:nvSpPr>
          <p:spPr>
            <a:xfrm>
              <a:off x="4566534" y="2807208"/>
              <a:ext cx="32650" cy="53553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71;p50">
              <a:extLst>
                <a:ext uri="{FF2B5EF4-FFF2-40B4-BE49-F238E27FC236}">
                  <a16:creationId xmlns:a16="http://schemas.microsoft.com/office/drawing/2014/main" id="{44CCBFC5-3FCC-6076-7F1C-C23E4B54A8C3}"/>
                </a:ext>
              </a:extLst>
            </p:cNvPr>
            <p:cNvSpPr/>
            <p:nvPr/>
          </p:nvSpPr>
          <p:spPr>
            <a:xfrm>
              <a:off x="4301938" y="2739606"/>
              <a:ext cx="211787" cy="95438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72;p50">
              <a:extLst>
                <a:ext uri="{FF2B5EF4-FFF2-40B4-BE49-F238E27FC236}">
                  <a16:creationId xmlns:a16="http://schemas.microsoft.com/office/drawing/2014/main" id="{BA3CFD3E-80CB-9D7D-CA4C-2BD535877F4B}"/>
                </a:ext>
              </a:extLst>
            </p:cNvPr>
            <p:cNvSpPr/>
            <p:nvPr/>
          </p:nvSpPr>
          <p:spPr>
            <a:xfrm>
              <a:off x="4718522" y="3165089"/>
              <a:ext cx="67277" cy="54986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73;p50">
              <a:extLst>
                <a:ext uri="{FF2B5EF4-FFF2-40B4-BE49-F238E27FC236}">
                  <a16:creationId xmlns:a16="http://schemas.microsoft.com/office/drawing/2014/main" id="{054F70FE-6831-9B7D-B6B8-C5D06E66787F}"/>
                </a:ext>
              </a:extLst>
            </p:cNvPr>
            <p:cNvSpPr/>
            <p:nvPr/>
          </p:nvSpPr>
          <p:spPr>
            <a:xfrm>
              <a:off x="4567785" y="3016610"/>
              <a:ext cx="54822" cy="91389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74;p50">
              <a:extLst>
                <a:ext uri="{FF2B5EF4-FFF2-40B4-BE49-F238E27FC236}">
                  <a16:creationId xmlns:a16="http://schemas.microsoft.com/office/drawing/2014/main" id="{A5D36E66-7A33-398D-2985-0E2604BEE273}"/>
                </a:ext>
              </a:extLst>
            </p:cNvPr>
            <p:cNvSpPr/>
            <p:nvPr/>
          </p:nvSpPr>
          <p:spPr>
            <a:xfrm>
              <a:off x="4595934" y="3205063"/>
              <a:ext cx="26673" cy="13340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775;p50">
              <a:extLst>
                <a:ext uri="{FF2B5EF4-FFF2-40B4-BE49-F238E27FC236}">
                  <a16:creationId xmlns:a16="http://schemas.microsoft.com/office/drawing/2014/main" id="{1199F924-24FE-3666-1404-7F0AFEC561B9}"/>
                </a:ext>
              </a:extLst>
            </p:cNvPr>
            <p:cNvGrpSpPr/>
            <p:nvPr/>
          </p:nvGrpSpPr>
          <p:grpSpPr>
            <a:xfrm>
              <a:off x="4403342" y="3107749"/>
              <a:ext cx="316680" cy="101374"/>
              <a:chOff x="5068275" y="3161675"/>
              <a:chExt cx="664875" cy="222850"/>
            </a:xfrm>
          </p:grpSpPr>
          <p:sp>
            <p:nvSpPr>
              <p:cNvPr id="1171" name="Google Shape;776;p50">
                <a:extLst>
                  <a:ext uri="{FF2B5EF4-FFF2-40B4-BE49-F238E27FC236}">
                    <a16:creationId xmlns:a16="http://schemas.microsoft.com/office/drawing/2014/main" id="{E8D0ED6C-738B-DABD-7CBB-115E241250B3}"/>
                  </a:ext>
                </a:extLst>
              </p:cNvPr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777;p50">
                <a:extLst>
                  <a:ext uri="{FF2B5EF4-FFF2-40B4-BE49-F238E27FC236}">
                    <a16:creationId xmlns:a16="http://schemas.microsoft.com/office/drawing/2014/main" id="{D564B582-B525-8E93-03E7-1E4903A2FD1B}"/>
                  </a:ext>
                </a:extLst>
              </p:cNvPr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778;p50">
                <a:extLst>
                  <a:ext uri="{FF2B5EF4-FFF2-40B4-BE49-F238E27FC236}">
                    <a16:creationId xmlns:a16="http://schemas.microsoft.com/office/drawing/2014/main" id="{6F07DD43-511C-65C3-060E-D07C013872EA}"/>
                  </a:ext>
                </a:extLst>
              </p:cNvPr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779;p50">
                <a:extLst>
                  <a:ext uri="{FF2B5EF4-FFF2-40B4-BE49-F238E27FC236}">
                    <a16:creationId xmlns:a16="http://schemas.microsoft.com/office/drawing/2014/main" id="{1953F476-775A-3671-3FCA-CF2EDA16BC41}"/>
                  </a:ext>
                </a:extLst>
              </p:cNvPr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" name="Google Shape;780;p50">
              <a:extLst>
                <a:ext uri="{FF2B5EF4-FFF2-40B4-BE49-F238E27FC236}">
                  <a16:creationId xmlns:a16="http://schemas.microsoft.com/office/drawing/2014/main" id="{0982F32A-3C5A-8FCE-F6B1-1D2ECEAC6AAE}"/>
                </a:ext>
              </a:extLst>
            </p:cNvPr>
            <p:cNvSpPr/>
            <p:nvPr/>
          </p:nvSpPr>
          <p:spPr>
            <a:xfrm>
              <a:off x="4437231" y="3100607"/>
              <a:ext cx="29912" cy="3737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81;p50">
              <a:extLst>
                <a:ext uri="{FF2B5EF4-FFF2-40B4-BE49-F238E27FC236}">
                  <a16:creationId xmlns:a16="http://schemas.microsoft.com/office/drawing/2014/main" id="{6796FB4C-F5CD-C64B-F786-9A17EE0A0D84}"/>
                </a:ext>
              </a:extLst>
            </p:cNvPr>
            <p:cNvSpPr/>
            <p:nvPr/>
          </p:nvSpPr>
          <p:spPr>
            <a:xfrm>
              <a:off x="4503746" y="3099174"/>
              <a:ext cx="65289" cy="4213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782;p50">
              <a:extLst>
                <a:ext uri="{FF2B5EF4-FFF2-40B4-BE49-F238E27FC236}">
                  <a16:creationId xmlns:a16="http://schemas.microsoft.com/office/drawing/2014/main" id="{7E7B6AA9-5A91-BEEA-25F0-869BBF6AF6CF}"/>
                </a:ext>
              </a:extLst>
            </p:cNvPr>
            <p:cNvSpPr/>
            <p:nvPr/>
          </p:nvSpPr>
          <p:spPr>
            <a:xfrm>
              <a:off x="4442708" y="2983061"/>
              <a:ext cx="56823" cy="104945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83;p50">
              <a:extLst>
                <a:ext uri="{FF2B5EF4-FFF2-40B4-BE49-F238E27FC236}">
                  <a16:creationId xmlns:a16="http://schemas.microsoft.com/office/drawing/2014/main" id="{0E40228F-8C7A-F920-0C2D-EC6E3E6365B4}"/>
                </a:ext>
              </a:extLst>
            </p:cNvPr>
            <p:cNvSpPr/>
            <p:nvPr/>
          </p:nvSpPr>
          <p:spPr>
            <a:xfrm>
              <a:off x="4450186" y="3045644"/>
              <a:ext cx="36139" cy="2975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84;p50">
              <a:extLst>
                <a:ext uri="{FF2B5EF4-FFF2-40B4-BE49-F238E27FC236}">
                  <a16:creationId xmlns:a16="http://schemas.microsoft.com/office/drawing/2014/main" id="{798FA034-E8A5-B756-C7EA-DA5318CC670C}"/>
                </a:ext>
              </a:extLst>
            </p:cNvPr>
            <p:cNvSpPr/>
            <p:nvPr/>
          </p:nvSpPr>
          <p:spPr>
            <a:xfrm>
              <a:off x="4429753" y="2990191"/>
              <a:ext cx="55822" cy="61650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85;p50">
              <a:extLst>
                <a:ext uri="{FF2B5EF4-FFF2-40B4-BE49-F238E27FC236}">
                  <a16:creationId xmlns:a16="http://schemas.microsoft.com/office/drawing/2014/main" id="{0EA2DA71-BA12-8B8D-A401-D4F1B6D84103}"/>
                </a:ext>
              </a:extLst>
            </p:cNvPr>
            <p:cNvSpPr/>
            <p:nvPr/>
          </p:nvSpPr>
          <p:spPr>
            <a:xfrm>
              <a:off x="4413309" y="3004475"/>
              <a:ext cx="58061" cy="103285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86;p50">
              <a:extLst>
                <a:ext uri="{FF2B5EF4-FFF2-40B4-BE49-F238E27FC236}">
                  <a16:creationId xmlns:a16="http://schemas.microsoft.com/office/drawing/2014/main" id="{61BADCDA-95C1-210A-8CDF-DAD01A63BA77}"/>
                </a:ext>
              </a:extLst>
            </p:cNvPr>
            <p:cNvSpPr/>
            <p:nvPr/>
          </p:nvSpPr>
          <p:spPr>
            <a:xfrm>
              <a:off x="4375443" y="2948079"/>
              <a:ext cx="61050" cy="131125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87;p50">
              <a:extLst>
                <a:ext uri="{FF2B5EF4-FFF2-40B4-BE49-F238E27FC236}">
                  <a16:creationId xmlns:a16="http://schemas.microsoft.com/office/drawing/2014/main" id="{0A004AFD-4A1B-65BC-A86D-6BA68251E619}"/>
                </a:ext>
              </a:extLst>
            </p:cNvPr>
            <p:cNvSpPr/>
            <p:nvPr/>
          </p:nvSpPr>
          <p:spPr>
            <a:xfrm>
              <a:off x="4343054" y="2959975"/>
              <a:ext cx="35389" cy="43557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88;p50">
              <a:extLst>
                <a:ext uri="{FF2B5EF4-FFF2-40B4-BE49-F238E27FC236}">
                  <a16:creationId xmlns:a16="http://schemas.microsoft.com/office/drawing/2014/main" id="{5D71D192-DE7B-F381-B299-12619FA1D1C5}"/>
                </a:ext>
              </a:extLst>
            </p:cNvPr>
            <p:cNvSpPr/>
            <p:nvPr/>
          </p:nvSpPr>
          <p:spPr>
            <a:xfrm>
              <a:off x="3793178" y="2712975"/>
              <a:ext cx="26423" cy="3094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rgbClr val="FF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89;p50">
              <a:extLst>
                <a:ext uri="{FF2B5EF4-FFF2-40B4-BE49-F238E27FC236}">
                  <a16:creationId xmlns:a16="http://schemas.microsoft.com/office/drawing/2014/main" id="{06950204-E905-106F-7EC4-D57182BF1322}"/>
                </a:ext>
              </a:extLst>
            </p:cNvPr>
            <p:cNvSpPr/>
            <p:nvPr/>
          </p:nvSpPr>
          <p:spPr>
            <a:xfrm>
              <a:off x="3772256" y="2560208"/>
              <a:ext cx="138282" cy="15349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90;p50">
              <a:extLst>
                <a:ext uri="{FF2B5EF4-FFF2-40B4-BE49-F238E27FC236}">
                  <a16:creationId xmlns:a16="http://schemas.microsoft.com/office/drawing/2014/main" id="{C595E6C7-43A6-629C-5CC5-1502D9CB4E9E}"/>
                </a:ext>
              </a:extLst>
            </p:cNvPr>
            <p:cNvSpPr/>
            <p:nvPr/>
          </p:nvSpPr>
          <p:spPr>
            <a:xfrm>
              <a:off x="3810372" y="2589242"/>
              <a:ext cx="68528" cy="147786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rgbClr val="FF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791;p50">
              <a:extLst>
                <a:ext uri="{FF2B5EF4-FFF2-40B4-BE49-F238E27FC236}">
                  <a16:creationId xmlns:a16="http://schemas.microsoft.com/office/drawing/2014/main" id="{3A540572-B559-365E-7909-DAAAD59455BE}"/>
                </a:ext>
              </a:extLst>
            </p:cNvPr>
            <p:cNvSpPr/>
            <p:nvPr/>
          </p:nvSpPr>
          <p:spPr>
            <a:xfrm>
              <a:off x="3883127" y="2693471"/>
              <a:ext cx="27411" cy="23803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792;p50">
              <a:extLst>
                <a:ext uri="{FF2B5EF4-FFF2-40B4-BE49-F238E27FC236}">
                  <a16:creationId xmlns:a16="http://schemas.microsoft.com/office/drawing/2014/main" id="{DBAA6364-20C5-B0D1-911C-C6C3CB62C850}"/>
                </a:ext>
              </a:extLst>
            </p:cNvPr>
            <p:cNvSpPr/>
            <p:nvPr/>
          </p:nvSpPr>
          <p:spPr>
            <a:xfrm>
              <a:off x="3870422" y="2710598"/>
              <a:ext cx="43605" cy="22620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793;p50">
              <a:extLst>
                <a:ext uri="{FF2B5EF4-FFF2-40B4-BE49-F238E27FC236}">
                  <a16:creationId xmlns:a16="http://schemas.microsoft.com/office/drawing/2014/main" id="{31E54939-F3FD-AEE2-0ADC-B18CD4060E04}"/>
                </a:ext>
              </a:extLst>
            </p:cNvPr>
            <p:cNvSpPr/>
            <p:nvPr/>
          </p:nvSpPr>
          <p:spPr>
            <a:xfrm>
              <a:off x="3871910" y="2726065"/>
              <a:ext cx="33901" cy="23803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794;p50">
              <a:extLst>
                <a:ext uri="{FF2B5EF4-FFF2-40B4-BE49-F238E27FC236}">
                  <a16:creationId xmlns:a16="http://schemas.microsoft.com/office/drawing/2014/main" id="{9D72BDD7-9CDD-A58F-61B8-F46A13A1C0BA}"/>
                </a:ext>
              </a:extLst>
            </p:cNvPr>
            <p:cNvSpPr/>
            <p:nvPr/>
          </p:nvSpPr>
          <p:spPr>
            <a:xfrm>
              <a:off x="3888104" y="2727737"/>
              <a:ext cx="57573" cy="42601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795;p50">
              <a:extLst>
                <a:ext uri="{FF2B5EF4-FFF2-40B4-BE49-F238E27FC236}">
                  <a16:creationId xmlns:a16="http://schemas.microsoft.com/office/drawing/2014/main" id="{F19BF933-3473-CE06-B8F9-68A1E9CCCBC8}"/>
                </a:ext>
              </a:extLst>
            </p:cNvPr>
            <p:cNvSpPr/>
            <p:nvPr/>
          </p:nvSpPr>
          <p:spPr>
            <a:xfrm>
              <a:off x="3848488" y="2796972"/>
              <a:ext cx="39628" cy="24519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rgbClr val="FF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796;p50">
              <a:extLst>
                <a:ext uri="{FF2B5EF4-FFF2-40B4-BE49-F238E27FC236}">
                  <a16:creationId xmlns:a16="http://schemas.microsoft.com/office/drawing/2014/main" id="{272B279E-C938-D5BC-EA8D-2AEB92EDD126}"/>
                </a:ext>
              </a:extLst>
            </p:cNvPr>
            <p:cNvSpPr/>
            <p:nvPr/>
          </p:nvSpPr>
          <p:spPr>
            <a:xfrm>
              <a:off x="3851727" y="2789842"/>
              <a:ext cx="34151" cy="14284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797;p50">
              <a:extLst>
                <a:ext uri="{FF2B5EF4-FFF2-40B4-BE49-F238E27FC236}">
                  <a16:creationId xmlns:a16="http://schemas.microsoft.com/office/drawing/2014/main" id="{B81C585C-2AC3-7FE1-BE80-59BE5622F213}"/>
                </a:ext>
              </a:extLst>
            </p:cNvPr>
            <p:cNvSpPr/>
            <p:nvPr/>
          </p:nvSpPr>
          <p:spPr>
            <a:xfrm>
              <a:off x="3851465" y="2835653"/>
              <a:ext cx="31173" cy="33911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F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798;p50">
              <a:extLst>
                <a:ext uri="{FF2B5EF4-FFF2-40B4-BE49-F238E27FC236}">
                  <a16:creationId xmlns:a16="http://schemas.microsoft.com/office/drawing/2014/main" id="{31833D71-37BE-C996-E8C8-7DD808C25634}"/>
                </a:ext>
              </a:extLst>
            </p:cNvPr>
            <p:cNvSpPr/>
            <p:nvPr/>
          </p:nvSpPr>
          <p:spPr>
            <a:xfrm>
              <a:off x="3863444" y="2836958"/>
              <a:ext cx="12467" cy="15000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799;p50">
              <a:extLst>
                <a:ext uri="{FF2B5EF4-FFF2-40B4-BE49-F238E27FC236}">
                  <a16:creationId xmlns:a16="http://schemas.microsoft.com/office/drawing/2014/main" id="{BB0A3702-9BEE-A0A3-8DFA-253A8197FBC8}"/>
                </a:ext>
              </a:extLst>
            </p:cNvPr>
            <p:cNvSpPr/>
            <p:nvPr/>
          </p:nvSpPr>
          <p:spPr>
            <a:xfrm>
              <a:off x="3844761" y="2824346"/>
              <a:ext cx="25923" cy="2166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800;p50">
              <a:extLst>
                <a:ext uri="{FF2B5EF4-FFF2-40B4-BE49-F238E27FC236}">
                  <a16:creationId xmlns:a16="http://schemas.microsoft.com/office/drawing/2014/main" id="{3C31C9B7-3F47-16D2-78F3-0B9427C94138}"/>
                </a:ext>
              </a:extLst>
            </p:cNvPr>
            <p:cNvSpPr/>
            <p:nvPr/>
          </p:nvSpPr>
          <p:spPr>
            <a:xfrm>
              <a:off x="3830555" y="2811734"/>
              <a:ext cx="20195" cy="12146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801;p50">
              <a:extLst>
                <a:ext uri="{FF2B5EF4-FFF2-40B4-BE49-F238E27FC236}">
                  <a16:creationId xmlns:a16="http://schemas.microsoft.com/office/drawing/2014/main" id="{C422E46A-5CD5-7A84-5BB8-3B85409877C3}"/>
                </a:ext>
              </a:extLst>
            </p:cNvPr>
            <p:cNvSpPr/>
            <p:nvPr/>
          </p:nvSpPr>
          <p:spPr>
            <a:xfrm>
              <a:off x="3804645" y="2793401"/>
              <a:ext cx="47594" cy="21903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rgbClr val="FF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802;p50">
              <a:extLst>
                <a:ext uri="{FF2B5EF4-FFF2-40B4-BE49-F238E27FC236}">
                  <a16:creationId xmlns:a16="http://schemas.microsoft.com/office/drawing/2014/main" id="{006D9F0B-7872-6C49-841A-A8B7020D2CED}"/>
                </a:ext>
              </a:extLst>
            </p:cNvPr>
            <p:cNvSpPr/>
            <p:nvPr/>
          </p:nvSpPr>
          <p:spPr>
            <a:xfrm>
              <a:off x="3831556" y="2741054"/>
              <a:ext cx="63038" cy="50699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803;p50">
              <a:extLst>
                <a:ext uri="{FF2B5EF4-FFF2-40B4-BE49-F238E27FC236}">
                  <a16:creationId xmlns:a16="http://schemas.microsoft.com/office/drawing/2014/main" id="{7FC18317-4810-68E7-08E4-A930A54EAC29}"/>
                </a:ext>
              </a:extLst>
            </p:cNvPr>
            <p:cNvSpPr/>
            <p:nvPr/>
          </p:nvSpPr>
          <p:spPr>
            <a:xfrm>
              <a:off x="3819089" y="2776036"/>
              <a:ext cx="50345" cy="20948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804;p50">
              <a:extLst>
                <a:ext uri="{FF2B5EF4-FFF2-40B4-BE49-F238E27FC236}">
                  <a16:creationId xmlns:a16="http://schemas.microsoft.com/office/drawing/2014/main" id="{A3B887F9-FB1B-FE6A-22B0-08F8BE1B1D1B}"/>
                </a:ext>
              </a:extLst>
            </p:cNvPr>
            <p:cNvSpPr/>
            <p:nvPr/>
          </p:nvSpPr>
          <p:spPr>
            <a:xfrm>
              <a:off x="3779972" y="2741293"/>
              <a:ext cx="57323" cy="65449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805;p50">
              <a:extLst>
                <a:ext uri="{FF2B5EF4-FFF2-40B4-BE49-F238E27FC236}">
                  <a16:creationId xmlns:a16="http://schemas.microsoft.com/office/drawing/2014/main" id="{A527C3D7-01C2-485E-7DB3-7C5B39B93404}"/>
                </a:ext>
              </a:extLst>
            </p:cNvPr>
            <p:cNvSpPr/>
            <p:nvPr/>
          </p:nvSpPr>
          <p:spPr>
            <a:xfrm>
              <a:off x="3764778" y="2755577"/>
              <a:ext cx="24672" cy="21426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rgbClr val="FF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806;p50">
              <a:extLst>
                <a:ext uri="{FF2B5EF4-FFF2-40B4-BE49-F238E27FC236}">
                  <a16:creationId xmlns:a16="http://schemas.microsoft.com/office/drawing/2014/main" id="{F8559AE0-C777-CDB5-A8E5-E6DAFB0C2A48}"/>
                </a:ext>
              </a:extLst>
            </p:cNvPr>
            <p:cNvSpPr/>
            <p:nvPr/>
          </p:nvSpPr>
          <p:spPr>
            <a:xfrm>
              <a:off x="3762540" y="2773181"/>
              <a:ext cx="19445" cy="15956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rgbClr val="FF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807;p50">
              <a:extLst>
                <a:ext uri="{FF2B5EF4-FFF2-40B4-BE49-F238E27FC236}">
                  <a16:creationId xmlns:a16="http://schemas.microsoft.com/office/drawing/2014/main" id="{2C7C88D5-F131-72D2-E8DE-ACBA29052331}"/>
                </a:ext>
              </a:extLst>
            </p:cNvPr>
            <p:cNvSpPr/>
            <p:nvPr/>
          </p:nvSpPr>
          <p:spPr>
            <a:xfrm>
              <a:off x="3779484" y="2783894"/>
              <a:ext cx="4739" cy="64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808;p50">
              <a:extLst>
                <a:ext uri="{FF2B5EF4-FFF2-40B4-BE49-F238E27FC236}">
                  <a16:creationId xmlns:a16="http://schemas.microsoft.com/office/drawing/2014/main" id="{F194733F-B996-2971-C6A7-E63EEE41B7E6}"/>
                </a:ext>
              </a:extLst>
            </p:cNvPr>
            <p:cNvSpPr/>
            <p:nvPr/>
          </p:nvSpPr>
          <p:spPr>
            <a:xfrm>
              <a:off x="3681319" y="2737017"/>
              <a:ext cx="27661" cy="34982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8" name="Google Shape;809;p50">
              <a:extLst>
                <a:ext uri="{FF2B5EF4-FFF2-40B4-BE49-F238E27FC236}">
                  <a16:creationId xmlns:a16="http://schemas.microsoft.com/office/drawing/2014/main" id="{8CD0BFEE-B748-D1EE-0229-1768CB9E0D59}"/>
                </a:ext>
              </a:extLst>
            </p:cNvPr>
            <p:cNvGrpSpPr/>
            <p:nvPr/>
          </p:nvGrpSpPr>
          <p:grpSpPr>
            <a:xfrm>
              <a:off x="3697513" y="2706938"/>
              <a:ext cx="59549" cy="80061"/>
              <a:chOff x="3586375" y="2280579"/>
              <a:chExt cx="125025" cy="175996"/>
            </a:xfrm>
          </p:grpSpPr>
          <p:sp>
            <p:nvSpPr>
              <p:cNvPr id="1167" name="Google Shape;810;p50">
                <a:extLst>
                  <a:ext uri="{FF2B5EF4-FFF2-40B4-BE49-F238E27FC236}">
                    <a16:creationId xmlns:a16="http://schemas.microsoft.com/office/drawing/2014/main" id="{927C1C74-7446-3F79-03F6-EC74AFCACA78}"/>
                  </a:ext>
                </a:extLst>
              </p:cNvPr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811;p50">
                <a:extLst>
                  <a:ext uri="{FF2B5EF4-FFF2-40B4-BE49-F238E27FC236}">
                    <a16:creationId xmlns:a16="http://schemas.microsoft.com/office/drawing/2014/main" id="{0D2C5C15-4508-84AC-F429-0242E8A27B45}"/>
                  </a:ext>
                </a:extLst>
              </p:cNvPr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810;p50">
                <a:extLst>
                  <a:ext uri="{FF2B5EF4-FFF2-40B4-BE49-F238E27FC236}">
                    <a16:creationId xmlns:a16="http://schemas.microsoft.com/office/drawing/2014/main" id="{D70F753C-1628-755A-625E-DCB3787E1526}"/>
                  </a:ext>
                </a:extLst>
              </p:cNvPr>
              <p:cNvSpPr/>
              <p:nvPr/>
            </p:nvSpPr>
            <p:spPr>
              <a:xfrm>
                <a:off x="3609263" y="2280579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FF5B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811;p50">
                <a:extLst>
                  <a:ext uri="{FF2B5EF4-FFF2-40B4-BE49-F238E27FC236}">
                    <a16:creationId xmlns:a16="http://schemas.microsoft.com/office/drawing/2014/main" id="{C4B3D552-F1D6-A61A-D760-D1A4E9AF45D3}"/>
                  </a:ext>
                </a:extLst>
              </p:cNvPr>
              <p:cNvSpPr/>
              <p:nvPr/>
            </p:nvSpPr>
            <p:spPr>
              <a:xfrm>
                <a:off x="3586899" y="2351644"/>
                <a:ext cx="31925" cy="25124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rgbClr val="FF5B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9" name="Google Shape;812;p50">
              <a:extLst>
                <a:ext uri="{FF2B5EF4-FFF2-40B4-BE49-F238E27FC236}">
                  <a16:creationId xmlns:a16="http://schemas.microsoft.com/office/drawing/2014/main" id="{ED1EF19D-6766-1CE4-6450-A43C2D22D422}"/>
                </a:ext>
              </a:extLst>
            </p:cNvPr>
            <p:cNvSpPr/>
            <p:nvPr/>
          </p:nvSpPr>
          <p:spPr>
            <a:xfrm>
              <a:off x="4037841" y="3224817"/>
              <a:ext cx="52333" cy="93527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1" name="Google Shape;813;p50">
              <a:extLst>
                <a:ext uri="{FF2B5EF4-FFF2-40B4-BE49-F238E27FC236}">
                  <a16:creationId xmlns:a16="http://schemas.microsoft.com/office/drawing/2014/main" id="{D9AF7BB9-85B5-B913-61A9-4B75EC5C9566}"/>
                </a:ext>
              </a:extLst>
            </p:cNvPr>
            <p:cNvGrpSpPr/>
            <p:nvPr/>
          </p:nvGrpSpPr>
          <p:grpSpPr>
            <a:xfrm>
              <a:off x="4513224" y="3221724"/>
              <a:ext cx="274563" cy="280321"/>
              <a:chOff x="5298975" y="3412225"/>
              <a:chExt cx="576450" cy="616225"/>
            </a:xfrm>
          </p:grpSpPr>
          <p:sp>
            <p:nvSpPr>
              <p:cNvPr id="1165" name="Google Shape;814;p50">
                <a:extLst>
                  <a:ext uri="{FF2B5EF4-FFF2-40B4-BE49-F238E27FC236}">
                    <a16:creationId xmlns:a16="http://schemas.microsoft.com/office/drawing/2014/main" id="{23EABF41-1C0C-402A-94FA-EBCB6FFB88FE}"/>
                  </a:ext>
                </a:extLst>
              </p:cNvPr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  <p:sp>
            <p:nvSpPr>
              <p:cNvPr id="1166" name="Google Shape;815;p50">
                <a:extLst>
                  <a:ext uri="{FF2B5EF4-FFF2-40B4-BE49-F238E27FC236}">
                    <a16:creationId xmlns:a16="http://schemas.microsoft.com/office/drawing/2014/main" id="{6C4EC0E2-3A05-13C4-32BF-9445B9B38AC5}"/>
                  </a:ext>
                </a:extLst>
              </p:cNvPr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2" name="Google Shape;816;p50">
              <a:extLst>
                <a:ext uri="{FF2B5EF4-FFF2-40B4-BE49-F238E27FC236}">
                  <a16:creationId xmlns:a16="http://schemas.microsoft.com/office/drawing/2014/main" id="{47473C9C-B3DB-4EF8-5167-BB3F4E91648F}"/>
                </a:ext>
              </a:extLst>
            </p:cNvPr>
            <p:cNvGrpSpPr/>
            <p:nvPr/>
          </p:nvGrpSpPr>
          <p:grpSpPr>
            <a:xfrm>
              <a:off x="4824403" y="3421846"/>
              <a:ext cx="110132" cy="130647"/>
              <a:chOff x="5952300" y="3852150"/>
              <a:chExt cx="231225" cy="287200"/>
            </a:xfrm>
          </p:grpSpPr>
          <p:sp>
            <p:nvSpPr>
              <p:cNvPr id="1163" name="Google Shape;817;p50">
                <a:extLst>
                  <a:ext uri="{FF2B5EF4-FFF2-40B4-BE49-F238E27FC236}">
                    <a16:creationId xmlns:a16="http://schemas.microsoft.com/office/drawing/2014/main" id="{09E6220A-C5E1-AB65-755F-F55B86840279}"/>
                  </a:ext>
                </a:extLst>
              </p:cNvPr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818;p50">
                <a:extLst>
                  <a:ext uri="{FF2B5EF4-FFF2-40B4-BE49-F238E27FC236}">
                    <a16:creationId xmlns:a16="http://schemas.microsoft.com/office/drawing/2014/main" id="{35DED358-5E53-FDDB-4E2F-30456BD23B10}"/>
                  </a:ext>
                </a:extLst>
              </p:cNvPr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3" name="Google Shape;819;p50">
              <a:extLst>
                <a:ext uri="{FF2B5EF4-FFF2-40B4-BE49-F238E27FC236}">
                  <a16:creationId xmlns:a16="http://schemas.microsoft.com/office/drawing/2014/main" id="{883D80F2-A9E7-CE40-80EC-F749B7D6F874}"/>
                </a:ext>
              </a:extLst>
            </p:cNvPr>
            <p:cNvSpPr/>
            <p:nvPr/>
          </p:nvSpPr>
          <p:spPr>
            <a:xfrm>
              <a:off x="3608564" y="2619698"/>
              <a:ext cx="60550" cy="35232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820;p50">
              <a:extLst>
                <a:ext uri="{FF2B5EF4-FFF2-40B4-BE49-F238E27FC236}">
                  <a16:creationId xmlns:a16="http://schemas.microsoft.com/office/drawing/2014/main" id="{EABDAA78-FC3D-89A2-818D-21EB2681B779}"/>
                </a:ext>
              </a:extLst>
            </p:cNvPr>
            <p:cNvSpPr/>
            <p:nvPr/>
          </p:nvSpPr>
          <p:spPr>
            <a:xfrm>
              <a:off x="4188328" y="2704412"/>
              <a:ext cx="421823" cy="300791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821;p50">
              <a:extLst>
                <a:ext uri="{FF2B5EF4-FFF2-40B4-BE49-F238E27FC236}">
                  <a16:creationId xmlns:a16="http://schemas.microsoft.com/office/drawing/2014/main" id="{19609FAD-1FC8-AD70-01AC-283061A74E28}"/>
                </a:ext>
              </a:extLst>
            </p:cNvPr>
            <p:cNvSpPr/>
            <p:nvPr/>
          </p:nvSpPr>
          <p:spPr>
            <a:xfrm>
              <a:off x="4442708" y="2990191"/>
              <a:ext cx="762" cy="967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822;p50">
              <a:extLst>
                <a:ext uri="{FF2B5EF4-FFF2-40B4-BE49-F238E27FC236}">
                  <a16:creationId xmlns:a16="http://schemas.microsoft.com/office/drawing/2014/main" id="{522D03C4-D5B1-B368-16F9-94130A25CEE0}"/>
                </a:ext>
              </a:extLst>
            </p:cNvPr>
            <p:cNvSpPr/>
            <p:nvPr/>
          </p:nvSpPr>
          <p:spPr>
            <a:xfrm>
              <a:off x="4434742" y="2997094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823;p50">
              <a:extLst>
                <a:ext uri="{FF2B5EF4-FFF2-40B4-BE49-F238E27FC236}">
                  <a16:creationId xmlns:a16="http://schemas.microsoft.com/office/drawing/2014/main" id="{E9577273-1623-6DAE-CBAC-5EA0EE1F09EB}"/>
                </a:ext>
              </a:extLst>
            </p:cNvPr>
            <p:cNvSpPr/>
            <p:nvPr/>
          </p:nvSpPr>
          <p:spPr>
            <a:xfrm>
              <a:off x="4184339" y="2879787"/>
              <a:ext cx="2512" cy="728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824;p50">
              <a:extLst>
                <a:ext uri="{FF2B5EF4-FFF2-40B4-BE49-F238E27FC236}">
                  <a16:creationId xmlns:a16="http://schemas.microsoft.com/office/drawing/2014/main" id="{E9F6A374-02AC-75BF-4A4A-1059D639213A}"/>
                </a:ext>
              </a:extLst>
            </p:cNvPr>
            <p:cNvSpPr/>
            <p:nvPr/>
          </p:nvSpPr>
          <p:spPr>
            <a:xfrm>
              <a:off x="4038591" y="2720356"/>
              <a:ext cx="260870" cy="130886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825;p50">
              <a:extLst>
                <a:ext uri="{FF2B5EF4-FFF2-40B4-BE49-F238E27FC236}">
                  <a16:creationId xmlns:a16="http://schemas.microsoft.com/office/drawing/2014/main" id="{0396B68E-6E1D-3616-B738-EEFD252043AD}"/>
                </a:ext>
              </a:extLst>
            </p:cNvPr>
            <p:cNvSpPr/>
            <p:nvPr/>
          </p:nvSpPr>
          <p:spPr>
            <a:xfrm>
              <a:off x="4105619" y="2816249"/>
              <a:ext cx="110383" cy="65688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826;p50">
              <a:extLst>
                <a:ext uri="{FF2B5EF4-FFF2-40B4-BE49-F238E27FC236}">
                  <a16:creationId xmlns:a16="http://schemas.microsoft.com/office/drawing/2014/main" id="{DB6B69F7-1C7D-E2E9-BB6A-B4F7284C1656}"/>
                </a:ext>
              </a:extLst>
            </p:cNvPr>
            <p:cNvSpPr/>
            <p:nvPr/>
          </p:nvSpPr>
          <p:spPr>
            <a:xfrm>
              <a:off x="4085936" y="2839096"/>
              <a:ext cx="98666" cy="59262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1" name="Google Shape;827;p50">
              <a:extLst>
                <a:ext uri="{FF2B5EF4-FFF2-40B4-BE49-F238E27FC236}">
                  <a16:creationId xmlns:a16="http://schemas.microsoft.com/office/drawing/2014/main" id="{2941C423-3622-B0E9-6E10-4DB91BFC41A1}"/>
                </a:ext>
              </a:extLst>
            </p:cNvPr>
            <p:cNvGrpSpPr/>
            <p:nvPr/>
          </p:nvGrpSpPr>
          <p:grpSpPr>
            <a:xfrm>
              <a:off x="4295710" y="3079670"/>
              <a:ext cx="14968" cy="27135"/>
              <a:chOff x="4842300" y="3099950"/>
              <a:chExt cx="31425" cy="59650"/>
            </a:xfrm>
          </p:grpSpPr>
          <p:sp>
            <p:nvSpPr>
              <p:cNvPr id="1159" name="Google Shape;828;p50">
                <a:extLst>
                  <a:ext uri="{FF2B5EF4-FFF2-40B4-BE49-F238E27FC236}">
                    <a16:creationId xmlns:a16="http://schemas.microsoft.com/office/drawing/2014/main" id="{03A03635-B250-9EA4-0B83-4A93C6CF77A6}"/>
                  </a:ext>
                </a:extLst>
              </p:cNvPr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829;p50">
                <a:extLst>
                  <a:ext uri="{FF2B5EF4-FFF2-40B4-BE49-F238E27FC236}">
                    <a16:creationId xmlns:a16="http://schemas.microsoft.com/office/drawing/2014/main" id="{2F06ADB7-1C2B-090D-65C7-0D6BDEF95070}"/>
                  </a:ext>
                </a:extLst>
              </p:cNvPr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830;p50">
                <a:extLst>
                  <a:ext uri="{FF2B5EF4-FFF2-40B4-BE49-F238E27FC236}">
                    <a16:creationId xmlns:a16="http://schemas.microsoft.com/office/drawing/2014/main" id="{453EC4DD-A1C8-B7B2-58FB-3F0EFF691B54}"/>
                  </a:ext>
                </a:extLst>
              </p:cNvPr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831;p50">
                <a:extLst>
                  <a:ext uri="{FF2B5EF4-FFF2-40B4-BE49-F238E27FC236}">
                    <a16:creationId xmlns:a16="http://schemas.microsoft.com/office/drawing/2014/main" id="{E2D5495D-6C54-882B-4887-6E5992F7749D}"/>
                  </a:ext>
                </a:extLst>
              </p:cNvPr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2" name="Google Shape;832;p50">
              <a:extLst>
                <a:ext uri="{FF2B5EF4-FFF2-40B4-BE49-F238E27FC236}">
                  <a16:creationId xmlns:a16="http://schemas.microsoft.com/office/drawing/2014/main" id="{0EE6D3E6-B2AA-3A18-9963-4897B89EBBED}"/>
                </a:ext>
              </a:extLst>
            </p:cNvPr>
            <p:cNvSpPr/>
            <p:nvPr/>
          </p:nvSpPr>
          <p:spPr>
            <a:xfrm>
              <a:off x="4210500" y="2911903"/>
              <a:ext cx="193104" cy="180152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833;p50">
              <a:extLst>
                <a:ext uri="{FF2B5EF4-FFF2-40B4-BE49-F238E27FC236}">
                  <a16:creationId xmlns:a16="http://schemas.microsoft.com/office/drawing/2014/main" id="{C1D4579B-65CE-0778-985B-53BB311403F3}"/>
                </a:ext>
              </a:extLst>
            </p:cNvPr>
            <p:cNvSpPr/>
            <p:nvPr/>
          </p:nvSpPr>
          <p:spPr>
            <a:xfrm>
              <a:off x="4286244" y="2933329"/>
              <a:ext cx="56823" cy="29034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834;p50">
              <a:extLst>
                <a:ext uri="{FF2B5EF4-FFF2-40B4-BE49-F238E27FC236}">
                  <a16:creationId xmlns:a16="http://schemas.microsoft.com/office/drawing/2014/main" id="{241A3F78-6341-4048-2B1C-3043817ED7A8}"/>
                </a:ext>
              </a:extLst>
            </p:cNvPr>
            <p:cNvSpPr/>
            <p:nvPr/>
          </p:nvSpPr>
          <p:spPr>
            <a:xfrm>
              <a:off x="4155440" y="2884541"/>
              <a:ext cx="95439" cy="100431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835;p50">
              <a:extLst>
                <a:ext uri="{FF2B5EF4-FFF2-40B4-BE49-F238E27FC236}">
                  <a16:creationId xmlns:a16="http://schemas.microsoft.com/office/drawing/2014/main" id="{ADF76CDF-7432-07D6-44B0-AE2F1C8D1E98}"/>
                </a:ext>
              </a:extLst>
            </p:cNvPr>
            <p:cNvSpPr/>
            <p:nvPr/>
          </p:nvSpPr>
          <p:spPr>
            <a:xfrm>
              <a:off x="4148462" y="2870746"/>
              <a:ext cx="91200" cy="72579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836;p50">
              <a:extLst>
                <a:ext uri="{FF2B5EF4-FFF2-40B4-BE49-F238E27FC236}">
                  <a16:creationId xmlns:a16="http://schemas.microsoft.com/office/drawing/2014/main" id="{836CD188-1EB2-04D1-AF3A-0A90C5D1F823}"/>
                </a:ext>
              </a:extLst>
            </p:cNvPr>
            <p:cNvSpPr/>
            <p:nvPr/>
          </p:nvSpPr>
          <p:spPr>
            <a:xfrm>
              <a:off x="3884115" y="2761763"/>
              <a:ext cx="113133" cy="67348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837;p50">
              <a:extLst>
                <a:ext uri="{FF2B5EF4-FFF2-40B4-BE49-F238E27FC236}">
                  <a16:creationId xmlns:a16="http://schemas.microsoft.com/office/drawing/2014/main" id="{66290E76-603E-F66B-D6CE-1A895A74C4CF}"/>
                </a:ext>
              </a:extLst>
            </p:cNvPr>
            <p:cNvSpPr/>
            <p:nvPr/>
          </p:nvSpPr>
          <p:spPr>
            <a:xfrm>
              <a:off x="3912027" y="2795073"/>
              <a:ext cx="23684" cy="25236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838;p50">
              <a:extLst>
                <a:ext uri="{FF2B5EF4-FFF2-40B4-BE49-F238E27FC236}">
                  <a16:creationId xmlns:a16="http://schemas.microsoft.com/office/drawing/2014/main" id="{AA511CEA-1B3A-9CFE-AE94-2D3806B1D15A}"/>
                </a:ext>
              </a:extLst>
            </p:cNvPr>
            <p:cNvSpPr/>
            <p:nvPr/>
          </p:nvSpPr>
          <p:spPr>
            <a:xfrm>
              <a:off x="3874161" y="2799361"/>
              <a:ext cx="60800" cy="37131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rgbClr val="FF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839;p50">
              <a:extLst>
                <a:ext uri="{FF2B5EF4-FFF2-40B4-BE49-F238E27FC236}">
                  <a16:creationId xmlns:a16="http://schemas.microsoft.com/office/drawing/2014/main" id="{E5243F1A-2BB7-A9B4-56DE-647DC143AAD0}"/>
                </a:ext>
              </a:extLst>
            </p:cNvPr>
            <p:cNvSpPr/>
            <p:nvPr/>
          </p:nvSpPr>
          <p:spPr>
            <a:xfrm>
              <a:off x="3889355" y="2831954"/>
              <a:ext cx="39878" cy="24041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FF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840;p50">
              <a:extLst>
                <a:ext uri="{FF2B5EF4-FFF2-40B4-BE49-F238E27FC236}">
                  <a16:creationId xmlns:a16="http://schemas.microsoft.com/office/drawing/2014/main" id="{A851015B-1B0E-BCC5-0C26-CDA130A4D7D0}"/>
                </a:ext>
              </a:extLst>
            </p:cNvPr>
            <p:cNvGrpSpPr/>
            <p:nvPr/>
          </p:nvGrpSpPr>
          <p:grpSpPr>
            <a:xfrm>
              <a:off x="3831056" y="2816010"/>
              <a:ext cx="37378" cy="27612"/>
              <a:chOff x="3866750" y="2520350"/>
              <a:chExt cx="78475" cy="60700"/>
            </a:xfrm>
          </p:grpSpPr>
          <p:sp>
            <p:nvSpPr>
              <p:cNvPr id="1155" name="Google Shape;841;p50">
                <a:extLst>
                  <a:ext uri="{FF2B5EF4-FFF2-40B4-BE49-F238E27FC236}">
                    <a16:creationId xmlns:a16="http://schemas.microsoft.com/office/drawing/2014/main" id="{08595AA6-D582-900C-AE42-FC685399AE7F}"/>
                  </a:ext>
                </a:extLst>
              </p:cNvPr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842;p50">
                <a:extLst>
                  <a:ext uri="{FF2B5EF4-FFF2-40B4-BE49-F238E27FC236}">
                    <a16:creationId xmlns:a16="http://schemas.microsoft.com/office/drawing/2014/main" id="{54B114FB-2650-1FBE-916D-F409ECB030D2}"/>
                  </a:ext>
                </a:extLst>
              </p:cNvPr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843;p50">
                <a:extLst>
                  <a:ext uri="{FF2B5EF4-FFF2-40B4-BE49-F238E27FC236}">
                    <a16:creationId xmlns:a16="http://schemas.microsoft.com/office/drawing/2014/main" id="{B0CB2731-CDD9-2CC8-00B7-E413C609023D}"/>
                  </a:ext>
                </a:extLst>
              </p:cNvPr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rgbClr val="FF5B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8" name="Google Shape;844;p50">
                <a:extLst>
                  <a:ext uri="{FF2B5EF4-FFF2-40B4-BE49-F238E27FC236}">
                    <a16:creationId xmlns:a16="http://schemas.microsoft.com/office/drawing/2014/main" id="{DAF9BCDF-4353-17EE-EA6C-0A3370DC62C4}"/>
                  </a:ext>
                </a:extLst>
              </p:cNvPr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1" name="Google Shape;845;p50">
              <a:extLst>
                <a:ext uri="{FF2B5EF4-FFF2-40B4-BE49-F238E27FC236}">
                  <a16:creationId xmlns:a16="http://schemas.microsoft.com/office/drawing/2014/main" id="{0B0E9588-50B2-6A04-979B-365916A84BC5}"/>
                </a:ext>
              </a:extLst>
            </p:cNvPr>
            <p:cNvSpPr/>
            <p:nvPr/>
          </p:nvSpPr>
          <p:spPr>
            <a:xfrm>
              <a:off x="3799155" y="2842190"/>
              <a:ext cx="6990" cy="13340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846;p50">
              <a:extLst>
                <a:ext uri="{FF2B5EF4-FFF2-40B4-BE49-F238E27FC236}">
                  <a16:creationId xmlns:a16="http://schemas.microsoft.com/office/drawing/2014/main" id="{87AF2B23-53C5-E10D-8DAB-F1C8CD22C25A}"/>
                </a:ext>
              </a:extLst>
            </p:cNvPr>
            <p:cNvSpPr/>
            <p:nvPr/>
          </p:nvSpPr>
          <p:spPr>
            <a:xfrm>
              <a:off x="3688535" y="2836242"/>
              <a:ext cx="76506" cy="61161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847;p50">
              <a:extLst>
                <a:ext uri="{FF2B5EF4-FFF2-40B4-BE49-F238E27FC236}">
                  <a16:creationId xmlns:a16="http://schemas.microsoft.com/office/drawing/2014/main" id="{6C92BD55-5EFC-02D7-DB32-9740366E34EF}"/>
                </a:ext>
              </a:extLst>
            </p:cNvPr>
            <p:cNvSpPr/>
            <p:nvPr/>
          </p:nvSpPr>
          <p:spPr>
            <a:xfrm>
              <a:off x="4036603" y="2865264"/>
              <a:ext cx="11967" cy="9064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848;p50">
              <a:extLst>
                <a:ext uri="{FF2B5EF4-FFF2-40B4-BE49-F238E27FC236}">
                  <a16:creationId xmlns:a16="http://schemas.microsoft.com/office/drawing/2014/main" id="{631E43CB-D505-880E-3158-8A2D803A2989}"/>
                </a:ext>
              </a:extLst>
            </p:cNvPr>
            <p:cNvSpPr/>
            <p:nvPr/>
          </p:nvSpPr>
          <p:spPr>
            <a:xfrm>
              <a:off x="4033614" y="2866458"/>
              <a:ext cx="140532" cy="108039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849;p50">
              <a:extLst>
                <a:ext uri="{FF2B5EF4-FFF2-40B4-BE49-F238E27FC236}">
                  <a16:creationId xmlns:a16="http://schemas.microsoft.com/office/drawing/2014/main" id="{7A2C16E3-A82B-C78D-A371-A1A6DD5D0F07}"/>
                </a:ext>
              </a:extLst>
            </p:cNvPr>
            <p:cNvSpPr/>
            <p:nvPr/>
          </p:nvSpPr>
          <p:spPr>
            <a:xfrm>
              <a:off x="4026636" y="2853369"/>
              <a:ext cx="24672" cy="20004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850;p50">
              <a:extLst>
                <a:ext uri="{FF2B5EF4-FFF2-40B4-BE49-F238E27FC236}">
                  <a16:creationId xmlns:a16="http://schemas.microsoft.com/office/drawing/2014/main" id="{2D29FF40-DEAA-F760-8578-709D1B4B5EFE}"/>
                </a:ext>
              </a:extLst>
            </p:cNvPr>
            <p:cNvSpPr/>
            <p:nvPr/>
          </p:nvSpPr>
          <p:spPr>
            <a:xfrm>
              <a:off x="3915766" y="2848615"/>
              <a:ext cx="124088" cy="48788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851;p50">
              <a:extLst>
                <a:ext uri="{FF2B5EF4-FFF2-40B4-BE49-F238E27FC236}">
                  <a16:creationId xmlns:a16="http://schemas.microsoft.com/office/drawing/2014/main" id="{ED8A65B2-7200-8851-7F59-2087A04D1BFB}"/>
                </a:ext>
              </a:extLst>
            </p:cNvPr>
            <p:cNvSpPr/>
            <p:nvPr/>
          </p:nvSpPr>
          <p:spPr>
            <a:xfrm>
              <a:off x="3914265" y="2848854"/>
              <a:ext cx="18945" cy="15956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852;p50">
              <a:extLst>
                <a:ext uri="{FF2B5EF4-FFF2-40B4-BE49-F238E27FC236}">
                  <a16:creationId xmlns:a16="http://schemas.microsoft.com/office/drawing/2014/main" id="{9E19DB5D-96E4-FBCD-76B0-A3B75028256A}"/>
                </a:ext>
              </a:extLst>
            </p:cNvPr>
            <p:cNvSpPr/>
            <p:nvPr/>
          </p:nvSpPr>
          <p:spPr>
            <a:xfrm>
              <a:off x="4004703" y="2885735"/>
              <a:ext cx="66539" cy="61161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853;p50">
              <a:extLst>
                <a:ext uri="{FF2B5EF4-FFF2-40B4-BE49-F238E27FC236}">
                  <a16:creationId xmlns:a16="http://schemas.microsoft.com/office/drawing/2014/main" id="{D747BCBB-1718-3BC1-0D8B-7B32C64AF3AC}"/>
                </a:ext>
              </a:extLst>
            </p:cNvPr>
            <p:cNvSpPr/>
            <p:nvPr/>
          </p:nvSpPr>
          <p:spPr>
            <a:xfrm>
              <a:off x="4059025" y="2939277"/>
              <a:ext cx="11967" cy="11668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854;p50">
              <a:extLst>
                <a:ext uri="{FF2B5EF4-FFF2-40B4-BE49-F238E27FC236}">
                  <a16:creationId xmlns:a16="http://schemas.microsoft.com/office/drawing/2014/main" id="{136138E7-26A5-9F54-F962-01384A4DD5C2}"/>
                </a:ext>
              </a:extLst>
            </p:cNvPr>
            <p:cNvSpPr/>
            <p:nvPr/>
          </p:nvSpPr>
          <p:spPr>
            <a:xfrm>
              <a:off x="3959359" y="2899768"/>
              <a:ext cx="15468" cy="8347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855;p50">
              <a:extLst>
                <a:ext uri="{FF2B5EF4-FFF2-40B4-BE49-F238E27FC236}">
                  <a16:creationId xmlns:a16="http://schemas.microsoft.com/office/drawing/2014/main" id="{191F8CCE-F921-82D6-8F84-65D46C62A6DA}"/>
                </a:ext>
              </a:extLst>
            </p:cNvPr>
            <p:cNvSpPr/>
            <p:nvPr/>
          </p:nvSpPr>
          <p:spPr>
            <a:xfrm>
              <a:off x="3982281" y="2887395"/>
              <a:ext cx="42867" cy="36426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856;p50">
              <a:extLst>
                <a:ext uri="{FF2B5EF4-FFF2-40B4-BE49-F238E27FC236}">
                  <a16:creationId xmlns:a16="http://schemas.microsoft.com/office/drawing/2014/main" id="{2907A1B9-A50C-DDDE-EC4B-7A90B27A779B}"/>
                </a:ext>
              </a:extLst>
            </p:cNvPr>
            <p:cNvSpPr/>
            <p:nvPr/>
          </p:nvSpPr>
          <p:spPr>
            <a:xfrm>
              <a:off x="3973565" y="2916668"/>
              <a:ext cx="10479" cy="29045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857;p50">
              <a:extLst>
                <a:ext uri="{FF2B5EF4-FFF2-40B4-BE49-F238E27FC236}">
                  <a16:creationId xmlns:a16="http://schemas.microsoft.com/office/drawing/2014/main" id="{C3F19849-15B0-3EEE-FB42-B0A48B64CD65}"/>
                </a:ext>
              </a:extLst>
            </p:cNvPr>
            <p:cNvSpPr/>
            <p:nvPr/>
          </p:nvSpPr>
          <p:spPr>
            <a:xfrm>
              <a:off x="3982781" y="2916668"/>
              <a:ext cx="2751" cy="5959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858;p50">
              <a:extLst>
                <a:ext uri="{FF2B5EF4-FFF2-40B4-BE49-F238E27FC236}">
                  <a16:creationId xmlns:a16="http://schemas.microsoft.com/office/drawing/2014/main" id="{A9D119AC-104E-CDDB-D1DB-6E68B5B9A821}"/>
                </a:ext>
              </a:extLst>
            </p:cNvPr>
            <p:cNvSpPr/>
            <p:nvPr/>
          </p:nvSpPr>
          <p:spPr>
            <a:xfrm>
              <a:off x="3979792" y="2923093"/>
              <a:ext cx="3751" cy="8336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859;p50">
              <a:extLst>
                <a:ext uri="{FF2B5EF4-FFF2-40B4-BE49-F238E27FC236}">
                  <a16:creationId xmlns:a16="http://schemas.microsoft.com/office/drawing/2014/main" id="{2ABE0DDB-93AD-D89A-D84C-7880235061D0}"/>
                </a:ext>
              </a:extLst>
            </p:cNvPr>
            <p:cNvSpPr/>
            <p:nvPr/>
          </p:nvSpPr>
          <p:spPr>
            <a:xfrm>
              <a:off x="3979792" y="2907627"/>
              <a:ext cx="8978" cy="10713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860;p50">
              <a:extLst>
                <a:ext uri="{FF2B5EF4-FFF2-40B4-BE49-F238E27FC236}">
                  <a16:creationId xmlns:a16="http://schemas.microsoft.com/office/drawing/2014/main" id="{E91DAB07-5190-C74B-C548-351018C4C771}"/>
                </a:ext>
              </a:extLst>
            </p:cNvPr>
            <p:cNvSpPr/>
            <p:nvPr/>
          </p:nvSpPr>
          <p:spPr>
            <a:xfrm>
              <a:off x="3980292" y="2915952"/>
              <a:ext cx="27661" cy="32616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861;p50">
              <a:extLst>
                <a:ext uri="{FF2B5EF4-FFF2-40B4-BE49-F238E27FC236}">
                  <a16:creationId xmlns:a16="http://schemas.microsoft.com/office/drawing/2014/main" id="{5832463B-81D4-5351-6ED4-D427B57880C9}"/>
                </a:ext>
              </a:extLst>
            </p:cNvPr>
            <p:cNvSpPr/>
            <p:nvPr/>
          </p:nvSpPr>
          <p:spPr>
            <a:xfrm>
              <a:off x="3979792" y="2924515"/>
              <a:ext cx="142521" cy="114714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698" name="Google Shape;862;p50">
              <a:extLst>
                <a:ext uri="{FF2B5EF4-FFF2-40B4-BE49-F238E27FC236}">
                  <a16:creationId xmlns:a16="http://schemas.microsoft.com/office/drawing/2014/main" id="{3EA2EB5B-DA91-B6CE-5055-B22F17607271}"/>
                </a:ext>
              </a:extLst>
            </p:cNvPr>
            <p:cNvSpPr/>
            <p:nvPr/>
          </p:nvSpPr>
          <p:spPr>
            <a:xfrm>
              <a:off x="4089663" y="2967116"/>
              <a:ext cx="5251" cy="10952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863;p50">
              <a:extLst>
                <a:ext uri="{FF2B5EF4-FFF2-40B4-BE49-F238E27FC236}">
                  <a16:creationId xmlns:a16="http://schemas.microsoft.com/office/drawing/2014/main" id="{F8DE2E75-EE96-4E13-7FE5-50A22E4F4A3D}"/>
                </a:ext>
              </a:extLst>
            </p:cNvPr>
            <p:cNvSpPr/>
            <p:nvPr/>
          </p:nvSpPr>
          <p:spPr>
            <a:xfrm>
              <a:off x="4095152" y="2967833"/>
              <a:ext cx="32900" cy="24758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864;p50">
              <a:extLst>
                <a:ext uri="{FF2B5EF4-FFF2-40B4-BE49-F238E27FC236}">
                  <a16:creationId xmlns:a16="http://schemas.microsoft.com/office/drawing/2014/main" id="{590E693E-ABC0-256B-89AB-60E408583523}"/>
                </a:ext>
              </a:extLst>
            </p:cNvPr>
            <p:cNvSpPr/>
            <p:nvPr/>
          </p:nvSpPr>
          <p:spPr>
            <a:xfrm>
              <a:off x="4101380" y="2973303"/>
              <a:ext cx="51583" cy="60684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865;p50">
              <a:extLst>
                <a:ext uri="{FF2B5EF4-FFF2-40B4-BE49-F238E27FC236}">
                  <a16:creationId xmlns:a16="http://schemas.microsoft.com/office/drawing/2014/main" id="{1D1910B5-1340-54F5-003C-565BC77338F8}"/>
                </a:ext>
              </a:extLst>
            </p:cNvPr>
            <p:cNvSpPr/>
            <p:nvPr/>
          </p:nvSpPr>
          <p:spPr>
            <a:xfrm>
              <a:off x="4124802" y="2964728"/>
              <a:ext cx="2751" cy="5971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866;p50">
              <a:extLst>
                <a:ext uri="{FF2B5EF4-FFF2-40B4-BE49-F238E27FC236}">
                  <a16:creationId xmlns:a16="http://schemas.microsoft.com/office/drawing/2014/main" id="{2A5C909A-A402-67DB-24E0-638664F745D2}"/>
                </a:ext>
              </a:extLst>
            </p:cNvPr>
            <p:cNvSpPr/>
            <p:nvPr/>
          </p:nvSpPr>
          <p:spPr>
            <a:xfrm>
              <a:off x="4037591" y="3015893"/>
              <a:ext cx="73267" cy="45456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867;p50">
              <a:extLst>
                <a:ext uri="{FF2B5EF4-FFF2-40B4-BE49-F238E27FC236}">
                  <a16:creationId xmlns:a16="http://schemas.microsoft.com/office/drawing/2014/main" id="{3F1E7C1C-F66C-2530-613A-7567C0BDBA05}"/>
                </a:ext>
              </a:extLst>
            </p:cNvPr>
            <p:cNvSpPr/>
            <p:nvPr/>
          </p:nvSpPr>
          <p:spPr>
            <a:xfrm>
              <a:off x="3911526" y="2929280"/>
              <a:ext cx="85972" cy="69020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868;p50">
              <a:extLst>
                <a:ext uri="{FF2B5EF4-FFF2-40B4-BE49-F238E27FC236}">
                  <a16:creationId xmlns:a16="http://schemas.microsoft.com/office/drawing/2014/main" id="{315322CE-4506-483F-CF26-612286AB4F5C}"/>
                </a:ext>
              </a:extLst>
            </p:cNvPr>
            <p:cNvSpPr/>
            <p:nvPr/>
          </p:nvSpPr>
          <p:spPr>
            <a:xfrm>
              <a:off x="3896332" y="2997572"/>
              <a:ext cx="113621" cy="124461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869;p50">
              <a:extLst>
                <a:ext uri="{FF2B5EF4-FFF2-40B4-BE49-F238E27FC236}">
                  <a16:creationId xmlns:a16="http://schemas.microsoft.com/office/drawing/2014/main" id="{86096B86-76B9-4749-3664-A890FE42AE89}"/>
                </a:ext>
              </a:extLst>
            </p:cNvPr>
            <p:cNvSpPr/>
            <p:nvPr/>
          </p:nvSpPr>
          <p:spPr>
            <a:xfrm>
              <a:off x="3973815" y="3045871"/>
              <a:ext cx="104655" cy="75923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870;p50">
              <a:extLst>
                <a:ext uri="{FF2B5EF4-FFF2-40B4-BE49-F238E27FC236}">
                  <a16:creationId xmlns:a16="http://schemas.microsoft.com/office/drawing/2014/main" id="{536AEF14-75AE-E7DB-217E-5DD167DC5403}"/>
                </a:ext>
              </a:extLst>
            </p:cNvPr>
            <p:cNvSpPr/>
            <p:nvPr/>
          </p:nvSpPr>
          <p:spPr>
            <a:xfrm>
              <a:off x="3996236" y="3024695"/>
              <a:ext cx="46106" cy="39042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871;p50">
              <a:extLst>
                <a:ext uri="{FF2B5EF4-FFF2-40B4-BE49-F238E27FC236}">
                  <a16:creationId xmlns:a16="http://schemas.microsoft.com/office/drawing/2014/main" id="{ACE9DA58-8C00-7AE5-ACCB-DF69AFEF4009}"/>
                </a:ext>
              </a:extLst>
            </p:cNvPr>
            <p:cNvSpPr/>
            <p:nvPr/>
          </p:nvSpPr>
          <p:spPr>
            <a:xfrm>
              <a:off x="4033614" y="3061110"/>
              <a:ext cx="10467" cy="11907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872;p50">
              <a:extLst>
                <a:ext uri="{FF2B5EF4-FFF2-40B4-BE49-F238E27FC236}">
                  <a16:creationId xmlns:a16="http://schemas.microsoft.com/office/drawing/2014/main" id="{014DFFE2-DA37-C48F-DB52-46277849AED5}"/>
                </a:ext>
              </a:extLst>
            </p:cNvPr>
            <p:cNvSpPr/>
            <p:nvPr/>
          </p:nvSpPr>
          <p:spPr>
            <a:xfrm>
              <a:off x="4029125" y="3065864"/>
              <a:ext cx="70516" cy="89240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873;p50">
              <a:extLst>
                <a:ext uri="{FF2B5EF4-FFF2-40B4-BE49-F238E27FC236}">
                  <a16:creationId xmlns:a16="http://schemas.microsoft.com/office/drawing/2014/main" id="{069F7568-34AB-25BE-D79D-79090D90BE3C}"/>
                </a:ext>
              </a:extLst>
            </p:cNvPr>
            <p:cNvSpPr/>
            <p:nvPr/>
          </p:nvSpPr>
          <p:spPr>
            <a:xfrm>
              <a:off x="3978054" y="3108693"/>
              <a:ext cx="57811" cy="66882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094" name="Google Shape;874;p50">
              <a:extLst>
                <a:ext uri="{FF2B5EF4-FFF2-40B4-BE49-F238E27FC236}">
                  <a16:creationId xmlns:a16="http://schemas.microsoft.com/office/drawing/2014/main" id="{D824CE05-E391-0B10-A301-38FF08D72723}"/>
                </a:ext>
              </a:extLst>
            </p:cNvPr>
            <p:cNvSpPr/>
            <p:nvPr/>
          </p:nvSpPr>
          <p:spPr>
            <a:xfrm>
              <a:off x="3963598" y="3151999"/>
              <a:ext cx="5239" cy="11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875;p50">
              <a:extLst>
                <a:ext uri="{FF2B5EF4-FFF2-40B4-BE49-F238E27FC236}">
                  <a16:creationId xmlns:a16="http://schemas.microsoft.com/office/drawing/2014/main" id="{10F7E2A5-FBEA-4347-60F1-F930297729AC}"/>
                </a:ext>
              </a:extLst>
            </p:cNvPr>
            <p:cNvSpPr/>
            <p:nvPr/>
          </p:nvSpPr>
          <p:spPr>
            <a:xfrm>
              <a:off x="3949392" y="3117029"/>
              <a:ext cx="39878" cy="37609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876;p50">
              <a:extLst>
                <a:ext uri="{FF2B5EF4-FFF2-40B4-BE49-F238E27FC236}">
                  <a16:creationId xmlns:a16="http://schemas.microsoft.com/office/drawing/2014/main" id="{A12B8957-503D-074E-CBB1-C8A0DC481D30}"/>
                </a:ext>
              </a:extLst>
            </p:cNvPr>
            <p:cNvSpPr/>
            <p:nvPr/>
          </p:nvSpPr>
          <p:spPr>
            <a:xfrm>
              <a:off x="3845999" y="3071334"/>
              <a:ext cx="89711" cy="57841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877;p50">
              <a:extLst>
                <a:ext uri="{FF2B5EF4-FFF2-40B4-BE49-F238E27FC236}">
                  <a16:creationId xmlns:a16="http://schemas.microsoft.com/office/drawing/2014/main" id="{4EB4848A-B33D-000B-C680-63ABEF6C7C17}"/>
                </a:ext>
              </a:extLst>
            </p:cNvPr>
            <p:cNvSpPr/>
            <p:nvPr/>
          </p:nvSpPr>
          <p:spPr>
            <a:xfrm>
              <a:off x="3809372" y="2919523"/>
              <a:ext cx="106405" cy="94483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878;p50">
              <a:extLst>
                <a:ext uri="{FF2B5EF4-FFF2-40B4-BE49-F238E27FC236}">
                  <a16:creationId xmlns:a16="http://schemas.microsoft.com/office/drawing/2014/main" id="{1707723C-3200-B0A1-6EE6-3E9E165E0531}"/>
                </a:ext>
              </a:extLst>
            </p:cNvPr>
            <p:cNvSpPr/>
            <p:nvPr/>
          </p:nvSpPr>
          <p:spPr>
            <a:xfrm>
              <a:off x="3795917" y="2888589"/>
              <a:ext cx="27173" cy="50699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879;p50">
              <a:extLst>
                <a:ext uri="{FF2B5EF4-FFF2-40B4-BE49-F238E27FC236}">
                  <a16:creationId xmlns:a16="http://schemas.microsoft.com/office/drawing/2014/main" id="{160CD6EE-A8A8-B8B9-15EC-E8F7E9A5F62A}"/>
                </a:ext>
              </a:extLst>
            </p:cNvPr>
            <p:cNvSpPr/>
            <p:nvPr/>
          </p:nvSpPr>
          <p:spPr>
            <a:xfrm>
              <a:off x="3689035" y="2890250"/>
              <a:ext cx="138044" cy="127554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0" name="Google Shape;880;p50">
              <a:extLst>
                <a:ext uri="{FF2B5EF4-FFF2-40B4-BE49-F238E27FC236}">
                  <a16:creationId xmlns:a16="http://schemas.microsoft.com/office/drawing/2014/main" id="{083471E3-C8F8-55BF-E1C2-A430C3D228E6}"/>
                </a:ext>
              </a:extLst>
            </p:cNvPr>
            <p:cNvSpPr/>
            <p:nvPr/>
          </p:nvSpPr>
          <p:spPr>
            <a:xfrm>
              <a:off x="3661636" y="2898825"/>
              <a:ext cx="79733" cy="60206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881;p50">
              <a:extLst>
                <a:ext uri="{FF2B5EF4-FFF2-40B4-BE49-F238E27FC236}">
                  <a16:creationId xmlns:a16="http://schemas.microsoft.com/office/drawing/2014/main" id="{A6DC2280-BCF2-070E-98E0-01B49B3C839D}"/>
                </a:ext>
              </a:extLst>
            </p:cNvPr>
            <p:cNvSpPr/>
            <p:nvPr/>
          </p:nvSpPr>
          <p:spPr>
            <a:xfrm>
              <a:off x="3632974" y="2958780"/>
              <a:ext cx="56573" cy="43318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882;p50">
              <a:extLst>
                <a:ext uri="{FF2B5EF4-FFF2-40B4-BE49-F238E27FC236}">
                  <a16:creationId xmlns:a16="http://schemas.microsoft.com/office/drawing/2014/main" id="{B143CC6A-38E3-0437-D486-DA83D260A268}"/>
                </a:ext>
              </a:extLst>
            </p:cNvPr>
            <p:cNvSpPr/>
            <p:nvPr/>
          </p:nvSpPr>
          <p:spPr>
            <a:xfrm>
              <a:off x="3632736" y="2960691"/>
              <a:ext cx="81233" cy="8543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883;p50">
              <a:extLst>
                <a:ext uri="{FF2B5EF4-FFF2-40B4-BE49-F238E27FC236}">
                  <a16:creationId xmlns:a16="http://schemas.microsoft.com/office/drawing/2014/main" id="{91568007-D6E3-F8A1-74FC-F884132A185A}"/>
                </a:ext>
              </a:extLst>
            </p:cNvPr>
            <p:cNvSpPr/>
            <p:nvPr/>
          </p:nvSpPr>
          <p:spPr>
            <a:xfrm>
              <a:off x="3665125" y="2976874"/>
              <a:ext cx="112121" cy="99236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884;p50">
              <a:extLst>
                <a:ext uri="{FF2B5EF4-FFF2-40B4-BE49-F238E27FC236}">
                  <a16:creationId xmlns:a16="http://schemas.microsoft.com/office/drawing/2014/main" id="{FC05A910-BAA9-2928-F848-1AA5278CE711}"/>
                </a:ext>
              </a:extLst>
            </p:cNvPr>
            <p:cNvSpPr/>
            <p:nvPr/>
          </p:nvSpPr>
          <p:spPr>
            <a:xfrm>
              <a:off x="3712457" y="3043733"/>
              <a:ext cx="51833" cy="35948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885;p50">
              <a:extLst>
                <a:ext uri="{FF2B5EF4-FFF2-40B4-BE49-F238E27FC236}">
                  <a16:creationId xmlns:a16="http://schemas.microsoft.com/office/drawing/2014/main" id="{902E05B6-A21C-FAA8-DBDF-DA600B6CFA5A}"/>
                </a:ext>
              </a:extLst>
            </p:cNvPr>
            <p:cNvSpPr/>
            <p:nvPr/>
          </p:nvSpPr>
          <p:spPr>
            <a:xfrm>
              <a:off x="3628997" y="3033259"/>
              <a:ext cx="44355" cy="30956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886;p50">
              <a:extLst>
                <a:ext uri="{FF2B5EF4-FFF2-40B4-BE49-F238E27FC236}">
                  <a16:creationId xmlns:a16="http://schemas.microsoft.com/office/drawing/2014/main" id="{74EF3F13-DCE0-4A6B-E030-89548E6B8CE7}"/>
                </a:ext>
              </a:extLst>
            </p:cNvPr>
            <p:cNvSpPr/>
            <p:nvPr/>
          </p:nvSpPr>
          <p:spPr>
            <a:xfrm>
              <a:off x="3633975" y="3059916"/>
              <a:ext cx="21195" cy="12146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7" name="Google Shape;887;p50">
              <a:extLst>
                <a:ext uri="{FF2B5EF4-FFF2-40B4-BE49-F238E27FC236}">
                  <a16:creationId xmlns:a16="http://schemas.microsoft.com/office/drawing/2014/main" id="{75050281-E1A8-B5CC-CAA8-DBEE28C63A96}"/>
                </a:ext>
              </a:extLst>
            </p:cNvPr>
            <p:cNvGrpSpPr/>
            <p:nvPr/>
          </p:nvGrpSpPr>
          <p:grpSpPr>
            <a:xfrm>
              <a:off x="3632736" y="3051591"/>
              <a:ext cx="63288" cy="45217"/>
              <a:chOff x="3450375" y="3038225"/>
              <a:chExt cx="132875" cy="99400"/>
            </a:xfrm>
          </p:grpSpPr>
          <p:sp>
            <p:nvSpPr>
              <p:cNvPr id="1153" name="Google Shape;888;p50">
                <a:extLst>
                  <a:ext uri="{FF2B5EF4-FFF2-40B4-BE49-F238E27FC236}">
                    <a16:creationId xmlns:a16="http://schemas.microsoft.com/office/drawing/2014/main" id="{5B9AE8E8-DFFD-8E9F-98D9-FE448E73B994}"/>
                  </a:ext>
                </a:extLst>
              </p:cNvPr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889;p50">
                <a:extLst>
                  <a:ext uri="{FF2B5EF4-FFF2-40B4-BE49-F238E27FC236}">
                    <a16:creationId xmlns:a16="http://schemas.microsoft.com/office/drawing/2014/main" id="{81AF46A9-8672-75DB-4702-C35CD5934DCD}"/>
                  </a:ext>
                </a:extLst>
              </p:cNvPr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8" name="Google Shape;890;p50">
              <a:extLst>
                <a:ext uri="{FF2B5EF4-FFF2-40B4-BE49-F238E27FC236}">
                  <a16:creationId xmlns:a16="http://schemas.microsoft.com/office/drawing/2014/main" id="{B92D3C63-A2AC-4605-D945-8D60869DB8F2}"/>
                </a:ext>
              </a:extLst>
            </p:cNvPr>
            <p:cNvSpPr/>
            <p:nvPr/>
          </p:nvSpPr>
          <p:spPr>
            <a:xfrm>
              <a:off x="3657897" y="3077759"/>
              <a:ext cx="19195" cy="21903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891;p50">
              <a:extLst>
                <a:ext uri="{FF2B5EF4-FFF2-40B4-BE49-F238E27FC236}">
                  <a16:creationId xmlns:a16="http://schemas.microsoft.com/office/drawing/2014/main" id="{344F3E42-6238-2126-F9AD-D864F679085F}"/>
                </a:ext>
              </a:extLst>
            </p:cNvPr>
            <p:cNvSpPr/>
            <p:nvPr/>
          </p:nvSpPr>
          <p:spPr>
            <a:xfrm>
              <a:off x="3670352" y="3087756"/>
              <a:ext cx="27911" cy="28568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892;p50">
              <a:extLst>
                <a:ext uri="{FF2B5EF4-FFF2-40B4-BE49-F238E27FC236}">
                  <a16:creationId xmlns:a16="http://schemas.microsoft.com/office/drawing/2014/main" id="{A29FA60F-97F0-87CC-E125-B356A8EEB5D4}"/>
                </a:ext>
              </a:extLst>
            </p:cNvPr>
            <p:cNvSpPr/>
            <p:nvPr/>
          </p:nvSpPr>
          <p:spPr>
            <a:xfrm>
              <a:off x="3689785" y="3073722"/>
              <a:ext cx="42617" cy="42840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893;p50">
              <a:extLst>
                <a:ext uri="{FF2B5EF4-FFF2-40B4-BE49-F238E27FC236}">
                  <a16:creationId xmlns:a16="http://schemas.microsoft.com/office/drawing/2014/main" id="{FAF14B1F-622C-2A01-8CE3-6534E22C28E4}"/>
                </a:ext>
              </a:extLst>
            </p:cNvPr>
            <p:cNvSpPr/>
            <p:nvPr/>
          </p:nvSpPr>
          <p:spPr>
            <a:xfrm>
              <a:off x="3726412" y="3070151"/>
              <a:ext cx="29161" cy="43557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894;p50">
              <a:extLst>
                <a:ext uri="{FF2B5EF4-FFF2-40B4-BE49-F238E27FC236}">
                  <a16:creationId xmlns:a16="http://schemas.microsoft.com/office/drawing/2014/main" id="{0840CE03-0983-6683-3F35-EC0CB63BD080}"/>
                </a:ext>
              </a:extLst>
            </p:cNvPr>
            <p:cNvSpPr/>
            <p:nvPr/>
          </p:nvSpPr>
          <p:spPr>
            <a:xfrm>
              <a:off x="3746846" y="3070151"/>
              <a:ext cx="13956" cy="35459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895;p50">
              <a:extLst>
                <a:ext uri="{FF2B5EF4-FFF2-40B4-BE49-F238E27FC236}">
                  <a16:creationId xmlns:a16="http://schemas.microsoft.com/office/drawing/2014/main" id="{E497C75A-9D89-7643-99EF-3ADFF911866B}"/>
                </a:ext>
              </a:extLst>
            </p:cNvPr>
            <p:cNvSpPr/>
            <p:nvPr/>
          </p:nvSpPr>
          <p:spPr>
            <a:xfrm>
              <a:off x="3754312" y="3061110"/>
              <a:ext cx="21445" cy="42840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896;p50">
              <a:extLst>
                <a:ext uri="{FF2B5EF4-FFF2-40B4-BE49-F238E27FC236}">
                  <a16:creationId xmlns:a16="http://schemas.microsoft.com/office/drawing/2014/main" id="{FBD426A5-050A-E5F2-6372-16D6D1CEDF07}"/>
                </a:ext>
              </a:extLst>
            </p:cNvPr>
            <p:cNvSpPr/>
            <p:nvPr/>
          </p:nvSpPr>
          <p:spPr>
            <a:xfrm>
              <a:off x="3838283" y="2987337"/>
              <a:ext cx="71755" cy="108994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897;p50">
              <a:extLst>
                <a:ext uri="{FF2B5EF4-FFF2-40B4-BE49-F238E27FC236}">
                  <a16:creationId xmlns:a16="http://schemas.microsoft.com/office/drawing/2014/main" id="{5300FD14-06B9-25ED-ADDD-B2337E1FFAE7}"/>
                </a:ext>
              </a:extLst>
            </p:cNvPr>
            <p:cNvSpPr/>
            <p:nvPr/>
          </p:nvSpPr>
          <p:spPr>
            <a:xfrm>
              <a:off x="3829555" y="3057778"/>
              <a:ext cx="2251" cy="1194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898;p50">
              <a:extLst>
                <a:ext uri="{FF2B5EF4-FFF2-40B4-BE49-F238E27FC236}">
                  <a16:creationId xmlns:a16="http://schemas.microsoft.com/office/drawing/2014/main" id="{5BC92C44-4D5A-763D-7406-ECAE4F33E696}"/>
                </a:ext>
              </a:extLst>
            </p:cNvPr>
            <p:cNvSpPr/>
            <p:nvPr/>
          </p:nvSpPr>
          <p:spPr>
            <a:xfrm>
              <a:off x="3749584" y="2988770"/>
              <a:ext cx="104905" cy="77822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1123" name="Google Shape;899;p50">
              <a:extLst>
                <a:ext uri="{FF2B5EF4-FFF2-40B4-BE49-F238E27FC236}">
                  <a16:creationId xmlns:a16="http://schemas.microsoft.com/office/drawing/2014/main" id="{E1CF918A-8D41-7C34-FD82-9A98E7CAB96A}"/>
                </a:ext>
              </a:extLst>
            </p:cNvPr>
            <p:cNvSpPr/>
            <p:nvPr/>
          </p:nvSpPr>
          <p:spPr>
            <a:xfrm>
              <a:off x="3767267" y="3053013"/>
              <a:ext cx="78744" cy="64493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900;p50">
              <a:extLst>
                <a:ext uri="{FF2B5EF4-FFF2-40B4-BE49-F238E27FC236}">
                  <a16:creationId xmlns:a16="http://schemas.microsoft.com/office/drawing/2014/main" id="{C9993777-4ADD-F7B9-C32F-E59606A884B9}"/>
                </a:ext>
              </a:extLst>
            </p:cNvPr>
            <p:cNvSpPr/>
            <p:nvPr/>
          </p:nvSpPr>
          <p:spPr>
            <a:xfrm>
              <a:off x="3805645" y="3058722"/>
              <a:ext cx="52322" cy="74968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901;p50">
              <a:extLst>
                <a:ext uri="{FF2B5EF4-FFF2-40B4-BE49-F238E27FC236}">
                  <a16:creationId xmlns:a16="http://schemas.microsoft.com/office/drawing/2014/main" id="{6B69A24B-28AF-6057-B576-DAF0D1D5CBB0}"/>
                </a:ext>
              </a:extLst>
            </p:cNvPr>
            <p:cNvSpPr/>
            <p:nvPr/>
          </p:nvSpPr>
          <p:spPr>
            <a:xfrm>
              <a:off x="3805883" y="3130585"/>
              <a:ext cx="39378" cy="40702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902;p50">
              <a:extLst>
                <a:ext uri="{FF2B5EF4-FFF2-40B4-BE49-F238E27FC236}">
                  <a16:creationId xmlns:a16="http://schemas.microsoft.com/office/drawing/2014/main" id="{BF175EB6-4C4F-4699-3506-7777E9F54EA3}"/>
                </a:ext>
              </a:extLst>
            </p:cNvPr>
            <p:cNvSpPr/>
            <p:nvPr/>
          </p:nvSpPr>
          <p:spPr>
            <a:xfrm>
              <a:off x="3809622" y="3131301"/>
              <a:ext cx="13967" cy="8575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903;p50">
              <a:extLst>
                <a:ext uri="{FF2B5EF4-FFF2-40B4-BE49-F238E27FC236}">
                  <a16:creationId xmlns:a16="http://schemas.microsoft.com/office/drawing/2014/main" id="{9ACDEAC8-098B-2A9E-B360-DBF6D19E24C2}"/>
                </a:ext>
              </a:extLst>
            </p:cNvPr>
            <p:cNvSpPr/>
            <p:nvPr/>
          </p:nvSpPr>
          <p:spPr>
            <a:xfrm>
              <a:off x="3822327" y="3120122"/>
              <a:ext cx="52834" cy="59023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904;p50">
              <a:extLst>
                <a:ext uri="{FF2B5EF4-FFF2-40B4-BE49-F238E27FC236}">
                  <a16:creationId xmlns:a16="http://schemas.microsoft.com/office/drawing/2014/main" id="{8F2D3FBC-C985-20CB-9C4C-DF90B0D04472}"/>
                </a:ext>
              </a:extLst>
            </p:cNvPr>
            <p:cNvSpPr/>
            <p:nvPr/>
          </p:nvSpPr>
          <p:spPr>
            <a:xfrm>
              <a:off x="3828067" y="3174369"/>
              <a:ext cx="7478" cy="9769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905;p50">
              <a:extLst>
                <a:ext uri="{FF2B5EF4-FFF2-40B4-BE49-F238E27FC236}">
                  <a16:creationId xmlns:a16="http://schemas.microsoft.com/office/drawing/2014/main" id="{54C03B9B-A8FD-A43C-5DF6-8CF1331F8074}"/>
                </a:ext>
              </a:extLst>
            </p:cNvPr>
            <p:cNvSpPr/>
            <p:nvPr/>
          </p:nvSpPr>
          <p:spPr>
            <a:xfrm>
              <a:off x="3947654" y="3151533"/>
              <a:ext cx="76994" cy="74956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906;p50">
              <a:extLst>
                <a:ext uri="{FF2B5EF4-FFF2-40B4-BE49-F238E27FC236}">
                  <a16:creationId xmlns:a16="http://schemas.microsoft.com/office/drawing/2014/main" id="{191E3729-05D7-0C38-8EE2-0EC0C3A25E3D}"/>
                </a:ext>
              </a:extLst>
            </p:cNvPr>
            <p:cNvSpPr/>
            <p:nvPr/>
          </p:nvSpPr>
          <p:spPr>
            <a:xfrm>
              <a:off x="3945415" y="3152954"/>
              <a:ext cx="13956" cy="10963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907;p50">
              <a:extLst>
                <a:ext uri="{FF2B5EF4-FFF2-40B4-BE49-F238E27FC236}">
                  <a16:creationId xmlns:a16="http://schemas.microsoft.com/office/drawing/2014/main" id="{986AB06A-B1C8-45F5-08B8-BAB24022B071}"/>
                </a:ext>
              </a:extLst>
            </p:cNvPr>
            <p:cNvSpPr/>
            <p:nvPr/>
          </p:nvSpPr>
          <p:spPr>
            <a:xfrm>
              <a:off x="3945415" y="3159380"/>
              <a:ext cx="13706" cy="15956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908;p50">
              <a:extLst>
                <a:ext uri="{FF2B5EF4-FFF2-40B4-BE49-F238E27FC236}">
                  <a16:creationId xmlns:a16="http://schemas.microsoft.com/office/drawing/2014/main" id="{D5CAEAE6-E60E-6014-461B-6DBE728BD2D9}"/>
                </a:ext>
              </a:extLst>
            </p:cNvPr>
            <p:cNvSpPr/>
            <p:nvPr/>
          </p:nvSpPr>
          <p:spPr>
            <a:xfrm>
              <a:off x="3829055" y="3110126"/>
              <a:ext cx="131316" cy="124222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1133" name="Google Shape;909;p50">
              <a:extLst>
                <a:ext uri="{FF2B5EF4-FFF2-40B4-BE49-F238E27FC236}">
                  <a16:creationId xmlns:a16="http://schemas.microsoft.com/office/drawing/2014/main" id="{D704AE33-C790-2475-ECB8-51E1C4F329F2}"/>
                </a:ext>
              </a:extLst>
            </p:cNvPr>
            <p:cNvSpPr/>
            <p:nvPr/>
          </p:nvSpPr>
          <p:spPr>
            <a:xfrm>
              <a:off x="3970326" y="3207451"/>
              <a:ext cx="21934" cy="52837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910;p50">
              <a:extLst>
                <a:ext uri="{FF2B5EF4-FFF2-40B4-BE49-F238E27FC236}">
                  <a16:creationId xmlns:a16="http://schemas.microsoft.com/office/drawing/2014/main" id="{1F793629-CDF9-CECE-DBBE-C9D8FFA1EB06}"/>
                </a:ext>
              </a:extLst>
            </p:cNvPr>
            <p:cNvSpPr/>
            <p:nvPr/>
          </p:nvSpPr>
          <p:spPr>
            <a:xfrm>
              <a:off x="3895082" y="3199593"/>
              <a:ext cx="81233" cy="66165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911;p50">
              <a:extLst>
                <a:ext uri="{FF2B5EF4-FFF2-40B4-BE49-F238E27FC236}">
                  <a16:creationId xmlns:a16="http://schemas.microsoft.com/office/drawing/2014/main" id="{8476EBE5-3D01-F003-FB01-CA28F804D894}"/>
                </a:ext>
              </a:extLst>
            </p:cNvPr>
            <p:cNvSpPr/>
            <p:nvPr/>
          </p:nvSpPr>
          <p:spPr>
            <a:xfrm>
              <a:off x="3824328" y="3184365"/>
              <a:ext cx="86210" cy="81393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912;p50">
              <a:extLst>
                <a:ext uri="{FF2B5EF4-FFF2-40B4-BE49-F238E27FC236}">
                  <a16:creationId xmlns:a16="http://schemas.microsoft.com/office/drawing/2014/main" id="{F18651AB-7B9E-4F81-E708-1F2A03450FBD}"/>
                </a:ext>
              </a:extLst>
            </p:cNvPr>
            <p:cNvSpPr/>
            <p:nvPr/>
          </p:nvSpPr>
          <p:spPr>
            <a:xfrm>
              <a:off x="3916754" y="3249086"/>
              <a:ext cx="53834" cy="46889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913;p50">
              <a:extLst>
                <a:ext uri="{FF2B5EF4-FFF2-40B4-BE49-F238E27FC236}">
                  <a16:creationId xmlns:a16="http://schemas.microsoft.com/office/drawing/2014/main" id="{CFB418F7-DEB1-44A6-A13D-53E3AC32E1D6}"/>
                </a:ext>
              </a:extLst>
            </p:cNvPr>
            <p:cNvSpPr/>
            <p:nvPr/>
          </p:nvSpPr>
          <p:spPr>
            <a:xfrm>
              <a:off x="3879638" y="3263609"/>
              <a:ext cx="64539" cy="61639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914;p50">
              <a:extLst>
                <a:ext uri="{FF2B5EF4-FFF2-40B4-BE49-F238E27FC236}">
                  <a16:creationId xmlns:a16="http://schemas.microsoft.com/office/drawing/2014/main" id="{A9AF5039-45B9-83BC-3B67-0F7615F4A478}"/>
                </a:ext>
              </a:extLst>
            </p:cNvPr>
            <p:cNvSpPr/>
            <p:nvPr/>
          </p:nvSpPr>
          <p:spPr>
            <a:xfrm>
              <a:off x="3824578" y="3257889"/>
              <a:ext cx="92188" cy="82826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139" name="Google Shape;915;p50">
              <a:extLst>
                <a:ext uri="{FF2B5EF4-FFF2-40B4-BE49-F238E27FC236}">
                  <a16:creationId xmlns:a16="http://schemas.microsoft.com/office/drawing/2014/main" id="{F5DF77C0-8074-2616-9B8E-50D6F1FBEEBB}"/>
                </a:ext>
              </a:extLst>
            </p:cNvPr>
            <p:cNvSpPr/>
            <p:nvPr/>
          </p:nvSpPr>
          <p:spPr>
            <a:xfrm>
              <a:off x="3953131" y="3215060"/>
              <a:ext cx="71767" cy="110427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916;p50">
              <a:extLst>
                <a:ext uri="{FF2B5EF4-FFF2-40B4-BE49-F238E27FC236}">
                  <a16:creationId xmlns:a16="http://schemas.microsoft.com/office/drawing/2014/main" id="{658FC6D8-7BB0-1EC0-B70F-FCE873E21DEF}"/>
                </a:ext>
              </a:extLst>
            </p:cNvPr>
            <p:cNvSpPr/>
            <p:nvPr/>
          </p:nvSpPr>
          <p:spPr>
            <a:xfrm>
              <a:off x="3951893" y="3317378"/>
              <a:ext cx="9978" cy="10724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917;p50">
              <a:extLst>
                <a:ext uri="{FF2B5EF4-FFF2-40B4-BE49-F238E27FC236}">
                  <a16:creationId xmlns:a16="http://schemas.microsoft.com/office/drawing/2014/main" id="{A5C82641-DCEF-7E44-BAE3-0BB06A62C776}"/>
                </a:ext>
              </a:extLst>
            </p:cNvPr>
            <p:cNvSpPr/>
            <p:nvPr/>
          </p:nvSpPr>
          <p:spPr>
            <a:xfrm>
              <a:off x="3925232" y="3338554"/>
              <a:ext cx="15956" cy="1429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918;p50">
              <a:extLst>
                <a:ext uri="{FF2B5EF4-FFF2-40B4-BE49-F238E27FC236}">
                  <a16:creationId xmlns:a16="http://schemas.microsoft.com/office/drawing/2014/main" id="{AC0786A1-AE94-A569-6C12-3063D738CD4E}"/>
                </a:ext>
              </a:extLst>
            </p:cNvPr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919;p50">
              <a:extLst>
                <a:ext uri="{FF2B5EF4-FFF2-40B4-BE49-F238E27FC236}">
                  <a16:creationId xmlns:a16="http://schemas.microsoft.com/office/drawing/2014/main" id="{CF3B447C-B78C-6FB2-C482-2014AF3EEF85}"/>
                </a:ext>
              </a:extLst>
            </p:cNvPr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920;p50">
              <a:extLst>
                <a:ext uri="{FF2B5EF4-FFF2-40B4-BE49-F238E27FC236}">
                  <a16:creationId xmlns:a16="http://schemas.microsoft.com/office/drawing/2014/main" id="{E62921DB-77CE-DBD6-737C-47D0222AD14D}"/>
                </a:ext>
              </a:extLst>
            </p:cNvPr>
            <p:cNvSpPr/>
            <p:nvPr/>
          </p:nvSpPr>
          <p:spPr>
            <a:xfrm>
              <a:off x="4014919" y="2846238"/>
              <a:ext cx="33651" cy="9053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921;p50">
              <a:extLst>
                <a:ext uri="{FF2B5EF4-FFF2-40B4-BE49-F238E27FC236}">
                  <a16:creationId xmlns:a16="http://schemas.microsoft.com/office/drawing/2014/main" id="{6C17A129-7F22-3AFD-0774-753E07AC82F0}"/>
                </a:ext>
              </a:extLst>
            </p:cNvPr>
            <p:cNvSpPr/>
            <p:nvPr/>
          </p:nvSpPr>
          <p:spPr>
            <a:xfrm>
              <a:off x="4036853" y="2853608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922;p50">
              <a:extLst>
                <a:ext uri="{FF2B5EF4-FFF2-40B4-BE49-F238E27FC236}">
                  <a16:creationId xmlns:a16="http://schemas.microsoft.com/office/drawing/2014/main" id="{8AFDC4DA-5F79-FD31-D9BF-3229CE7D95D2}"/>
                </a:ext>
              </a:extLst>
            </p:cNvPr>
            <p:cNvSpPr/>
            <p:nvPr/>
          </p:nvSpPr>
          <p:spPr>
            <a:xfrm>
              <a:off x="4346543" y="2948318"/>
              <a:ext cx="21183" cy="11907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923;p50">
              <a:extLst>
                <a:ext uri="{FF2B5EF4-FFF2-40B4-BE49-F238E27FC236}">
                  <a16:creationId xmlns:a16="http://schemas.microsoft.com/office/drawing/2014/main" id="{430DB2FF-40A4-865C-1F11-C957E7346E5C}"/>
                </a:ext>
              </a:extLst>
            </p:cNvPr>
            <p:cNvSpPr/>
            <p:nvPr/>
          </p:nvSpPr>
          <p:spPr>
            <a:xfrm>
              <a:off x="3878888" y="2847660"/>
              <a:ext cx="16706" cy="13579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924;p50">
              <a:extLst>
                <a:ext uri="{FF2B5EF4-FFF2-40B4-BE49-F238E27FC236}">
                  <a16:creationId xmlns:a16="http://schemas.microsoft.com/office/drawing/2014/main" id="{0CA80512-3A6F-8DF2-DD43-A9B3DE38672B}"/>
                </a:ext>
              </a:extLst>
            </p:cNvPr>
            <p:cNvSpPr/>
            <p:nvPr/>
          </p:nvSpPr>
          <p:spPr>
            <a:xfrm>
              <a:off x="3865182" y="2817204"/>
              <a:ext cx="27923" cy="34993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789;p50">
              <a:extLst>
                <a:ext uri="{FF2B5EF4-FFF2-40B4-BE49-F238E27FC236}">
                  <a16:creationId xmlns:a16="http://schemas.microsoft.com/office/drawing/2014/main" id="{8071AC2F-8057-875B-F43D-2501A7C25381}"/>
                </a:ext>
              </a:extLst>
            </p:cNvPr>
            <p:cNvSpPr/>
            <p:nvPr/>
          </p:nvSpPr>
          <p:spPr>
            <a:xfrm>
              <a:off x="3771952" y="2559880"/>
              <a:ext cx="138282" cy="15349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rgbClr val="FF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803;p50">
              <a:extLst>
                <a:ext uri="{FF2B5EF4-FFF2-40B4-BE49-F238E27FC236}">
                  <a16:creationId xmlns:a16="http://schemas.microsoft.com/office/drawing/2014/main" id="{3F0BC5EE-370C-2F93-C43D-BFFB51EBFED9}"/>
                </a:ext>
              </a:extLst>
            </p:cNvPr>
            <p:cNvSpPr/>
            <p:nvPr/>
          </p:nvSpPr>
          <p:spPr>
            <a:xfrm>
              <a:off x="3818786" y="2775707"/>
              <a:ext cx="50345" cy="33911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rgbClr val="FF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808;p50">
              <a:extLst>
                <a:ext uri="{FF2B5EF4-FFF2-40B4-BE49-F238E27FC236}">
                  <a16:creationId xmlns:a16="http://schemas.microsoft.com/office/drawing/2014/main" id="{756EAC5F-DB44-021C-BAD5-B6B3D6C4BD71}"/>
                </a:ext>
              </a:extLst>
            </p:cNvPr>
            <p:cNvSpPr/>
            <p:nvPr/>
          </p:nvSpPr>
          <p:spPr>
            <a:xfrm>
              <a:off x="3681016" y="2736689"/>
              <a:ext cx="27661" cy="34982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rgbClr val="FF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846;p50">
              <a:extLst>
                <a:ext uri="{FF2B5EF4-FFF2-40B4-BE49-F238E27FC236}">
                  <a16:creationId xmlns:a16="http://schemas.microsoft.com/office/drawing/2014/main" id="{196D4D85-DAA3-51A7-B963-FA3413A8B2AF}"/>
                </a:ext>
              </a:extLst>
            </p:cNvPr>
            <p:cNvSpPr/>
            <p:nvPr/>
          </p:nvSpPr>
          <p:spPr>
            <a:xfrm>
              <a:off x="3688232" y="2835914"/>
              <a:ext cx="76506" cy="61161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FF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4" name="TextBox 1233">
            <a:extLst>
              <a:ext uri="{FF2B5EF4-FFF2-40B4-BE49-F238E27FC236}">
                <a16:creationId xmlns:a16="http://schemas.microsoft.com/office/drawing/2014/main" id="{A0BB196A-69DF-E852-E3C9-D6342E50EFA2}"/>
              </a:ext>
            </a:extLst>
          </p:cNvPr>
          <p:cNvSpPr txBox="1"/>
          <p:nvPr/>
        </p:nvSpPr>
        <p:spPr>
          <a:xfrm>
            <a:off x="8307710" y="4670304"/>
            <a:ext cx="71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1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0"/>
          <p:cNvSpPr txBox="1">
            <a:spLocks noGrp="1"/>
          </p:cNvSpPr>
          <p:nvPr>
            <p:ph type="title"/>
          </p:nvPr>
        </p:nvSpPr>
        <p:spPr>
          <a:xfrm>
            <a:off x="149330" y="445582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Söhne"/>
              </a:rPr>
              <a:t>Methodology - Feature Selection</a:t>
            </a:r>
            <a:endParaRPr dirty="0"/>
          </a:p>
        </p:txBody>
      </p:sp>
      <p:sp>
        <p:nvSpPr>
          <p:cNvPr id="2" name="Google Shape;280;p34">
            <a:extLst>
              <a:ext uri="{FF2B5EF4-FFF2-40B4-BE49-F238E27FC236}">
                <a16:creationId xmlns:a16="http://schemas.microsoft.com/office/drawing/2014/main" id="{0BE19ADF-4ABB-E7B6-000D-2DE81A66A693}"/>
              </a:ext>
            </a:extLst>
          </p:cNvPr>
          <p:cNvSpPr txBox="1">
            <a:spLocks/>
          </p:cNvSpPr>
          <p:nvPr/>
        </p:nvSpPr>
        <p:spPr>
          <a:xfrm>
            <a:off x="136838" y="955343"/>
            <a:ext cx="8179185" cy="4179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  <a:latin typeface="NimbusRomNo9L-Regu"/>
              </a:rPr>
              <a:t>Feature Selection: </a:t>
            </a:r>
            <a:r>
              <a:rPr lang="en-US" sz="1800" dirty="0">
                <a:latin typeface="NimbusRomNo9L-Regu"/>
              </a:rPr>
              <a:t>Correlation analysis was performed to assess the relationship between features and the Label.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  <a:latin typeface="NimbusRomNo9L-Regu"/>
              </a:rPr>
              <a:t>Selection Criteria: </a:t>
            </a:r>
            <a:r>
              <a:rPr lang="en-US" sz="1800" dirty="0">
                <a:latin typeface="NimbusRomNo9L-Regu"/>
              </a:rPr>
              <a:t>Features with a correlation score of 0.3 (0.5 in ADCTL) or higher were chosen for further analysis.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  <a:latin typeface="NimbusRomNo9L-Regu"/>
              </a:rPr>
              <a:t>Recursive Feature Selection: </a:t>
            </a:r>
            <a:r>
              <a:rPr lang="en-US" sz="1800" dirty="0">
                <a:latin typeface="NimbusRomNo9L-Regu"/>
              </a:rPr>
              <a:t>The selected features underwent Recursive Feature Selection to identify the most important ones for classification.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  <a:latin typeface="NimbusRomNo9L-Regu"/>
              </a:rPr>
              <a:t>Importance for Each Model: </a:t>
            </a:r>
            <a:r>
              <a:rPr lang="en-US" sz="1800" dirty="0">
                <a:latin typeface="NimbusRomNo9L-Regu"/>
              </a:rPr>
              <a:t>The features were selected separately for each ML model, considering the unique requirements and characteristics of each algorithm.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  <a:latin typeface="NimbusRomNo9L-Regu"/>
              </a:rPr>
              <a:t>Rationale: </a:t>
            </a:r>
            <a:r>
              <a:rPr lang="en-US" sz="1800" dirty="0">
                <a:latin typeface="NimbusRomNo9L-Regu"/>
              </a:rPr>
              <a:t>This two-step feature selection process aims to retain the most relevant features for accurate classification.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endParaRPr lang="en-US" sz="1800" b="0" i="0" u="none" strike="noStrike" baseline="0" dirty="0">
              <a:latin typeface="NimbusRomNo9L-Regu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463AD-3094-3685-CABE-05C4DC6E4747}"/>
              </a:ext>
            </a:extLst>
          </p:cNvPr>
          <p:cNvSpPr txBox="1"/>
          <p:nvPr/>
        </p:nvSpPr>
        <p:spPr>
          <a:xfrm>
            <a:off x="8307710" y="4670304"/>
            <a:ext cx="71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2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47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0"/>
          <p:cNvSpPr txBox="1">
            <a:spLocks noGrp="1"/>
          </p:cNvSpPr>
          <p:nvPr>
            <p:ph type="title"/>
          </p:nvPr>
        </p:nvSpPr>
        <p:spPr>
          <a:xfrm>
            <a:off x="149330" y="246081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Söhne"/>
              </a:rPr>
              <a:t>Methodology - Model Training</a:t>
            </a:r>
            <a:endParaRPr dirty="0"/>
          </a:p>
        </p:txBody>
      </p:sp>
      <p:sp>
        <p:nvSpPr>
          <p:cNvPr id="2" name="Google Shape;280;p34">
            <a:extLst>
              <a:ext uri="{FF2B5EF4-FFF2-40B4-BE49-F238E27FC236}">
                <a16:creationId xmlns:a16="http://schemas.microsoft.com/office/drawing/2014/main" id="{0BE19ADF-4ABB-E7B6-000D-2DE81A66A693}"/>
              </a:ext>
            </a:extLst>
          </p:cNvPr>
          <p:cNvSpPr txBox="1">
            <a:spLocks/>
          </p:cNvSpPr>
          <p:nvPr/>
        </p:nvSpPr>
        <p:spPr>
          <a:xfrm>
            <a:off x="149330" y="725005"/>
            <a:ext cx="8624777" cy="4179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  <a:latin typeface="NimbusRomNo9L-Regu"/>
              </a:rPr>
              <a:t>Machine Learning Models: </a:t>
            </a:r>
            <a:r>
              <a:rPr lang="en-US" sz="1800" dirty="0">
                <a:latin typeface="NimbusRomNo9L-Regu"/>
              </a:rPr>
              <a:t>The following models were trained using the selected features:</a:t>
            </a:r>
          </a:p>
          <a:p>
            <a:pPr marL="457200" lvl="2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latin typeface="NimbusRomNo9L-Regu"/>
              </a:rPr>
              <a:t>Support Vector Machine, </a:t>
            </a:r>
            <a:r>
              <a:rPr lang="en-US" sz="1600" dirty="0">
                <a:solidFill>
                  <a:srgbClr val="FF0000"/>
                </a:solidFill>
                <a:latin typeface="NimbusRomNo9L-Regu"/>
              </a:rPr>
              <a:t>Random Forest</a:t>
            </a:r>
            <a:r>
              <a:rPr lang="en-US" sz="1600" dirty="0">
                <a:latin typeface="NimbusRomNo9L-Regu"/>
              </a:rPr>
              <a:t>, Logistic Regression, </a:t>
            </a:r>
            <a:r>
              <a:rPr lang="en-US" sz="1600" dirty="0">
                <a:solidFill>
                  <a:srgbClr val="FF0000"/>
                </a:solidFill>
                <a:latin typeface="NimbusRomNo9L-Regu"/>
              </a:rPr>
              <a:t>k-Nearest Neighbors</a:t>
            </a:r>
            <a:r>
              <a:rPr lang="en-US" sz="1600" dirty="0">
                <a:latin typeface="NimbusRomNo9L-Regu"/>
              </a:rPr>
              <a:t>, Gradient Boosting Machine, </a:t>
            </a:r>
            <a:r>
              <a:rPr lang="en-US" sz="1600" dirty="0" err="1">
                <a:solidFill>
                  <a:srgbClr val="FF0000"/>
                </a:solidFill>
                <a:latin typeface="NimbusRomNo9L-Regu"/>
              </a:rPr>
              <a:t>eXtreme</a:t>
            </a:r>
            <a:r>
              <a:rPr lang="en-US" sz="1600" dirty="0">
                <a:solidFill>
                  <a:srgbClr val="FF0000"/>
                </a:solidFill>
                <a:latin typeface="NimbusRomNo9L-Regu"/>
              </a:rPr>
              <a:t> Gradient Boosting</a:t>
            </a:r>
            <a:r>
              <a:rPr lang="en-US" sz="1600" dirty="0">
                <a:latin typeface="NimbusRomNo9L-Regu"/>
              </a:rPr>
              <a:t>, Naive Bayes, </a:t>
            </a:r>
            <a:r>
              <a:rPr lang="en-US" sz="1600" dirty="0">
                <a:solidFill>
                  <a:srgbClr val="FF0000"/>
                </a:solidFill>
                <a:latin typeface="NimbusRomNo9L-Regu"/>
              </a:rPr>
              <a:t>Decision Tree</a:t>
            </a:r>
            <a:r>
              <a:rPr lang="en-US" sz="1600" dirty="0">
                <a:latin typeface="NimbusRomNo9L-Regu"/>
              </a:rPr>
              <a:t>, Neural Network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  <a:latin typeface="NimbusRomNo9L-Regu"/>
              </a:rPr>
              <a:t>Pre-processing: </a:t>
            </a:r>
            <a:r>
              <a:rPr lang="en-US" sz="1800" dirty="0">
                <a:latin typeface="NimbusRomNo9L-Regu"/>
              </a:rPr>
              <a:t>Data pre-processing techniques, including centering and scaling, were applied to ensure optimal model performance.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  <a:latin typeface="NimbusRomNo9L-Regu"/>
              </a:rPr>
              <a:t>Validation Set: </a:t>
            </a:r>
            <a:r>
              <a:rPr lang="en-US" sz="1800" b="0" i="0" u="none" strike="noStrike" baseline="0" dirty="0">
                <a:latin typeface="NimbusRomNo9L-Regu"/>
              </a:rPr>
              <a:t>A validation set comprising 25% of the training data was created for model evaluation during training.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  <a:latin typeface="NimbusRomNo9L-Regu"/>
              </a:rPr>
              <a:t>5-Fold Cross Validation: </a:t>
            </a:r>
            <a:r>
              <a:rPr lang="en-US" sz="1800" b="0" i="0" u="none" strike="noStrike" baseline="0" dirty="0">
                <a:latin typeface="NimbusRomNo9L-Regu"/>
              </a:rPr>
              <a:t>The remaining 75% of the training data was used for 5-fold cross-validation to train the ML models.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  <a:latin typeface="NimbusRomNo9L-Regu"/>
              </a:rPr>
              <a:t>Best Model Selection: </a:t>
            </a:r>
            <a:r>
              <a:rPr lang="en-US" sz="1800" b="0" i="0" u="none" strike="noStrike" baseline="0" dirty="0">
                <a:latin typeface="NimbusRomNo9L-Regu"/>
              </a:rPr>
              <a:t>The model that performed best on the validation set was selected as the final model for evaluation and testing.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endParaRPr lang="en-US" sz="1800" b="0" i="0" u="none" strike="noStrike" baseline="0" dirty="0">
              <a:latin typeface="NimbusRomNo9L-Regu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463AD-3094-3685-CABE-05C4DC6E4747}"/>
              </a:ext>
            </a:extLst>
          </p:cNvPr>
          <p:cNvSpPr txBox="1"/>
          <p:nvPr/>
        </p:nvSpPr>
        <p:spPr>
          <a:xfrm>
            <a:off x="8307710" y="4670304"/>
            <a:ext cx="71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3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71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0"/>
          <p:cNvSpPr txBox="1">
            <a:spLocks noGrp="1"/>
          </p:cNvSpPr>
          <p:nvPr>
            <p:ph type="title"/>
          </p:nvPr>
        </p:nvSpPr>
        <p:spPr>
          <a:xfrm>
            <a:off x="149330" y="246081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Söhne"/>
              </a:rPr>
              <a:t>RESULTS - ADCTL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463AD-3094-3685-CABE-05C4DC6E4747}"/>
              </a:ext>
            </a:extLst>
          </p:cNvPr>
          <p:cNvSpPr txBox="1"/>
          <p:nvPr/>
        </p:nvSpPr>
        <p:spPr>
          <a:xfrm>
            <a:off x="8307710" y="4670304"/>
            <a:ext cx="71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4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39BB5B8-8FE9-F41C-2711-9A3793F33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109333"/>
              </p:ext>
            </p:extLst>
          </p:nvPr>
        </p:nvGraphicFramePr>
        <p:xfrm>
          <a:off x="3793750" y="725005"/>
          <a:ext cx="5200920" cy="3962400"/>
        </p:xfrm>
        <a:graphic>
          <a:graphicData uri="http://schemas.openxmlformats.org/drawingml/2006/table">
            <a:tbl>
              <a:tblPr firstRow="1" bandRow="1">
                <a:tableStyleId>{D35A0DA4-013D-41A7-9210-6B0052F0DA22}</a:tableStyleId>
              </a:tblPr>
              <a:tblGrid>
                <a:gridCol w="1733640">
                  <a:extLst>
                    <a:ext uri="{9D8B030D-6E8A-4147-A177-3AD203B41FA5}">
                      <a16:colId xmlns:a16="http://schemas.microsoft.com/office/drawing/2014/main" val="71184747"/>
                    </a:ext>
                  </a:extLst>
                </a:gridCol>
                <a:gridCol w="1733640">
                  <a:extLst>
                    <a:ext uri="{9D8B030D-6E8A-4147-A177-3AD203B41FA5}">
                      <a16:colId xmlns:a16="http://schemas.microsoft.com/office/drawing/2014/main" val="3450025626"/>
                    </a:ext>
                  </a:extLst>
                </a:gridCol>
                <a:gridCol w="1733640">
                  <a:extLst>
                    <a:ext uri="{9D8B030D-6E8A-4147-A177-3AD203B41FA5}">
                      <a16:colId xmlns:a16="http://schemas.microsoft.com/office/drawing/2014/main" val="939421588"/>
                    </a:ext>
                  </a:extLst>
                </a:gridCol>
              </a:tblGrid>
              <a:tr h="294809"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Model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AUC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MCC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43663199"/>
                  </a:ext>
                </a:extLst>
              </a:tr>
              <a:tr h="294809">
                <a:tc>
                  <a:txBody>
                    <a:bodyPr/>
                    <a:lstStyle/>
                    <a:p>
                      <a:pPr fontAlgn="base"/>
                      <a:r>
                        <a:rPr lang="en-US" sz="1400" b="0" i="0" u="none" strike="noStrike" cap="none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svmLinear</a:t>
                      </a:r>
                      <a:endParaRPr lang="en-US" sz="1400" b="0" i="0" u="none" strike="noStrike" cap="non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0" i="0" u="none" strike="noStrike" cap="non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0" i="0" u="none" strike="noStrike" cap="non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0.66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7535523"/>
                  </a:ext>
                </a:extLst>
              </a:tr>
              <a:tr h="294809"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>
                          <a:effectLst/>
                        </a:rPr>
                        <a:t>svmRadial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207961"/>
                  </a:ext>
                </a:extLst>
              </a:tr>
              <a:tr h="294809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svmPoly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6683335"/>
                  </a:ext>
                </a:extLst>
              </a:tr>
              <a:tr h="294809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svmLinearWeights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1411402"/>
                  </a:ext>
                </a:extLst>
              </a:tr>
              <a:tr h="294809"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svmRadialWeights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8475609"/>
                  </a:ext>
                </a:extLst>
              </a:tr>
              <a:tr h="294809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062075"/>
                  </a:ext>
                </a:extLst>
              </a:tr>
              <a:tr h="294809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845633"/>
                  </a:ext>
                </a:extLst>
              </a:tr>
              <a:tr h="294809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309273"/>
                  </a:ext>
                </a:extLst>
              </a:tr>
              <a:tr h="294809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GBM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116325"/>
                  </a:ext>
                </a:extLst>
              </a:tr>
              <a:tr h="294809"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>
                          <a:effectLst/>
                        </a:rPr>
                        <a:t>xGB</a:t>
                      </a:r>
                      <a:r>
                        <a:rPr lang="en-US" dirty="0">
                          <a:effectLst/>
                        </a:rPr>
                        <a:t>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8062"/>
                  </a:ext>
                </a:extLst>
              </a:tr>
              <a:tr h="294809"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>
                          <a:effectLst/>
                        </a:rPr>
                        <a:t>Naive_bayes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285931"/>
                  </a:ext>
                </a:extLst>
              </a:tr>
              <a:tr h="294809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881806"/>
                  </a:ext>
                </a:extLst>
              </a:tr>
            </a:tbl>
          </a:graphicData>
        </a:graphic>
      </p:graphicFrame>
      <p:sp>
        <p:nvSpPr>
          <p:cNvPr id="7" name="Google Shape;280;p34">
            <a:extLst>
              <a:ext uri="{FF2B5EF4-FFF2-40B4-BE49-F238E27FC236}">
                <a16:creationId xmlns:a16="http://schemas.microsoft.com/office/drawing/2014/main" id="{7EEC0B5B-91C1-0997-2E3D-0F3474D639F5}"/>
              </a:ext>
            </a:extLst>
          </p:cNvPr>
          <p:cNvSpPr txBox="1">
            <a:spLocks/>
          </p:cNvSpPr>
          <p:nvPr/>
        </p:nvSpPr>
        <p:spPr>
          <a:xfrm>
            <a:off x="149330" y="725005"/>
            <a:ext cx="3524895" cy="4179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NimbusRomNo9L-Regu"/>
              </a:rPr>
              <a:t>The results on the 25% validation set demonstrate that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  <a:effectLst/>
              </a:rPr>
              <a:t>svmRadialWeights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effectLst/>
              </a:rPr>
              <a:t> and GBM </a:t>
            </a:r>
            <a:r>
              <a:rPr lang="en-US" sz="1800" dirty="0">
                <a:solidFill>
                  <a:schemeClr val="tx1"/>
                </a:solidFill>
                <a:latin typeface="NimbusRomNo9L-Regu"/>
              </a:rPr>
              <a:t> achieved the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highest</a:t>
            </a:r>
            <a:r>
              <a:rPr lang="en-US" sz="1800" dirty="0">
                <a:solidFill>
                  <a:schemeClr val="tx1"/>
                </a:solidFill>
                <a:latin typeface="NimbusRomNo9L-Regu"/>
              </a:rPr>
              <a:t>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AUC (0.85) </a:t>
            </a:r>
            <a:r>
              <a:rPr lang="en-US" sz="1800" dirty="0">
                <a:solidFill>
                  <a:schemeClr val="tx1"/>
                </a:solidFill>
                <a:latin typeface="NimbusRomNo9L-Regu"/>
              </a:rPr>
              <a:t>and a strong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MCC (0.71)</a:t>
            </a:r>
            <a:r>
              <a:rPr lang="en-US" sz="1800" dirty="0">
                <a:solidFill>
                  <a:schemeClr val="tx1"/>
                </a:solidFill>
                <a:latin typeface="NimbusRomNo9L-Regu"/>
              </a:rPr>
              <a:t>, indicating its effectiveness in AD/CTL classification. Other models, such as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svmLinear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,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xGB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 Tree, KNN </a:t>
            </a:r>
            <a:r>
              <a:rPr lang="en-US" sz="1800" dirty="0">
                <a:solidFill>
                  <a:schemeClr val="tx1"/>
                </a:solidFill>
                <a:latin typeface="NimbusRomNo9L-Regu"/>
              </a:rPr>
              <a:t>and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Random Forest</a:t>
            </a:r>
            <a:r>
              <a:rPr lang="en-US" sz="1800" dirty="0">
                <a:solidFill>
                  <a:schemeClr val="bg2"/>
                </a:solidFill>
                <a:latin typeface="NimbusRomNo9L-Regu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NimbusRomNo9L-Regu"/>
              </a:rPr>
              <a:t>also showed promising performance.  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NimbusRomNo9L-Regu"/>
              </a:rPr>
              <a:t>The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  <a:effectLst/>
              </a:rPr>
              <a:t>svmRadialWeights</a:t>
            </a:r>
            <a:r>
              <a:rPr lang="en-US" sz="1800" dirty="0">
                <a:solidFill>
                  <a:schemeClr val="tx1"/>
                </a:solidFill>
                <a:latin typeface="NimbusRomNo9L-Regu"/>
              </a:rPr>
              <a:t> model was used to classify the test set.</a:t>
            </a:r>
          </a:p>
        </p:txBody>
      </p:sp>
    </p:spTree>
    <p:extLst>
      <p:ext uri="{BB962C8B-B14F-4D97-AF65-F5344CB8AC3E}">
        <p14:creationId xmlns:p14="http://schemas.microsoft.com/office/powerpoint/2010/main" val="252330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0"/>
          <p:cNvSpPr txBox="1">
            <a:spLocks noGrp="1"/>
          </p:cNvSpPr>
          <p:nvPr>
            <p:ph type="title"/>
          </p:nvPr>
        </p:nvSpPr>
        <p:spPr>
          <a:xfrm>
            <a:off x="149330" y="246081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Söhne"/>
              </a:rPr>
              <a:t>RESULTS - ADMCI</a:t>
            </a:r>
            <a:endParaRPr dirty="0"/>
          </a:p>
        </p:txBody>
      </p:sp>
      <p:sp>
        <p:nvSpPr>
          <p:cNvPr id="2" name="Google Shape;280;p34">
            <a:extLst>
              <a:ext uri="{FF2B5EF4-FFF2-40B4-BE49-F238E27FC236}">
                <a16:creationId xmlns:a16="http://schemas.microsoft.com/office/drawing/2014/main" id="{0BE19ADF-4ABB-E7B6-000D-2DE81A66A693}"/>
              </a:ext>
            </a:extLst>
          </p:cNvPr>
          <p:cNvSpPr txBox="1">
            <a:spLocks/>
          </p:cNvSpPr>
          <p:nvPr/>
        </p:nvSpPr>
        <p:spPr>
          <a:xfrm>
            <a:off x="149330" y="725005"/>
            <a:ext cx="3524895" cy="4179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NimbusRomNo9L-Regu"/>
              </a:rPr>
              <a:t>The results on the 25% validation set demonstrate that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SVMLinear</a:t>
            </a:r>
            <a:r>
              <a:rPr lang="en-US" sz="1800" dirty="0">
                <a:solidFill>
                  <a:schemeClr val="tx1"/>
                </a:solidFill>
                <a:latin typeface="NimbusRomNo9L-Regu"/>
              </a:rPr>
              <a:t> achieved the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highest</a:t>
            </a:r>
            <a:r>
              <a:rPr lang="en-US" sz="1800" dirty="0">
                <a:solidFill>
                  <a:schemeClr val="tx1"/>
                </a:solidFill>
                <a:latin typeface="NimbusRomNo9L-Regu"/>
              </a:rPr>
              <a:t>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AUC (0.82) </a:t>
            </a:r>
            <a:r>
              <a:rPr lang="en-US" sz="1800" dirty="0">
                <a:solidFill>
                  <a:schemeClr val="tx1"/>
                </a:solidFill>
                <a:latin typeface="NimbusRomNo9L-Regu"/>
              </a:rPr>
              <a:t>and a strong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MCC (0.63)</a:t>
            </a:r>
            <a:r>
              <a:rPr lang="en-US" sz="1800" dirty="0">
                <a:solidFill>
                  <a:schemeClr val="tx1"/>
                </a:solidFill>
                <a:latin typeface="NimbusRomNo9L-Regu"/>
              </a:rPr>
              <a:t>, indicating its effectiveness in AD/MCI classification. Other models, such as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SVM Radial </a:t>
            </a:r>
            <a:r>
              <a:rPr lang="en-US" sz="1800" dirty="0">
                <a:solidFill>
                  <a:schemeClr val="tx1"/>
                </a:solidFill>
                <a:latin typeface="NimbusRomNo9L-Regu"/>
              </a:rPr>
              <a:t>and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Random Forest</a:t>
            </a:r>
            <a:r>
              <a:rPr lang="en-US" sz="1800" dirty="0">
                <a:solidFill>
                  <a:schemeClr val="bg2"/>
                </a:solidFill>
                <a:latin typeface="NimbusRomNo9L-Regu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NimbusRomNo9L-Regu"/>
              </a:rPr>
              <a:t>also showed promising performance.  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NimbusRomNo9L-Regu"/>
              </a:rPr>
              <a:t>The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SVMLinear</a:t>
            </a:r>
            <a:r>
              <a:rPr lang="en-US" sz="1800" dirty="0">
                <a:solidFill>
                  <a:schemeClr val="tx1"/>
                </a:solidFill>
                <a:latin typeface="NimbusRomNo9L-Regu"/>
              </a:rPr>
              <a:t> model was used to classify the test set.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463AD-3094-3685-CABE-05C4DC6E4747}"/>
              </a:ext>
            </a:extLst>
          </p:cNvPr>
          <p:cNvSpPr txBox="1"/>
          <p:nvPr/>
        </p:nvSpPr>
        <p:spPr>
          <a:xfrm>
            <a:off x="8307710" y="4670304"/>
            <a:ext cx="71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5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39BB5B8-8FE9-F41C-2711-9A3793F33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908538"/>
              </p:ext>
            </p:extLst>
          </p:nvPr>
        </p:nvGraphicFramePr>
        <p:xfrm>
          <a:off x="3793750" y="725005"/>
          <a:ext cx="5200920" cy="3962400"/>
        </p:xfrm>
        <a:graphic>
          <a:graphicData uri="http://schemas.openxmlformats.org/drawingml/2006/table">
            <a:tbl>
              <a:tblPr firstRow="1" bandRow="1">
                <a:tableStyleId>{D35A0DA4-013D-41A7-9210-6B0052F0DA22}</a:tableStyleId>
              </a:tblPr>
              <a:tblGrid>
                <a:gridCol w="1733640">
                  <a:extLst>
                    <a:ext uri="{9D8B030D-6E8A-4147-A177-3AD203B41FA5}">
                      <a16:colId xmlns:a16="http://schemas.microsoft.com/office/drawing/2014/main" val="71184747"/>
                    </a:ext>
                  </a:extLst>
                </a:gridCol>
                <a:gridCol w="1733640">
                  <a:extLst>
                    <a:ext uri="{9D8B030D-6E8A-4147-A177-3AD203B41FA5}">
                      <a16:colId xmlns:a16="http://schemas.microsoft.com/office/drawing/2014/main" val="3450025626"/>
                    </a:ext>
                  </a:extLst>
                </a:gridCol>
                <a:gridCol w="1733640">
                  <a:extLst>
                    <a:ext uri="{9D8B030D-6E8A-4147-A177-3AD203B41FA5}">
                      <a16:colId xmlns:a16="http://schemas.microsoft.com/office/drawing/2014/main" val="939421588"/>
                    </a:ext>
                  </a:extLst>
                </a:gridCol>
              </a:tblGrid>
              <a:tr h="294809"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Model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AUC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MCC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43663199"/>
                  </a:ext>
                </a:extLst>
              </a:tr>
              <a:tr h="294809">
                <a:tc>
                  <a:txBody>
                    <a:bodyPr/>
                    <a:lstStyle/>
                    <a:p>
                      <a:pPr fontAlgn="base"/>
                      <a:r>
                        <a:rPr lang="en-US" sz="1400" b="0" i="0" u="none" strike="noStrike" cap="none" dirty="0" err="1">
                          <a:solidFill>
                            <a:srgbClr val="FF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svmLinear</a:t>
                      </a:r>
                      <a:endParaRPr lang="en-US" sz="1400" b="0" i="0" u="none" strike="noStrike" cap="none" dirty="0">
                        <a:solidFill>
                          <a:srgbClr val="FF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0.63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7535523"/>
                  </a:ext>
                </a:extLst>
              </a:tr>
              <a:tr h="294809"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>
                          <a:effectLst/>
                        </a:rPr>
                        <a:t>svmRadial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207961"/>
                  </a:ext>
                </a:extLst>
              </a:tr>
              <a:tr h="294809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svmPoly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0.40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6683335"/>
                  </a:ext>
                </a:extLst>
              </a:tr>
              <a:tr h="294809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svmLinearWeights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0.50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1411402"/>
                  </a:ext>
                </a:extLst>
              </a:tr>
              <a:tr h="294809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svmRadialWeights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0.41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8475609"/>
                  </a:ext>
                </a:extLst>
              </a:tr>
              <a:tr h="294809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0.55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062075"/>
                  </a:ext>
                </a:extLst>
              </a:tr>
              <a:tr h="294809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0.44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845633"/>
                  </a:ext>
                </a:extLst>
              </a:tr>
              <a:tr h="294809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0.64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0.29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309273"/>
                  </a:ext>
                </a:extLst>
              </a:tr>
              <a:tr h="294809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GBM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0.54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116325"/>
                  </a:ext>
                </a:extLst>
              </a:tr>
              <a:tr h="294809"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>
                          <a:effectLst/>
                        </a:rPr>
                        <a:t>xGB</a:t>
                      </a:r>
                      <a:r>
                        <a:rPr lang="en-US" dirty="0">
                          <a:effectLst/>
                        </a:rPr>
                        <a:t>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0.52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8062"/>
                  </a:ext>
                </a:extLst>
              </a:tr>
              <a:tr h="294809"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>
                          <a:effectLst/>
                        </a:rPr>
                        <a:t>Naive_bayes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0.49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285931"/>
                  </a:ext>
                </a:extLst>
              </a:tr>
              <a:tr h="294809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881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610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0"/>
          <p:cNvSpPr txBox="1">
            <a:spLocks noGrp="1"/>
          </p:cNvSpPr>
          <p:nvPr>
            <p:ph type="title"/>
          </p:nvPr>
        </p:nvSpPr>
        <p:spPr>
          <a:xfrm>
            <a:off x="149330" y="246081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Söhne"/>
              </a:rPr>
              <a:t>RESULTS - MCICTL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463AD-3094-3685-CABE-05C4DC6E4747}"/>
              </a:ext>
            </a:extLst>
          </p:cNvPr>
          <p:cNvSpPr txBox="1"/>
          <p:nvPr/>
        </p:nvSpPr>
        <p:spPr>
          <a:xfrm>
            <a:off x="8307710" y="4670304"/>
            <a:ext cx="71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6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39BB5B8-8FE9-F41C-2711-9A3793F33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134630"/>
              </p:ext>
            </p:extLst>
          </p:nvPr>
        </p:nvGraphicFramePr>
        <p:xfrm>
          <a:off x="3793750" y="725005"/>
          <a:ext cx="5200920" cy="3962400"/>
        </p:xfrm>
        <a:graphic>
          <a:graphicData uri="http://schemas.openxmlformats.org/drawingml/2006/table">
            <a:tbl>
              <a:tblPr firstRow="1" bandRow="1">
                <a:tableStyleId>{D35A0DA4-013D-41A7-9210-6B0052F0DA22}</a:tableStyleId>
              </a:tblPr>
              <a:tblGrid>
                <a:gridCol w="1733640">
                  <a:extLst>
                    <a:ext uri="{9D8B030D-6E8A-4147-A177-3AD203B41FA5}">
                      <a16:colId xmlns:a16="http://schemas.microsoft.com/office/drawing/2014/main" val="71184747"/>
                    </a:ext>
                  </a:extLst>
                </a:gridCol>
                <a:gridCol w="1733640">
                  <a:extLst>
                    <a:ext uri="{9D8B030D-6E8A-4147-A177-3AD203B41FA5}">
                      <a16:colId xmlns:a16="http://schemas.microsoft.com/office/drawing/2014/main" val="3450025626"/>
                    </a:ext>
                  </a:extLst>
                </a:gridCol>
                <a:gridCol w="1733640">
                  <a:extLst>
                    <a:ext uri="{9D8B030D-6E8A-4147-A177-3AD203B41FA5}">
                      <a16:colId xmlns:a16="http://schemas.microsoft.com/office/drawing/2014/main" val="939421588"/>
                    </a:ext>
                  </a:extLst>
                </a:gridCol>
              </a:tblGrid>
              <a:tr h="294809"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Model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AUC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MCC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43663199"/>
                  </a:ext>
                </a:extLst>
              </a:tr>
              <a:tr h="294809">
                <a:tc>
                  <a:txBody>
                    <a:bodyPr/>
                    <a:lstStyle/>
                    <a:p>
                      <a:pPr fontAlgn="base"/>
                      <a:r>
                        <a:rPr lang="en-US" sz="1400" b="0" i="0" u="none" strike="noStrike" cap="none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svmLinear</a:t>
                      </a:r>
                      <a:endParaRPr lang="en-US" sz="1400" b="0" i="0" u="none" strike="noStrike" cap="non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0" i="0" u="none" strike="noStrike" cap="non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0" i="0" u="none" strike="noStrike" cap="non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0.57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7535523"/>
                  </a:ext>
                </a:extLst>
              </a:tr>
              <a:tr h="294809"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>
                          <a:effectLst/>
                        </a:rPr>
                        <a:t>svmRadial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207961"/>
                  </a:ext>
                </a:extLst>
              </a:tr>
              <a:tr h="294809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svmPoly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6683335"/>
                  </a:ext>
                </a:extLst>
              </a:tr>
              <a:tr h="294809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svmLinearWeights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1411402"/>
                  </a:ext>
                </a:extLst>
              </a:tr>
              <a:tr h="294809"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svmRadialWeights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8475609"/>
                  </a:ext>
                </a:extLst>
              </a:tr>
              <a:tr h="294809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062075"/>
                  </a:ext>
                </a:extLst>
              </a:tr>
              <a:tr h="294809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845633"/>
                  </a:ext>
                </a:extLst>
              </a:tr>
              <a:tr h="294809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309273"/>
                  </a:ext>
                </a:extLst>
              </a:tr>
              <a:tr h="294809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GBM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116325"/>
                  </a:ext>
                </a:extLst>
              </a:tr>
              <a:tr h="294809"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>
                          <a:effectLst/>
                        </a:rPr>
                        <a:t>xGB</a:t>
                      </a:r>
                      <a:r>
                        <a:rPr lang="en-US" dirty="0">
                          <a:effectLst/>
                        </a:rPr>
                        <a:t>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8062"/>
                  </a:ext>
                </a:extLst>
              </a:tr>
              <a:tr h="294809"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>
                          <a:effectLst/>
                        </a:rPr>
                        <a:t>Naive_bayes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285931"/>
                  </a:ext>
                </a:extLst>
              </a:tr>
              <a:tr h="294809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881806"/>
                  </a:ext>
                </a:extLst>
              </a:tr>
            </a:tbl>
          </a:graphicData>
        </a:graphic>
      </p:graphicFrame>
      <p:sp>
        <p:nvSpPr>
          <p:cNvPr id="4" name="Google Shape;280;p34">
            <a:extLst>
              <a:ext uri="{FF2B5EF4-FFF2-40B4-BE49-F238E27FC236}">
                <a16:creationId xmlns:a16="http://schemas.microsoft.com/office/drawing/2014/main" id="{2ADCA767-149D-BFB2-97CA-EBB5B9042B0E}"/>
              </a:ext>
            </a:extLst>
          </p:cNvPr>
          <p:cNvSpPr txBox="1">
            <a:spLocks/>
          </p:cNvSpPr>
          <p:nvPr/>
        </p:nvSpPr>
        <p:spPr>
          <a:xfrm>
            <a:off x="149330" y="725005"/>
            <a:ext cx="3524895" cy="4179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NimbusRomNo9L-Regu"/>
              </a:rPr>
              <a:t>The results on the 25% validation set demonstrate that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  <a:effectLst/>
              </a:rPr>
              <a:t>svmRadialWeights</a:t>
            </a:r>
            <a:r>
              <a:rPr lang="en-US" sz="1800" dirty="0">
                <a:solidFill>
                  <a:schemeClr val="tx1"/>
                </a:solidFill>
                <a:latin typeface="NimbusRomNo9L-Regu"/>
              </a:rPr>
              <a:t> achieved the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highest</a:t>
            </a:r>
            <a:r>
              <a:rPr lang="en-US" sz="1800" dirty="0">
                <a:solidFill>
                  <a:schemeClr val="tx1"/>
                </a:solidFill>
                <a:latin typeface="NimbusRomNo9L-Regu"/>
              </a:rPr>
              <a:t>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AUC (0.85) </a:t>
            </a:r>
            <a:r>
              <a:rPr lang="en-US" sz="1800" dirty="0">
                <a:solidFill>
                  <a:schemeClr val="tx1"/>
                </a:solidFill>
                <a:latin typeface="NimbusRomNo9L-Regu"/>
              </a:rPr>
              <a:t>and a strong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MCC (0.72)</a:t>
            </a:r>
            <a:r>
              <a:rPr lang="en-US" sz="1800" dirty="0">
                <a:solidFill>
                  <a:schemeClr val="tx1"/>
                </a:solidFill>
                <a:latin typeface="NimbusRomNo9L-Regu"/>
              </a:rPr>
              <a:t>, indicating its effectiveness in AD/MCI classification. Other models, such as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SVM Poly </a:t>
            </a:r>
            <a:r>
              <a:rPr lang="en-US" sz="1800" dirty="0">
                <a:solidFill>
                  <a:schemeClr val="tx1"/>
                </a:solidFill>
                <a:latin typeface="NimbusRomNo9L-Regu"/>
              </a:rPr>
              <a:t>and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Naïve Bayes</a:t>
            </a:r>
            <a:r>
              <a:rPr lang="en-US" sz="1800" dirty="0">
                <a:solidFill>
                  <a:schemeClr val="bg2"/>
                </a:solidFill>
                <a:latin typeface="NimbusRomNo9L-Regu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NimbusRomNo9L-Regu"/>
              </a:rPr>
              <a:t>also showed promising performance.  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NimbusRomNo9L-Regu"/>
              </a:rPr>
              <a:t>The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  <a:effectLst/>
              </a:rPr>
              <a:t>svmRadialWeights</a:t>
            </a:r>
            <a:r>
              <a:rPr lang="en-US" sz="1800" dirty="0">
                <a:solidFill>
                  <a:schemeClr val="tx1"/>
                </a:solidFill>
                <a:latin typeface="NimbusRomNo9L-Regu"/>
              </a:rPr>
              <a:t> model was used to classify the test set.</a:t>
            </a:r>
          </a:p>
        </p:txBody>
      </p:sp>
    </p:spTree>
    <p:extLst>
      <p:ext uri="{BB962C8B-B14F-4D97-AF65-F5344CB8AC3E}">
        <p14:creationId xmlns:p14="http://schemas.microsoft.com/office/powerpoint/2010/main" val="263367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0"/>
          <p:cNvSpPr txBox="1">
            <a:spLocks noGrp="1"/>
          </p:cNvSpPr>
          <p:nvPr>
            <p:ph type="title"/>
          </p:nvPr>
        </p:nvSpPr>
        <p:spPr>
          <a:xfrm>
            <a:off x="58437" y="2170700"/>
            <a:ext cx="8794370" cy="802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4001865"/>
      </p:ext>
    </p:extLst>
  </p:cSld>
  <p:clrMapOvr>
    <a:masterClrMapping/>
  </p:clrMapOvr>
</p:sld>
</file>

<file path=ppt/theme/theme1.xml><?xml version="1.0" encoding="utf-8"?>
<a:theme xmlns:a="http://schemas.openxmlformats.org/drawingml/2006/main" name=" Brain Cancer by Slidesgo">
  <a:themeElements>
    <a:clrScheme name="Simple Light">
      <a:dk1>
        <a:srgbClr val="434343"/>
      </a:dk1>
      <a:lt1>
        <a:srgbClr val="F3F3F3"/>
      </a:lt1>
      <a:dk2>
        <a:srgbClr val="FF5B5B"/>
      </a:dk2>
      <a:lt2>
        <a:srgbClr val="66666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35906</TotalTime>
  <Words>683</Words>
  <Application>Microsoft Office PowerPoint</Application>
  <PresentationFormat>On-screen Show (16:9)</PresentationFormat>
  <Paragraphs>153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Wingdings</vt:lpstr>
      <vt:lpstr>Cabin</vt:lpstr>
      <vt:lpstr>Söhne</vt:lpstr>
      <vt:lpstr>NimbusRomNo9L-Regu</vt:lpstr>
      <vt:lpstr>Arial</vt:lpstr>
      <vt:lpstr>Spartan</vt:lpstr>
      <vt:lpstr> Brain Cancer by Slidesgo</vt:lpstr>
      <vt:lpstr>Classification challenge on Alzheimer’s Disease using      MRIs and Gene Expression Data</vt:lpstr>
      <vt:lpstr>INTRODUCTION</vt:lpstr>
      <vt:lpstr>Methodology - Feature Selection</vt:lpstr>
      <vt:lpstr>Methodology - Model Training</vt:lpstr>
      <vt:lpstr>RESULTS - ADCTL</vt:lpstr>
      <vt:lpstr>RESULTS - ADMCI</vt:lpstr>
      <vt:lpstr>RESULTS - MCICTL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Lesions Segmentation  A Review on ML VS. DL</dc:title>
  <dc:creator>Husam Nujaim</dc:creator>
  <cp:lastModifiedBy>Husam Nujaim</cp:lastModifiedBy>
  <cp:revision>109</cp:revision>
  <dcterms:modified xsi:type="dcterms:W3CDTF">2023-05-21T21:53:56Z</dcterms:modified>
</cp:coreProperties>
</file>