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E84B13-1853-468D-B89B-1A4F39A955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Churn Visuals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536F8E-11A9-4CB9-BA6B-50E1E6E0D8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1/8/2024 10:06:50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Customers who churned in each contract category" id="2" name="slide2">
            <a:extLst>
              <a:ext uri="{FF2B5EF4-FFF2-40B4-BE49-F238E27FC236}">
                <a16:creationId xmlns:a16="http://schemas.microsoft.com/office/drawing/2014/main" id="{8F4DB376-739E-4E35-91EC-B43E29276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4" y="0"/>
            <a:ext cx="1005527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Rate by Gender Group" id="3" name="slide3">
            <a:extLst>
              <a:ext uri="{FF2B5EF4-FFF2-40B4-BE49-F238E27FC236}">
                <a16:creationId xmlns:a16="http://schemas.microsoft.com/office/drawing/2014/main" id="{45137F31-AA99-49E8-B701-DDE740275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nure Duration in relation to Those with Partners" id="4" name="slide4">
            <a:extLst>
              <a:ext uri="{FF2B5EF4-FFF2-40B4-BE49-F238E27FC236}">
                <a16:creationId xmlns:a16="http://schemas.microsoft.com/office/drawing/2014/main" id="{90C752AE-3088-4E81-AC7B-47EDF036D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50" y="0"/>
            <a:ext cx="2438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2024-01-08T18:06:50Z</dcterms:created>
  <dcterms:modified xsi:type="dcterms:W3CDTF">2024-01-08T18:06:50Z</dcterms:modified>
</cp:coreProperties>
</file>