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3" r:id="rId10"/>
    <p:sldId id="258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D34D-3E3D-4506-9E4B-03BE007F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0FC8-70CF-41A8-AF9C-E799F743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1955-96B6-43EC-93F1-B2DFEF2B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1FBD-CC91-4306-8F7D-F64A144F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1E10-67D4-4350-8AE0-28C942EF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5A99-24C4-49B1-9B69-5E715D47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FB76-927A-4BD5-9873-08D138A7E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FFA-067F-4646-BEB0-51C6A1F6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C9C4-8D76-4840-9C12-BEF526E5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73F4-F55B-4DA6-8698-24313DCF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0B4BC-38E7-4471-93A3-7C7EC723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07A60-19CE-4B31-B806-0B7FED52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2C7F-8108-4006-AB69-0DD9C5E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8780-BD36-4E21-9C92-824CF5BC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DC48-D6E5-4D30-AD95-3AAF0C3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6931-CF48-4BF3-833D-741FFD6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C363-D8B5-496A-9D2D-2881BC80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9320-A888-4571-BCFD-DF10046B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5EC2-9E1F-486A-9659-C9AAC5FC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6286-D028-4722-B1AD-736040ED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3CC-2DE6-49BD-8847-999CFC9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9BAC-6E82-44F7-87A8-C8E25B9A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E18-BC67-4A92-A4F3-54393D06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1D6E-3618-45D7-A74D-223B2B84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8759-502D-4424-BD93-49074EFC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0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B568-6A4B-48C2-8DCD-F5AC9627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EFDF-B840-4348-A391-2C3185A9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FE13-22DB-47C7-87D2-D87D8438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E19D-4337-4049-8BA1-C0752FA7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7FC2F-872D-4E69-A789-000C4E13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D645-FBEB-40A3-986C-B7819FC1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4E92-8284-4E7A-8313-8BD91C6B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7D56-A708-4047-93FD-6A1E62AA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9713-25C9-43F0-87E9-179C7919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2002-6103-405E-8FCD-06AB30D1B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A1D53-0104-4CA4-B7B3-956CEC7B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669A2-8427-465B-878D-C36FD3FC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BFD09-4D98-4A16-AEED-E399C43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7EDBA-F221-4DA2-BD66-56B19852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A287-93F1-47BE-875F-ADB4724A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FBBF6-F277-4A58-B878-63F35B5A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5B8A1-0166-4493-BAA0-D8C0E3E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35A51-328F-4900-BCE0-E8DF794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5E106-7F9C-428E-A32A-BDFC0197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81615-AECE-452B-972B-B956CDE8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8C91-923A-4BD7-BFB2-9C8F4BF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D4C2-EED6-419F-AC61-A6A88E74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AD09-F7F2-433A-88E9-E5D3B778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660CF-972A-47C6-BD44-B15D5FA4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52865-8843-4741-B6AC-B5C22CF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EBB7-CF3A-4B10-84CC-3BED0E0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66C-D0BC-47FD-BCCD-F90C1777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D0E8-F58B-4ECB-857A-5860E95C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168B2-88CA-4117-8F33-1AFD045B6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73F5-CD5A-430B-93D1-0615985A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A03E-AFAF-4A3E-A8F7-F3FD33DE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0F6E-98B6-4319-82B1-8F6292AA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FCBC-3BCC-4D78-B9AA-0667F015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32638-E0AB-468F-BE1E-FE537ED1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946D-9EBC-4BFA-899D-5C3503F2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DA93-EBBD-4385-A3E4-236763745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5CFE-CB22-4B39-8E69-3F1FCF154B57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74F8-9A22-42CD-99E1-48E51A20E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7A83-F725-4405-B72F-C71F89CBE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CFB8-69DC-4AFA-B456-41F4EC704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40A23-2F06-4A07-B1C9-3DEDCE8D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92">
            <a:off x="-4808408" y="877420"/>
            <a:ext cx="5185876" cy="7007998"/>
          </a:xfrm>
          <a:prstGeom prst="rect">
            <a:avLst/>
          </a:prstGeom>
          <a:scene3d>
            <a:camera prst="perspectiveContrastingRightFacing">
              <a:rot lat="4600" lon="19221405" rev="263102"/>
            </a:camera>
            <a:lightRig rig="threePt" dir="t"/>
          </a:scene3d>
          <a:sp3d extrusionH="444500"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63FE6-2A0B-4D1C-B96B-40F6FF51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878">
            <a:off x="-2450296" y="978320"/>
            <a:ext cx="4967704" cy="6837471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 extrusionH="444500"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1F46B-C092-4207-BAF0-34023B212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369">
            <a:off x="-600815" y="858322"/>
            <a:ext cx="5021793" cy="6865407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 extrusionH="444500"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E926C-D337-449F-AACD-433559CA9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343" y="393432"/>
            <a:ext cx="5885042" cy="797597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  <a:sp3d extrusionH="444500"/>
        </p:spPr>
      </p:pic>
    </p:spTree>
    <p:extLst>
      <p:ext uri="{BB962C8B-B14F-4D97-AF65-F5344CB8AC3E}">
        <p14:creationId xmlns:p14="http://schemas.microsoft.com/office/powerpoint/2010/main" val="1268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89E2-7F35-44DB-8BE3-709FFEC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A290-1FA6-4FF2-868B-F916C9B5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71C9C-B105-47F6-9BD4-4C286E03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1"/>
            <a:ext cx="6809028" cy="39032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380030" y="4679301"/>
            <a:ext cx="5901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Learn Cloud Computing </a:t>
            </a:r>
          </a:p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Basics to Advanced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86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380030" y="4679301"/>
            <a:ext cx="5901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Learn Linux  </a:t>
            </a:r>
          </a:p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Basics to Advanced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A30962-4F82-4BB2-BEF9-98C5A8B1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699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380030" y="4679301"/>
            <a:ext cx="6268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Basics of  </a:t>
            </a:r>
          </a:p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Virtualization Technology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1C5DC-278B-4FEF-BB1D-74F496625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557436" y="4258267"/>
            <a:ext cx="5497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4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IP Addressing  </a:t>
            </a:r>
          </a:p>
          <a:p>
            <a:r>
              <a:rPr lang="en-IN" sz="4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&amp;</a:t>
            </a:r>
          </a:p>
          <a:p>
            <a:r>
              <a:rPr lang="en-IN" sz="4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Subnetting</a:t>
            </a:r>
            <a:endParaRPr lang="en-IN" sz="3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90D9A-D765-4C59-B21C-1AC7F010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" y="12603"/>
            <a:ext cx="6857998" cy="38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150126" y="4679301"/>
            <a:ext cx="65099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AWS Certified </a:t>
            </a:r>
          </a:p>
          <a:p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-Associate</a:t>
            </a:r>
          </a:p>
          <a:p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(SAA-C02)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69CDB-3FD3-4503-B494-7A17DFCB0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62609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324134" y="4681183"/>
            <a:ext cx="6209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Solution Architect</a:t>
            </a:r>
          </a:p>
          <a:p>
            <a:r>
              <a:rPr lang="en-IN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630D87-8C27-44B9-BA53-BE8CF4907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2A2DA-3F93-4E61-B182-C84074F880F6}"/>
              </a:ext>
            </a:extLst>
          </p:cNvPr>
          <p:cNvSpPr txBox="1"/>
          <p:nvPr/>
        </p:nvSpPr>
        <p:spPr>
          <a:xfrm>
            <a:off x="324134" y="4681183"/>
            <a:ext cx="6209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Solution Architect</a:t>
            </a:r>
          </a:p>
          <a:p>
            <a:r>
              <a:rPr lang="en-IN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B5644-035C-4EFC-8096-FF80DB42FBEB}"/>
              </a:ext>
            </a:extLst>
          </p:cNvPr>
          <p:cNvSpPr/>
          <p:nvPr/>
        </p:nvSpPr>
        <p:spPr>
          <a:xfrm>
            <a:off x="0" y="7301551"/>
            <a:ext cx="6858000" cy="2604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002060"/>
                </a:solidFill>
              </a:rPr>
              <a:t>     </a:t>
            </a:r>
            <a:r>
              <a:rPr lang="en-IN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Datta</a:t>
            </a: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Jagtap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Certified Cloud Computing expert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From </a:t>
            </a: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&amp; Microsoft</a:t>
            </a:r>
            <a:endParaRPr lang="en-IN" sz="2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6DA61-30F4-4BD3-B0D3-5C7BEF2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7929349"/>
            <a:ext cx="1671912" cy="1731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630D87-8C27-44B9-BA53-BE8CF4907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54EF-386C-40E9-BC2D-5262226E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B317-06F0-4E67-967B-C0942AFC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7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150</Words>
  <Application>Microsoft Office PowerPoint</Application>
  <PresentationFormat>A4 Paper (210x297 mm)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Dattatraya Jagtap</dc:creator>
  <cp:lastModifiedBy>Dattatraya Jagtap</cp:lastModifiedBy>
  <cp:revision>1</cp:revision>
  <dcterms:created xsi:type="dcterms:W3CDTF">2021-11-22T03:54:23Z</dcterms:created>
  <dcterms:modified xsi:type="dcterms:W3CDTF">2021-11-22T06:24:46Z</dcterms:modified>
</cp:coreProperties>
</file>